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8" r:id="rId6"/>
    <p:sldId id="289" r:id="rId7"/>
    <p:sldId id="264" r:id="rId8"/>
    <p:sldId id="277" r:id="rId9"/>
    <p:sldId id="262" r:id="rId10"/>
    <p:sldId id="261" r:id="rId11"/>
    <p:sldId id="258" r:id="rId12"/>
    <p:sldId id="266" r:id="rId13"/>
    <p:sldId id="292" r:id="rId14"/>
    <p:sldId id="293" r:id="rId15"/>
    <p:sldId id="280" r:id="rId16"/>
    <p:sldId id="270" r:id="rId17"/>
    <p:sldId id="271" r:id="rId18"/>
    <p:sldId id="287" r:id="rId19"/>
    <p:sldId id="260" r:id="rId20"/>
    <p:sldId id="282" r:id="rId21"/>
    <p:sldId id="283"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887480769615627"/>
          <c:y val="4.9979567938623057E-2"/>
          <c:w val="0.72078228393593036"/>
          <c:h val="0.83321364829396327"/>
        </c:manualLayout>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7.xml"/><Relationship Id="rId5" Type="http://schemas.openxmlformats.org/officeDocument/2006/relationships/image" Target="../media/image29.jpe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image" Target="../media/image30.jpg"/><Relationship Id="rId1" Type="http://schemas.openxmlformats.org/officeDocument/2006/relationships/slideLayout" Target="../slideLayouts/slideLayout18.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 Id="rId9" Type="http://schemas.openxmlformats.org/officeDocument/2006/relationships/image" Target="../media/image37.jp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Top Prospects for global expansion efforts ranked by country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Kane Monaco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3213066216"/>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ZA" dirty="0"/>
              <a:t>Why expand into new markets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Improved profitability</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fontScale="70000" lnSpcReduction="20000"/>
          </a:bodyPr>
          <a:lstStyle/>
          <a:p>
            <a:r>
              <a:rPr lang="en-ZA" noProof="1"/>
              <a:t>Becoming an international entity affords the company many benefits. Chief among them being increased margins due to improved customer portfolio, demographic reach, more affordable talent, decrease in research and development, and improved operational costs.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Reduce risk in current market</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0169" y="3955682"/>
            <a:ext cx="5431971" cy="557950"/>
          </a:xfrm>
        </p:spPr>
        <p:txBody>
          <a:bodyPr>
            <a:normAutofit fontScale="85000" lnSpcReduction="10000"/>
          </a:bodyPr>
          <a:lstStyle/>
          <a:p>
            <a:r>
              <a:rPr lang="en-ZA" noProof="1"/>
              <a:t>Hedging instablilities in current markets can be an efficient method to reducing the corporations current risks if unforeseen situations present themselves. </a:t>
            </a:r>
            <a:endParaRPr lang="en-US" b="1" i="0" cap="all" dirty="0">
              <a:solidFill>
                <a:srgbClr val="1B62F6"/>
              </a:solidFill>
              <a:effectLst/>
              <a:latin typeface="Poppins" panose="020B0502040204020203" pitchFamily="2" charset="0"/>
            </a:endParaRP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Less competition 	</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fontScale="70000" lnSpcReduction="20000"/>
          </a:bodyPr>
          <a:lstStyle/>
          <a:p>
            <a:r>
              <a:rPr lang="en-ZA" noProof="1"/>
              <a:t>Many businesses’ greatest hurdle toward the path to profitability is competion in their markets. Globalization efforts have been an incredibly effective method of reducing this competitive pressure by entering markets where these competitors are less numerous.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fontScale="90000"/>
          </a:bodyPr>
          <a:lstStyle/>
          <a:p>
            <a:r>
              <a:rPr lang="en-ZA" dirty="0"/>
              <a:t>What are desirable indicators of a profitable new market</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Taxes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Countries with the lowest corporate tax rates will be considered prime opportunities as they will have the lowest burden on revenue.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Population 	</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Larger demographics generally coincide with larger market opportunities and therefore, a larger customer base.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Unemployment Rates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Understanding the countries level of employment will indicate the available pool of talent that the business can draw from. </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Available Property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This indicator will reveal how challenging land assets will be to acquire and if they are a financially viable location.</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Data Analysis and its role in this project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fontScale="92500" lnSpcReduction="20000"/>
          </a:bodyPr>
          <a:lstStyle/>
          <a:p>
            <a:r>
              <a:rPr lang="en-ZA" noProof="1"/>
              <a:t>Data analysis can be used to extrapolate meaningful information out of larger pools of documentation. This project will use data analysis in conjunction with Python, to compile several individual data sets into interpretable tables that allow us to answer the questions set forth by our market indicators. </a:t>
            </a:r>
          </a:p>
          <a:p>
            <a:r>
              <a:rPr lang="en-ZA" noProof="1"/>
              <a:t>This will ultimately allow the Businesses using this information to decide if they should go forward with an international expansion or not.</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629527" cy="1391887"/>
          </a:xfrm>
        </p:spPr>
        <p:txBody>
          <a:bodyPr>
            <a:normAutofit fontScale="90000"/>
          </a:bodyPr>
          <a:lstStyle/>
          <a:p>
            <a:r>
              <a:rPr lang="en-ZA" dirty="0"/>
              <a:t>Why use python as the foundation for this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Leveraging programming languages such as Python can offer a more substantive view into the analysis of multiple or complex data sets. Which can in turn lead to valuable resources and details being extracted from said data sets that will positively affect business operations or decisions.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to be used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78</TotalTime>
  <Words>1080</Words>
  <Application>Microsoft Office PowerPoint</Application>
  <PresentationFormat>Widescreen</PresentationFormat>
  <Paragraphs>306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Poppins</vt:lpstr>
      <vt:lpstr>Tenorite</vt:lpstr>
      <vt:lpstr>Monoline</vt:lpstr>
      <vt:lpstr>Top Prospects for global expansion efforts ranked by country</vt:lpstr>
      <vt:lpstr>Why expand into new markets</vt:lpstr>
      <vt:lpstr>What are desirable indicators of a profitable new market</vt:lpstr>
      <vt:lpstr>Data Analysis and its role in this project</vt:lpstr>
      <vt:lpstr>Why use python as the foundation for this project</vt:lpstr>
      <vt:lpstr>Data to be used </vt:lpstr>
      <vt:lpstr>PROBLEM</vt:lpstr>
      <vt:lpstr>COMPANY OVERVIEW</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Prospects for global expansion efforts ranked by country</dc:title>
  <dc:creator>Kane Monaco</dc:creator>
  <cp:lastModifiedBy>Kane Monaco</cp:lastModifiedBy>
  <cp:revision>2</cp:revision>
  <dcterms:created xsi:type="dcterms:W3CDTF">2022-11-02T18:07:40Z</dcterms:created>
  <dcterms:modified xsi:type="dcterms:W3CDTF">2022-11-02T19:25:57Z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