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2"/>
    <p:sldId id="259" r:id="rId3"/>
  </p:sldIdLst>
  <p:sldSz cx="9144000" cy="5143500" type="screen16x9"/>
  <p:notesSz cx="6858000" cy="9144000"/>
  <p:defaultTextStyle>
    <a:lvl1pPr marL="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87367" autoAdjust="0"/>
  </p:normalViewPr>
  <p:slideViewPr>
    <p:cSldViewPr>
      <p:cViewPr varScale="1">
        <p:scale>
          <a:sx n="94" d="100"/>
          <a:sy n="94" d="100"/>
        </p:scale>
        <p:origin x="10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54D4857D-62A5-486B-9129-468003D7E020}" type="datetimeFigureOut">
              <a:rPr lang="es-ES" smtClean="0"/>
              <a:pPr/>
              <a:t>22/01/2018</a:t>
            </a:fld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2EBE4566-6F3A-4CC1-BD6C-9C510D05F12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5520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2D2EF2CE-B28C-4ED4-8FD0-48BB3F48846A}" type="datetimeFigureOut">
              <a:pPr/>
              <a:t>22/01/2018</a:t>
            </a:fld>
            <a:endParaRPr lang="es-E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s-E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61807874-5299-41B2-A37A-6AA3547857F4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170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1730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908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4047099"/>
            <a:ext cx="8098302" cy="571500"/>
          </a:xfrm>
        </p:spPr>
        <p:txBody>
          <a:bodyPr/>
          <a:lstStyle>
            <a:lvl1pPr marL="0" indent="0" algn="r" eaLnBrk="1" latinLnBrk="0" hangingPunct="1">
              <a:buNone/>
              <a:defRPr kumimoji="0" lang="es-ES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482493"/>
            <a:ext cx="2042410" cy="40005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482493"/>
            <a:ext cx="552450" cy="407194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4529138"/>
            <a:ext cx="152400" cy="1143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3" name="Oval 28"/>
          <p:cNvSpPr/>
          <p:nvPr userDrawn="1"/>
        </p:nvSpPr>
        <p:spPr>
          <a:xfrm>
            <a:off x="8572500" y="4743450"/>
            <a:ext cx="152400" cy="1143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5" name="Oval 28"/>
          <p:cNvSpPr/>
          <p:nvPr userDrawn="1"/>
        </p:nvSpPr>
        <p:spPr>
          <a:xfrm>
            <a:off x="8572500" y="4107656"/>
            <a:ext cx="152400" cy="1143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4" name="Oval 28"/>
          <p:cNvSpPr/>
          <p:nvPr userDrawn="1"/>
        </p:nvSpPr>
        <p:spPr>
          <a:xfrm>
            <a:off x="8572500" y="4314825"/>
            <a:ext cx="152400" cy="1143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s-ES" sz="1100"/>
              <a:pPr algn="r"/>
              <a:t>22/01/2018</a:t>
            </a:fld>
            <a:endParaRPr kumimoji="0" lang="es-E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s-ES" sz="1200"/>
              <a:pPr/>
              <a:t>‹Nº›</a:t>
            </a:fld>
            <a:endParaRPr kumimoji="0" lang="es-E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1" y="211014"/>
            <a:ext cx="6509239" cy="291465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es-ES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es-ES"/>
              <a:t>Mostrar título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s-ES" sz="1100"/>
              <a:pPr algn="r"/>
              <a:t>22/01/2018</a:t>
            </a:fld>
            <a:endParaRPr kumimoji="0" lang="es-E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s-ES" sz="1200"/>
              <a:pPr/>
              <a:t>‹Nº›</a:t>
            </a:fld>
            <a:endParaRPr kumimoji="0" lang="es-E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s-ES" sz="1100"/>
              <a:pPr algn="r"/>
              <a:t>22/01/2018</a:t>
            </a:fld>
            <a:endParaRPr kumimoji="0" lang="es-E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s-ES" sz="1200"/>
              <a:pPr/>
              <a:t>‹Nº›</a:t>
            </a:fld>
            <a:endParaRPr kumimoji="0" lang="es-E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257300"/>
            <a:ext cx="8229600" cy="85725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es-ES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es-ES"/>
              <a:t>Haga clic para agregar el título de la sección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 y respuesta sencil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pPr/>
              <a:t>22/01/2018</a:t>
            </a:fld>
            <a:endParaRPr kumimoji="0" lang="es-E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‹Nº›</a:t>
            </a:fld>
            <a:endParaRPr kumimoji="0" lang="es-E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342900"/>
            <a:ext cx="8229600" cy="857250"/>
          </a:xfrm>
        </p:spPr>
        <p:txBody>
          <a:bodyPr rtlCol="0" anchor="ctr"/>
          <a:lstStyle>
            <a:lvl1pPr algn="l" eaLnBrk="1" latinLnBrk="0" hangingPunct="1">
              <a:defRPr kumimoji="0" lang="es-ES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257300"/>
            <a:ext cx="8229600" cy="85725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es-ES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s-ES"/>
              <a:t>Haga clic para agregar una respuesta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 y respuesta detall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pPr/>
              <a:t>22/01/2018</a:t>
            </a:fld>
            <a:endParaRPr kumimoji="0" lang="es-E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‹Nº›</a:t>
            </a:fld>
            <a:endParaRPr kumimoji="0" lang="es-E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342900"/>
            <a:ext cx="8229600" cy="857250"/>
          </a:xfrm>
        </p:spPr>
        <p:txBody>
          <a:bodyPr rtlCol="0" anchor="ctr"/>
          <a:lstStyle>
            <a:lvl1pPr algn="l" eaLnBrk="1" latinLnBrk="0" hangingPunct="1">
              <a:defRPr kumimoji="0" lang="es-ES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257300"/>
            <a:ext cx="8229600" cy="85725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es-ES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s-ES"/>
              <a:t>Haga clic para agregar una respuesta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2343150"/>
            <a:ext cx="5105400" cy="14859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es-ES" i="1" baseline="0"/>
            </a:lvl1pPr>
            <a:extLst/>
          </a:lstStyle>
          <a:p>
            <a:pPr lvl="0"/>
            <a:r>
              <a:rPr kumimoji="0" lang="es-ES"/>
              <a:t>Haga clic para agregar detalles a la respuesta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 de verdadero o falso (respuesta: Verdade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pPr/>
              <a:t>22/01/2018</a:t>
            </a:fld>
            <a:endParaRPr kumimoji="0" lang="es-E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‹Nº›</a:t>
            </a:fld>
            <a:endParaRPr kumimoji="0" lang="es-E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342900"/>
            <a:ext cx="8229600" cy="857250"/>
          </a:xfrm>
        </p:spPr>
        <p:txBody>
          <a:bodyPr rtlCol="0" anchor="ctr"/>
          <a:lstStyle>
            <a:lvl1pPr algn="l" eaLnBrk="1" latinLnBrk="0" hangingPunct="1">
              <a:defRPr kumimoji="0" lang="es-ES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257300"/>
            <a:ext cx="8321040" cy="13716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es-ES" sz="7200">
                <a:solidFill>
                  <a:schemeClr val="tx1">
                    <a:alpha val="40000"/>
                  </a:schemeClr>
                </a:solidFill>
              </a:rPr>
              <a:t>¿VERDADERO</a:t>
            </a:r>
            <a:r>
              <a:rPr kumimoji="0" lang="es-ES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es-ES" sz="7200">
                <a:solidFill>
                  <a:schemeClr val="tx1">
                    <a:alpha val="40000"/>
                  </a:schemeClr>
                </a:solidFill>
              </a:rPr>
              <a:t>o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257300"/>
            <a:ext cx="8321040" cy="2308324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kumimoji="0" lang="es-ES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¿VERDADERO </a:t>
            </a:r>
            <a:r>
              <a:rPr kumimoji="0" lang="es-ES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 FALSO?</a:t>
            </a:r>
            <a:endParaRPr kumimoji="0"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 de verdadero o falso (respuesta: Fals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pPr/>
              <a:t>22/01/2018</a:t>
            </a:fld>
            <a:endParaRPr kumimoji="0" lang="es-E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‹Nº›</a:t>
            </a:fld>
            <a:endParaRPr kumimoji="0" lang="es-E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342900"/>
            <a:ext cx="8229600" cy="857250"/>
          </a:xfrm>
        </p:spPr>
        <p:txBody>
          <a:bodyPr rtlCol="0" anchor="ctr"/>
          <a:lstStyle>
            <a:lvl1pPr algn="l" eaLnBrk="1" latinLnBrk="0" hangingPunct="1">
              <a:defRPr kumimoji="0" lang="es-ES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200150"/>
            <a:ext cx="8229600" cy="970445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es-ES" sz="7200">
                <a:solidFill>
                  <a:schemeClr val="tx1">
                    <a:alpha val="40000"/>
                  </a:schemeClr>
                </a:solidFill>
              </a:rPr>
              <a:t>¿VERDADERO</a:t>
            </a:r>
            <a:r>
              <a:rPr kumimoji="0" lang="es-ES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es-ES" sz="7200">
                <a:solidFill>
                  <a:schemeClr val="tx1">
                    <a:alpha val="40000"/>
                  </a:schemeClr>
                </a:solidFill>
              </a:rPr>
              <a:t>o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20015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kumimoji="0" lang="es-ES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¿VERDADERO o </a:t>
            </a:r>
            <a:r>
              <a:rPr kumimoji="0" lang="es-ES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FALSO</a:t>
            </a:r>
            <a:r>
              <a:rPr kumimoji="0" lang="es-ES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incidencia de eleme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15430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2288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9146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36004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42862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pPr/>
              <a:t>22/01/2018</a:t>
            </a:fld>
            <a:endParaRPr kumimoji="0" lang="es-E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15430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2288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29146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36004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42862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es-ES" i="1" baseline="0"/>
            </a:lvl1pPr>
            <a:extLst/>
          </a:lstStyle>
          <a:p>
            <a:r>
              <a:rPr kumimoji="0" lang="es-ES"/>
              <a:t>Haga clic para escribir una pregunta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‹Nº›</a:t>
            </a:fld>
            <a:endParaRPr kumimoji="0" lang="es-E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1714500"/>
            <a:ext cx="914400" cy="1371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2400300"/>
            <a:ext cx="914400" cy="1371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2400300"/>
            <a:ext cx="914400" cy="685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3771900"/>
            <a:ext cx="914400" cy="685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1714500"/>
            <a:ext cx="914400" cy="27432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342900"/>
            <a:ext cx="7696200" cy="85725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428750"/>
            <a:ext cx="7467600" cy="31658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4686300"/>
            <a:ext cx="1828800" cy="242888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es-ES" sz="1100"/>
            </a:lvl1pPr>
            <a:extLst/>
          </a:lstStyle>
          <a:p>
            <a:pPr algn="r"/>
            <a:fld id="{8F67D422-08A8-451B-9A67-21962FC4B660}" type="datetimeFigureOut">
              <a:rPr kumimoji="0" lang="es-ES" sz="1100"/>
              <a:pPr algn="r"/>
              <a:t>22/01/2018</a:t>
            </a:fld>
            <a:endParaRPr kumimoji="0" lang="es-ES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4686300"/>
            <a:ext cx="3260886" cy="242888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es-ES" sz="1200"/>
            </a:lvl1pPr>
            <a:extLst/>
          </a:lstStyle>
          <a:p>
            <a:endParaRPr kumimoji="0" lang="es-E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4613324"/>
            <a:ext cx="429064" cy="3429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es-ES" sz="1200"/>
            </a:lvl1pPr>
            <a:extLst/>
          </a:lstStyle>
          <a:p>
            <a:fld id="{169B2101-2E9F-420A-91A3-890890D84497}" type="slidenum">
              <a:rPr kumimoji="0" lang="es-ES" sz="1200"/>
              <a:pPr/>
              <a:t>‹Nº›</a:t>
            </a:fld>
            <a:endParaRPr kumimoji="0" lang="es-ES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1500188"/>
            <a:ext cx="133350" cy="40005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1500188"/>
            <a:ext cx="552450" cy="407194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4743450"/>
            <a:ext cx="152400" cy="1143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es-ES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es-ES">
          <a:solidFill>
            <a:schemeClr val="tx2"/>
          </a:solidFill>
        </a:defRPr>
      </a:lvl2pPr>
      <a:lvl3pPr eaLnBrk="1" latinLnBrk="0" hangingPunct="1">
        <a:defRPr kumimoji="0" lang="es-ES">
          <a:solidFill>
            <a:schemeClr val="tx2"/>
          </a:solidFill>
        </a:defRPr>
      </a:lvl3pPr>
      <a:lvl4pPr eaLnBrk="1" latinLnBrk="0" hangingPunct="1">
        <a:defRPr kumimoji="0" lang="es-ES">
          <a:solidFill>
            <a:schemeClr val="tx2"/>
          </a:solidFill>
        </a:defRPr>
      </a:lvl4pPr>
      <a:lvl5pPr eaLnBrk="1" latinLnBrk="0" hangingPunct="1">
        <a:defRPr kumimoji="0" lang="es-ES">
          <a:solidFill>
            <a:schemeClr val="tx2"/>
          </a:solidFill>
        </a:defRPr>
      </a:lvl5pPr>
      <a:lvl6pPr eaLnBrk="1" latinLnBrk="0" hangingPunct="1">
        <a:defRPr kumimoji="0" lang="es-ES">
          <a:solidFill>
            <a:schemeClr val="tx2"/>
          </a:solidFill>
        </a:defRPr>
      </a:lvl6pPr>
      <a:lvl7pPr eaLnBrk="1" latinLnBrk="0" hangingPunct="1">
        <a:defRPr kumimoji="0" lang="es-ES">
          <a:solidFill>
            <a:schemeClr val="tx2"/>
          </a:solidFill>
        </a:defRPr>
      </a:lvl7pPr>
      <a:lvl8pPr eaLnBrk="1" latinLnBrk="0" hangingPunct="1">
        <a:defRPr kumimoji="0" lang="es-ES">
          <a:solidFill>
            <a:schemeClr val="tx2"/>
          </a:solidFill>
        </a:defRPr>
      </a:lvl8pPr>
      <a:lvl9pPr eaLnBrk="1" latinLnBrk="0" hangingPunct="1">
        <a:defRPr kumimoji="0" lang="es-ES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899592" y="249492"/>
            <a:ext cx="7467600" cy="594066"/>
          </a:xfrm>
        </p:spPr>
        <p:txBody>
          <a:bodyPr>
            <a:noAutofit/>
          </a:bodyPr>
          <a:lstStyle>
            <a:extLst/>
          </a:lstStyle>
          <a:p>
            <a:pPr marL="0" lvl="0" indent="0" algn="ctr"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MANEJO DE ARCHIVOS</a:t>
            </a:r>
          </a:p>
          <a:p>
            <a:pPr marL="0" lvl="0" indent="0" algn="ctr"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FILE INPUT, FILE OUTPUT</a:t>
            </a:r>
            <a:endParaRPr lang="es-ES" b="1" dirty="0">
              <a:solidFill>
                <a:schemeClr val="accent4">
                  <a:lumMod val="75000"/>
                </a:schemeClr>
              </a:solidFill>
              <a:effectLst>
                <a:outerShdw dist="88900" dir="5460000" sx="101000" sy="101000" algn="ctr" rotWithShape="0">
                  <a:schemeClr val="bg1">
                    <a:alpha val="56000"/>
                  </a:scheme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79512" y="987574"/>
            <a:ext cx="86409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Existen dos tipos de archivos</a:t>
            </a:r>
          </a:p>
          <a:p>
            <a:r>
              <a:rPr lang="es-MX" dirty="0" smtClean="0"/>
              <a:t>	1.-  </a:t>
            </a:r>
            <a:r>
              <a:rPr lang="es-MX" b="1" dirty="0" smtClean="0"/>
              <a:t>Archivos de Texto:</a:t>
            </a:r>
            <a:r>
              <a:rPr lang="es-MX" dirty="0" smtClean="0"/>
              <a:t> Contiene </a:t>
            </a:r>
            <a:r>
              <a:rPr lang="es-MX" smtClean="0"/>
              <a:t>caracteres Unicode</a:t>
            </a:r>
            <a:endParaRPr lang="es-MX" dirty="0" smtClean="0"/>
          </a:p>
          <a:p>
            <a:r>
              <a:rPr lang="es-MX" dirty="0"/>
              <a:t> </a:t>
            </a:r>
            <a:r>
              <a:rPr lang="es-MX" dirty="0" smtClean="0"/>
              <a:t>             2.- </a:t>
            </a:r>
            <a:r>
              <a:rPr lang="es-MX" b="1" dirty="0" smtClean="0"/>
              <a:t>Archivos Binarios: </a:t>
            </a:r>
            <a:r>
              <a:rPr lang="es-MX" dirty="0" smtClean="0"/>
              <a:t>Contiene caracteres especiales por ejemplo las</a:t>
            </a:r>
          </a:p>
          <a:p>
            <a:r>
              <a:rPr lang="es-MX" dirty="0"/>
              <a:t> </a:t>
            </a:r>
            <a:r>
              <a:rPr lang="es-MX" dirty="0" smtClean="0"/>
              <a:t>                  imágenes, audio etc.</a:t>
            </a:r>
          </a:p>
          <a:p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Existen dos tipos de </a:t>
            </a:r>
            <a:r>
              <a:rPr lang="es-MX" dirty="0" err="1" smtClean="0"/>
              <a:t>streams</a:t>
            </a:r>
            <a:r>
              <a:rPr lang="es-MX" dirty="0" smtClean="0"/>
              <a:t>.</a:t>
            </a:r>
          </a:p>
          <a:p>
            <a:r>
              <a:rPr lang="es-MX" dirty="0" smtClean="0"/>
              <a:t>             </a:t>
            </a:r>
            <a:r>
              <a:rPr lang="es-MX" b="1" dirty="0" smtClean="0"/>
              <a:t>1.- </a:t>
            </a:r>
            <a:r>
              <a:rPr lang="es-MX" b="1" dirty="0" err="1" smtClean="0"/>
              <a:t>Character</a:t>
            </a:r>
            <a:r>
              <a:rPr lang="es-MX" b="1" dirty="0" smtClean="0"/>
              <a:t>:  </a:t>
            </a:r>
            <a:r>
              <a:rPr lang="es-MX" dirty="0" smtClean="0"/>
              <a:t>Utilizado para transferir datos  de texto desde o hacia un</a:t>
            </a:r>
          </a:p>
          <a:p>
            <a:r>
              <a:rPr lang="es-MX" dirty="0"/>
              <a:t> </a:t>
            </a:r>
            <a:r>
              <a:rPr lang="es-MX" dirty="0" smtClean="0"/>
              <a:t>                  dispositivo </a:t>
            </a:r>
            <a:r>
              <a:rPr lang="es-MX" dirty="0"/>
              <a:t>de </a:t>
            </a:r>
            <a:r>
              <a:rPr lang="es-MX" dirty="0" smtClean="0"/>
              <a:t>I/O.</a:t>
            </a:r>
          </a:p>
          <a:p>
            <a:r>
              <a:rPr lang="es-MX" dirty="0"/>
              <a:t> </a:t>
            </a:r>
            <a:r>
              <a:rPr lang="es-MX" dirty="0" smtClean="0"/>
              <a:t>            </a:t>
            </a:r>
            <a:r>
              <a:rPr lang="es-MX" b="1" dirty="0" smtClean="0"/>
              <a:t>2.- </a:t>
            </a:r>
            <a:r>
              <a:rPr lang="es-MX" b="1" dirty="0" err="1" smtClean="0"/>
              <a:t>Binary</a:t>
            </a:r>
            <a:r>
              <a:rPr lang="es-MX" b="1" dirty="0" smtClean="0"/>
              <a:t>:</a:t>
            </a:r>
            <a:r>
              <a:rPr lang="es-MX" dirty="0" smtClean="0"/>
              <a:t> Utilizado para transferir datos binarios desde o hacia un</a:t>
            </a:r>
          </a:p>
          <a:p>
            <a:r>
              <a:rPr lang="es-MX" dirty="0"/>
              <a:t> </a:t>
            </a:r>
            <a:r>
              <a:rPr lang="es-MX" dirty="0" smtClean="0"/>
              <a:t>                  dispositivo de I/O.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b="1" dirty="0" smtClean="0"/>
              <a:t>INPUT FILE: </a:t>
            </a:r>
            <a:r>
              <a:rPr lang="es-MX" dirty="0" smtClean="0"/>
              <a:t>archivo que esta preparado para ser leído.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b="1" dirty="0" smtClean="0"/>
              <a:t>OUTPUT FILE: </a:t>
            </a:r>
            <a:r>
              <a:rPr lang="es-MX" dirty="0" smtClean="0"/>
              <a:t>archivo preparado para escritura.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362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899592" y="249492"/>
            <a:ext cx="7467600" cy="594066"/>
          </a:xfrm>
        </p:spPr>
        <p:txBody>
          <a:bodyPr>
            <a:noAutofit/>
          </a:bodyPr>
          <a:lstStyle>
            <a:extLst/>
          </a:lstStyle>
          <a:p>
            <a:pPr marL="0" lvl="0" indent="0" algn="ctr"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MANEJO DE ARCHIVOS</a:t>
            </a:r>
          </a:p>
          <a:p>
            <a:pPr marL="0" lvl="0" indent="0" algn="ctr"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FILE INPUT, FILE OUTPUT</a:t>
            </a:r>
            <a:endParaRPr lang="es-ES" b="1" dirty="0">
              <a:solidFill>
                <a:schemeClr val="accent4">
                  <a:lumMod val="75000"/>
                </a:schemeClr>
              </a:solidFill>
              <a:effectLst>
                <a:outerShdw dist="88900" dir="5460000" sx="101000" sy="101000" algn="ctr" rotWithShape="0">
                  <a:schemeClr val="bg1">
                    <a:alpha val="56000"/>
                  </a:scheme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79512" y="987574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EXCEPCIONES AL TRABAJAR CON ARCHIVOS</a:t>
            </a:r>
            <a:endParaRPr lang="es-MX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122357"/>
              </p:ext>
            </p:extLst>
          </p:nvPr>
        </p:nvGraphicFramePr>
        <p:xfrm>
          <a:off x="683568" y="1491631"/>
          <a:ext cx="7776864" cy="1488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3888432"/>
              </a:tblGrid>
              <a:tr h="210906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EXCEPTION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DESCRIPCION</a:t>
                      </a:r>
                      <a:endParaRPr lang="es-MX" sz="1200" dirty="0"/>
                    </a:p>
                  </a:txBody>
                  <a:tcPr/>
                </a:tc>
              </a:tr>
              <a:tr h="300027"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IOException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Es lanzada cuando ocurre un error de I/O.</a:t>
                      </a:r>
                      <a:endParaRPr lang="es-MX" sz="1200" dirty="0"/>
                    </a:p>
                  </a:txBody>
                  <a:tcPr/>
                </a:tc>
              </a:tr>
              <a:tr h="428609"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EOFException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Es lanzada cuando se intenta leer más</a:t>
                      </a:r>
                      <a:r>
                        <a:rPr lang="es-MX" sz="1200" baseline="0" dirty="0" smtClean="0"/>
                        <a:t> allá del final de un archivo.</a:t>
                      </a:r>
                      <a:endParaRPr lang="es-MX" sz="1200" dirty="0"/>
                    </a:p>
                  </a:txBody>
                  <a:tcPr/>
                </a:tc>
              </a:tr>
              <a:tr h="428609"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FileNotFoundException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Es lanzada cuando se intenta abrir un archivo que no existe.</a:t>
                      </a:r>
                      <a:endParaRPr lang="es-MX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291830"/>
            <a:ext cx="40576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36690"/>
            <a:ext cx="60769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74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68</Words>
  <Application>Microsoft Office PowerPoint</Application>
  <PresentationFormat>Presentación en pantalla (16:9)</PresentationFormat>
  <Paragraphs>27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Berlin Sans FB Demi</vt:lpstr>
      <vt:lpstr>Calibri</vt:lpstr>
      <vt:lpstr>Trebuchet MS</vt:lpstr>
      <vt:lpstr>Concurso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2017-04-25T11:59:41Z</dcterms:created>
  <dcterms:modified xsi:type="dcterms:W3CDTF">2018-01-22T12:00:51Z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3082</vt:i4>
  </property>
  <property fmtid="{D5CDD505-2E9C-101B-9397-08002B2CF9AE}" pid="3" name="_Version">
    <vt:lpwstr>12.0.4518</vt:lpwstr>
  </property>
</Properties>
</file>