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7367" autoAdjust="0"/>
  </p:normalViewPr>
  <p:slideViewPr>
    <p:cSldViewPr>
      <p:cViewPr varScale="1">
        <p:scale>
          <a:sx n="61" d="100"/>
          <a:sy n="61" d="100"/>
        </p:scale>
        <p:origin x="36" y="3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54D4857D-62A5-486B-9129-468003D7E020}" type="datetimeFigureOut">
              <a:rPr lang="es-ES" smtClean="0"/>
              <a:pPr/>
              <a:t>22/01/2018</a:t>
            </a:fld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2EBE4566-6F3A-4CC1-BD6C-9C510D05F1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52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2D2EF2CE-B28C-4ED4-8FD0-48BB3F48846A}" type="datetimeFigureOut">
              <a:pPr/>
              <a:t>22/01/2018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7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91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84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90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68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84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8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609600" y="5396132"/>
            <a:ext cx="10797736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es-ES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9987" y="1976657"/>
            <a:ext cx="2723213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11445407" y="1976658"/>
            <a:ext cx="73660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11430000" y="603885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 sz="1800"/>
          </a:p>
        </p:txBody>
      </p:sp>
      <p:sp>
        <p:nvSpPr>
          <p:cNvPr id="23" name="Oval 28"/>
          <p:cNvSpPr/>
          <p:nvPr userDrawn="1"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 sz="1800"/>
          </a:p>
        </p:txBody>
      </p:sp>
      <p:sp>
        <p:nvSpPr>
          <p:cNvPr id="5" name="Oval 28"/>
          <p:cNvSpPr/>
          <p:nvPr userDrawn="1"/>
        </p:nvSpPr>
        <p:spPr>
          <a:xfrm>
            <a:off x="11430000" y="5476875"/>
            <a:ext cx="2032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 sz="1800"/>
          </a:p>
        </p:txBody>
      </p:sp>
      <p:sp>
        <p:nvSpPr>
          <p:cNvPr id="14" name="Oval 28"/>
          <p:cNvSpPr/>
          <p:nvPr userDrawn="1"/>
        </p:nvSpPr>
        <p:spPr>
          <a:xfrm>
            <a:off x="11430000" y="57531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 sz="1800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743201" y="281352"/>
            <a:ext cx="8678985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s-ES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Mostrar título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senc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detall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2438400" y="3124200"/>
            <a:ext cx="68072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es-ES" i="1" baseline="0"/>
            </a:lvl1pPr>
            <a:extLst/>
          </a:lstStyle>
          <a:p>
            <a:pPr lvl="0"/>
            <a:r>
              <a:rPr kumimoji="0" lang="es-ES"/>
              <a:t>Haga clic para agregar detalles a la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Verdad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243840" y="1676400"/>
            <a:ext cx="1109472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43840" y="1676400"/>
            <a:ext cx="1109472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¿VERDADERO 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 FALSO?</a:t>
            </a:r>
            <a:endParaRPr kumimoji="0" lang="es-E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304800" y="1600200"/>
            <a:ext cx="109728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304800" y="1600200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¿VERDADERO o </a:t>
            </a: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s-E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incidencia de ele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192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12192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64008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escribir una pregunta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5181600" y="2286000"/>
            <a:ext cx="12192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5181600" y="3200400"/>
            <a:ext cx="12192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5181600" y="3200400"/>
            <a:ext cx="12192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5181600" y="5029200"/>
            <a:ext cx="12192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5181600" y="2286000"/>
            <a:ext cx="12192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61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99568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8940800" y="6248400"/>
            <a:ext cx="24384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100"/>
            </a:lvl1pPr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4347848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es-ES" sz="1200"/>
            </a:lvl1pPr>
            <a:extLst/>
          </a:lstStyle>
          <a:p>
            <a:endParaRPr kumimoji="0" lang="es-E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619915" y="6151098"/>
            <a:ext cx="572085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200"/>
            </a:lvl1pPr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sz="1200"/>
          </a:p>
        </p:txBody>
      </p:sp>
      <p:grpSp>
        <p:nvGrpSpPr>
          <p:cNvPr id="2" name="Group 23"/>
          <p:cNvGrpSpPr/>
          <p:nvPr/>
        </p:nvGrpSpPr>
        <p:grpSpPr>
          <a:xfrm>
            <a:off x="15407" y="2000250"/>
            <a:ext cx="17780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11445407" y="2000251"/>
            <a:ext cx="73660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sz="1800"/>
            </a:p>
          </p:txBody>
        </p:sp>
      </p:grpSp>
      <p:sp>
        <p:nvSpPr>
          <p:cNvPr id="23" name="Oval 28"/>
          <p:cNvSpPr/>
          <p:nvPr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 sz="18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2423592" y="332656"/>
            <a:ext cx="7467600" cy="792088"/>
          </a:xfrm>
        </p:spPr>
        <p:txBody>
          <a:bodyPr>
            <a:noAutofit/>
          </a:bodyPr>
          <a:lstStyle>
            <a:extLst/>
          </a:lstStyle>
          <a:p>
            <a:pPr marL="0" indent="0" algn="ctr">
              <a:buNone/>
            </a:pPr>
            <a:r>
              <a:rPr lang="es-ES" sz="3600" b="1" dirty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USO DE EXCEPCIONES EN JAVA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19536" y="1015370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Una excepción es una situación no esperada en la ejecución de un programa.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En java se cuenta con varias clases de Excepciones ya creadas en la API para resolver varios problemas, sin embargo si no existiese podemos crear una a la medida por nosotros mismos.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Al programar nos pueden ocurrir diversos errores y hay que clasificarlos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4871864" y="3356992"/>
            <a:ext cx="1512168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Error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031297" y="3933057"/>
            <a:ext cx="1296144" cy="6071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Error en tiempo de compilación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966538" y="3932421"/>
            <a:ext cx="1389256" cy="680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Error en tiempo de ejecución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079843" y="4708689"/>
            <a:ext cx="1162647" cy="340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bg1"/>
                </a:solidFill>
              </a:rPr>
              <a:t>Throwable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221386" y="5301209"/>
            <a:ext cx="1162647" cy="340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Error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736612" y="5301209"/>
            <a:ext cx="1162647" cy="340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bg1"/>
                </a:solidFill>
              </a:rPr>
              <a:t>Exception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085482" y="5877273"/>
            <a:ext cx="1162647" cy="340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bg1"/>
                </a:solidFill>
              </a:rPr>
              <a:t>IOException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384682" y="5897276"/>
            <a:ext cx="1807662" cy="340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bg1"/>
                </a:solidFill>
              </a:rPr>
              <a:t>RuntimeException</a:t>
            </a:r>
            <a:endParaRPr lang="es-MX" sz="1400" dirty="0">
              <a:solidFill>
                <a:schemeClr val="bg1"/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5087888" y="371703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6312024" y="371703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6600056" y="4612496"/>
            <a:ext cx="0" cy="112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6600056" y="5049180"/>
            <a:ext cx="0" cy="10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5816852" y="5157192"/>
            <a:ext cx="15752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7389942" y="5157192"/>
            <a:ext cx="2203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5805766" y="5157192"/>
            <a:ext cx="2203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6680948" y="5733256"/>
            <a:ext cx="15752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8254038" y="5733256"/>
            <a:ext cx="2203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6669862" y="5733256"/>
            <a:ext cx="2203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7320136" y="5625244"/>
            <a:ext cx="0" cy="10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4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2423592" y="332656"/>
            <a:ext cx="7467600" cy="792088"/>
          </a:xfrm>
        </p:spPr>
        <p:txBody>
          <a:bodyPr>
            <a:noAutofit/>
          </a:bodyPr>
          <a:lstStyle>
            <a:extLst/>
          </a:lstStyle>
          <a:p>
            <a:pPr marL="0" indent="0" algn="ctr">
              <a:buNone/>
            </a:pPr>
            <a:r>
              <a:rPr lang="es-ES" sz="3600" b="1" dirty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USO DE EXCEPCIONES EN JAVA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19536" y="1196752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Existen dos tipos de excepciones: controladas y no controladas.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r>
              <a:rPr lang="es-MX" dirty="0"/>
              <a:t>• Cualquier clase que derive de Error o de </a:t>
            </a:r>
            <a:r>
              <a:rPr lang="es-MX" dirty="0" err="1"/>
              <a:t>RuntimeException</a:t>
            </a:r>
            <a:r>
              <a:rPr lang="es-MX" dirty="0"/>
              <a:t> es NO </a:t>
            </a:r>
            <a:r>
              <a:rPr lang="es-MX" dirty="0"/>
              <a:t>   CONTROLADA</a:t>
            </a:r>
            <a:r>
              <a:rPr lang="es-MX" dirty="0"/>
              <a:t>. No es necesario capturarlas ni declararlas aunque si se puede.</a:t>
            </a:r>
          </a:p>
          <a:p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Cualquier clase que derive directamente de </a:t>
            </a:r>
            <a:r>
              <a:rPr lang="es-MX" u="sng" dirty="0" err="1"/>
              <a:t>Exception</a:t>
            </a:r>
            <a:r>
              <a:rPr lang="es-MX" u="sng" dirty="0"/>
              <a:t> excepto </a:t>
            </a:r>
            <a:r>
              <a:rPr lang="es-MX" u="sng" dirty="0" err="1"/>
              <a:t>RuntimeException</a:t>
            </a:r>
            <a:r>
              <a:rPr lang="es-MX" u="sng" dirty="0"/>
              <a:t> ES CONTROLADA</a:t>
            </a:r>
            <a:r>
              <a:rPr lang="es-MX" dirty="0"/>
              <a:t>. Es obligatorio capturarlas o </a:t>
            </a:r>
            <a:r>
              <a:rPr lang="es-MX" dirty="0"/>
              <a:t>más </a:t>
            </a:r>
            <a:r>
              <a:rPr lang="es-MX" dirty="0"/>
              <a:t>bien dicho tratarlas.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3604490"/>
            <a:ext cx="3982034" cy="264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63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2423592" y="332656"/>
            <a:ext cx="7467600" cy="792088"/>
          </a:xfrm>
        </p:spPr>
        <p:txBody>
          <a:bodyPr>
            <a:noAutofit/>
          </a:bodyPr>
          <a:lstStyle>
            <a:extLst/>
          </a:lstStyle>
          <a:p>
            <a:pPr marL="0" indent="0" algn="ctr">
              <a:buNone/>
            </a:pPr>
            <a:r>
              <a:rPr lang="es-ES" sz="3600" b="1" dirty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USO DE EXCEPCIONES EN JAVA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19536" y="1196752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Para manejar una excepción en java utilizamos el bloque try/catch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El bloque </a:t>
            </a:r>
            <a:r>
              <a:rPr lang="es-MX" dirty="0" err="1"/>
              <a:t>finally</a:t>
            </a:r>
            <a:r>
              <a:rPr lang="es-MX" dirty="0"/>
              <a:t> es opcional este siempre se va a ejecutar ocurra o no la excepción.</a:t>
            </a:r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965" y="3645024"/>
            <a:ext cx="5190047" cy="25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1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2351584" y="188640"/>
            <a:ext cx="7467600" cy="792088"/>
          </a:xfrm>
        </p:spPr>
        <p:txBody>
          <a:bodyPr>
            <a:noAutofit/>
          </a:bodyPr>
          <a:lstStyle>
            <a:extLst/>
          </a:lstStyle>
          <a:p>
            <a:pPr marL="0" indent="0" algn="ctr">
              <a:buNone/>
            </a:pPr>
            <a:r>
              <a:rPr lang="es-ES" sz="1800" b="1" dirty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USO DE EXCEPCIONES EN JAVA</a:t>
            </a:r>
          </a:p>
          <a:p>
            <a:pPr marL="0" indent="0" algn="ctr">
              <a:buNone/>
            </a:pPr>
            <a:r>
              <a:rPr lang="es-ES" sz="1800" b="1" dirty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PROPAGACION DE EXCEPCIONES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991544" y="1628800"/>
            <a:ext cx="1872208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Método que arroja el error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6" name="5 Conector recto de flecha"/>
          <p:cNvCxnSpPr>
            <a:stCxn id="4" idx="3"/>
          </p:cNvCxnSpPr>
          <p:nvPr/>
        </p:nvCxnSpPr>
        <p:spPr>
          <a:xfrm>
            <a:off x="3863752" y="20968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4439816" y="1669057"/>
            <a:ext cx="1872208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Si no atrapa la excepción, la propaga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0" name="9 Conector recto de flecha"/>
          <p:cNvCxnSpPr>
            <a:stCxn id="9" idx="3"/>
          </p:cNvCxnSpPr>
          <p:nvPr/>
        </p:nvCxnSpPr>
        <p:spPr>
          <a:xfrm>
            <a:off x="6312024" y="2137109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6888088" y="1196752"/>
            <a:ext cx="2448272" cy="18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Método </a:t>
            </a:r>
            <a:r>
              <a:rPr lang="es-MX" dirty="0" err="1">
                <a:solidFill>
                  <a:schemeClr val="bg1"/>
                </a:solidFill>
              </a:rPr>
              <a:t>main</a:t>
            </a:r>
            <a:r>
              <a:rPr lang="es-MX" dirty="0">
                <a:solidFill>
                  <a:schemeClr val="bg1"/>
                </a:solidFill>
              </a:rPr>
              <a:t>, sino atrapa la </a:t>
            </a:r>
            <a:r>
              <a:rPr lang="es-MX" dirty="0" err="1">
                <a:solidFill>
                  <a:schemeClr val="bg1"/>
                </a:solidFill>
              </a:rPr>
              <a:t>excepcion</a:t>
            </a:r>
            <a:r>
              <a:rPr lang="es-MX" dirty="0">
                <a:solidFill>
                  <a:schemeClr val="bg1"/>
                </a:solidFill>
              </a:rPr>
              <a:t>, la propaga terminando de forma NO normal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703512" y="3140969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Si en el cuerpo de un método se lanza una excepción (de un tipo derivado de la clase </a:t>
            </a:r>
            <a:r>
              <a:rPr lang="es-MX" dirty="0" err="1"/>
              <a:t>Exception</a:t>
            </a:r>
            <a:r>
              <a:rPr lang="es-MX" dirty="0"/>
              <a:t>), en la cabecera del método hay que añadir una clausula </a:t>
            </a:r>
            <a:r>
              <a:rPr lang="es-MX" dirty="0" err="1"/>
              <a:t>throws</a:t>
            </a:r>
            <a:r>
              <a:rPr lang="es-MX" dirty="0"/>
              <a:t> que incluye una lista de los tipos de excepciones que se pueden producir al invocar al método.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67" y="4437112"/>
            <a:ext cx="55149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49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2351584" y="188640"/>
            <a:ext cx="7467600" cy="792088"/>
          </a:xfrm>
        </p:spPr>
        <p:txBody>
          <a:bodyPr>
            <a:noAutofit/>
          </a:bodyPr>
          <a:lstStyle>
            <a:extLst/>
          </a:lstStyle>
          <a:p>
            <a:pPr marL="0" indent="0" algn="ctr">
              <a:buNone/>
            </a:pPr>
            <a:r>
              <a:rPr lang="es-ES" sz="1800" b="1" dirty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USO DE EXCEPCIONES EN JAVA</a:t>
            </a:r>
          </a:p>
          <a:p>
            <a:pPr marL="0" indent="0" algn="ctr">
              <a:buNone/>
            </a:pPr>
            <a:r>
              <a:rPr lang="es-ES" sz="1800" b="1" dirty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PROPAGACION DE EXCEPCIONES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72" y="1052737"/>
            <a:ext cx="4464496" cy="160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64" y="2827729"/>
            <a:ext cx="446210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456040" y="1052737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La clausula </a:t>
            </a:r>
            <a:r>
              <a:rPr lang="es-MX" dirty="0" err="1"/>
              <a:t>throws</a:t>
            </a:r>
            <a:r>
              <a:rPr lang="es-MX" dirty="0"/>
              <a:t> nos dice el tipo de excepción que arroja cierto método.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Una excepción que extiende de </a:t>
            </a:r>
            <a:r>
              <a:rPr lang="es-MX" dirty="0" err="1"/>
              <a:t>Exception</a:t>
            </a:r>
            <a:r>
              <a:rPr lang="es-MX" dirty="0"/>
              <a:t> SI obliga a declararla en la firma del método.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Una excepción que extiende de </a:t>
            </a:r>
            <a:r>
              <a:rPr lang="es-MX" dirty="0" err="1"/>
              <a:t>RuntimeException</a:t>
            </a:r>
            <a:r>
              <a:rPr lang="es-MX" dirty="0"/>
              <a:t> NO estamos obligados a declararla en la firma del método.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33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2351584" y="188640"/>
            <a:ext cx="7467600" cy="792088"/>
          </a:xfrm>
        </p:spPr>
        <p:txBody>
          <a:bodyPr>
            <a:noAutofit/>
          </a:bodyPr>
          <a:lstStyle>
            <a:extLst/>
          </a:lstStyle>
          <a:p>
            <a:pPr marL="0" indent="0" algn="ctr">
              <a:buNone/>
            </a:pPr>
            <a:r>
              <a:rPr lang="es-ES" sz="1800" b="1" dirty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USO DE EXCEPCIONES EN JAVA</a:t>
            </a:r>
          </a:p>
          <a:p>
            <a:pPr marL="0" indent="0" algn="ctr">
              <a:buNone/>
            </a:pPr>
            <a:r>
              <a:rPr lang="es-ES" sz="1800" b="1" dirty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CREACION DE EXCEPCIONES PROPIAS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456041" y="1295565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Podemos crear clases de excepción, las cuales pueden extender de la clase </a:t>
            </a:r>
            <a:r>
              <a:rPr lang="es-MX" dirty="0" err="1"/>
              <a:t>Exception</a:t>
            </a:r>
            <a:r>
              <a:rPr lang="es-MX" dirty="0"/>
              <a:t>, </a:t>
            </a:r>
            <a:r>
              <a:rPr lang="es-MX" dirty="0" err="1"/>
              <a:t>RuntimeException</a:t>
            </a:r>
            <a:r>
              <a:rPr lang="es-MX" dirty="0"/>
              <a:t> o una ya existente.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La intención de crear nuestras propias clase de excepción es personalizar los mensajes de error.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332921"/>
            <a:ext cx="4752528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71" y="3789041"/>
            <a:ext cx="4726871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13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352</Words>
  <Application>Microsoft Office PowerPoint</Application>
  <PresentationFormat>Panorámica</PresentationFormat>
  <Paragraphs>63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Trebuchet MS</vt:lpstr>
      <vt:lpstr>Concurso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2017-04-25T11:59:41Z</dcterms:created>
  <dcterms:modified xsi:type="dcterms:W3CDTF">2018-01-22T11:44:36Z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