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93" d="100"/>
          <a:sy n="93" d="100"/>
        </p:scale>
        <p:origin x="84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65499-02C4-4B9C-A819-6CB3B43DED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BD1F443B-A3A5-4BC3-9537-83071EE5FFE0}">
      <dgm:prSet phldrT="[Texto]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s-MX"/>
            <a:t>Collection</a:t>
          </a:r>
        </a:p>
      </dgm:t>
    </dgm:pt>
    <dgm:pt modelId="{543E1A30-9D17-492E-AE1B-EF464A11877E}" type="parTrans" cxnId="{BCD87FBA-CD19-4B51-9B7B-A6B4AFBDF61D}">
      <dgm:prSet/>
      <dgm:spPr/>
      <dgm:t>
        <a:bodyPr/>
        <a:lstStyle/>
        <a:p>
          <a:endParaRPr lang="es-MX"/>
        </a:p>
      </dgm:t>
    </dgm:pt>
    <dgm:pt modelId="{ABFB3D43-2ABF-49FE-950A-9EA6D4CD622F}" type="sibTrans" cxnId="{BCD87FBA-CD19-4B51-9B7B-A6B4AFBDF61D}">
      <dgm:prSet/>
      <dgm:spPr/>
      <dgm:t>
        <a:bodyPr/>
        <a:lstStyle/>
        <a:p>
          <a:endParaRPr lang="es-MX"/>
        </a:p>
      </dgm:t>
    </dgm:pt>
    <dgm:pt modelId="{C229E601-3656-458B-ADA2-D74C6B49E47C}">
      <dgm:prSet phldrT="[Texto]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s-MX" dirty="0" err="1"/>
            <a:t>List</a:t>
          </a:r>
          <a:endParaRPr lang="es-MX" dirty="0"/>
        </a:p>
      </dgm:t>
    </dgm:pt>
    <dgm:pt modelId="{2FB4E0F0-FC7B-42A8-B418-D169F46EB6A0}" type="parTrans" cxnId="{74FD659B-15D5-42F3-9496-EDF4F8BCF236}">
      <dgm:prSet/>
      <dgm:spPr/>
      <dgm:t>
        <a:bodyPr/>
        <a:lstStyle/>
        <a:p>
          <a:endParaRPr lang="es-MX"/>
        </a:p>
      </dgm:t>
    </dgm:pt>
    <dgm:pt modelId="{C960BC15-C0F1-40F4-A134-563298593778}" type="sibTrans" cxnId="{74FD659B-15D5-42F3-9496-EDF4F8BCF236}">
      <dgm:prSet/>
      <dgm:spPr/>
      <dgm:t>
        <a:bodyPr/>
        <a:lstStyle/>
        <a:p>
          <a:endParaRPr lang="es-MX"/>
        </a:p>
      </dgm:t>
    </dgm:pt>
    <dgm:pt modelId="{D8C8D487-3BC4-4FB5-87E0-28F604AFBCC1}">
      <dgm:prSet phldrT="[Texto]"/>
      <dgm:spPr/>
      <dgm:t>
        <a:bodyPr/>
        <a:lstStyle/>
        <a:p>
          <a:r>
            <a:rPr lang="es-MX"/>
            <a:t>ArrayList</a:t>
          </a:r>
        </a:p>
      </dgm:t>
    </dgm:pt>
    <dgm:pt modelId="{849556D4-0C63-4140-AC9B-865A169D7DE8}" type="parTrans" cxnId="{E0B12F02-2229-4713-8066-A6BE479E597F}">
      <dgm:prSet/>
      <dgm:spPr/>
      <dgm:t>
        <a:bodyPr/>
        <a:lstStyle/>
        <a:p>
          <a:endParaRPr lang="es-MX"/>
        </a:p>
      </dgm:t>
    </dgm:pt>
    <dgm:pt modelId="{AF5C9DD9-506B-43F3-8795-865800B708AA}" type="sibTrans" cxnId="{E0B12F02-2229-4713-8066-A6BE479E597F}">
      <dgm:prSet/>
      <dgm:spPr/>
      <dgm:t>
        <a:bodyPr/>
        <a:lstStyle/>
        <a:p>
          <a:endParaRPr lang="es-MX"/>
        </a:p>
      </dgm:t>
    </dgm:pt>
    <dgm:pt modelId="{5428C7DB-4855-40AF-9460-BEC354B76E0D}">
      <dgm:prSet phldrT="[Texto]"/>
      <dgm:spPr/>
      <dgm:t>
        <a:bodyPr/>
        <a:lstStyle/>
        <a:p>
          <a:r>
            <a:rPr lang="es-MX"/>
            <a:t>LinkedList</a:t>
          </a:r>
        </a:p>
      </dgm:t>
    </dgm:pt>
    <dgm:pt modelId="{494304D1-292B-4FE0-82B8-847EA69D4ACD}" type="parTrans" cxnId="{F06B53C6-C2BF-463E-905C-192F12EB3B45}">
      <dgm:prSet/>
      <dgm:spPr/>
      <dgm:t>
        <a:bodyPr/>
        <a:lstStyle/>
        <a:p>
          <a:endParaRPr lang="es-MX"/>
        </a:p>
      </dgm:t>
    </dgm:pt>
    <dgm:pt modelId="{8743D6F1-E3AD-4C1E-94C0-FB44C7CDE4D4}" type="sibTrans" cxnId="{F06B53C6-C2BF-463E-905C-192F12EB3B45}">
      <dgm:prSet/>
      <dgm:spPr/>
      <dgm:t>
        <a:bodyPr/>
        <a:lstStyle/>
        <a:p>
          <a:endParaRPr lang="es-MX"/>
        </a:p>
      </dgm:t>
    </dgm:pt>
    <dgm:pt modelId="{F82D0F62-4043-4011-B223-81286F0DB4A0}">
      <dgm:prSet phldrT="[Texto]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s-MX"/>
            <a:t>Set</a:t>
          </a:r>
        </a:p>
      </dgm:t>
    </dgm:pt>
    <dgm:pt modelId="{D61ADE24-DA70-43EE-B7DD-3B7ABE7A07C5}" type="parTrans" cxnId="{E70534EF-CD5D-4B33-A355-C2BF6BC696B4}">
      <dgm:prSet/>
      <dgm:spPr/>
      <dgm:t>
        <a:bodyPr/>
        <a:lstStyle/>
        <a:p>
          <a:endParaRPr lang="es-MX"/>
        </a:p>
      </dgm:t>
    </dgm:pt>
    <dgm:pt modelId="{855E9E16-133A-47AD-8AB6-D07F261D0CFC}" type="sibTrans" cxnId="{E70534EF-CD5D-4B33-A355-C2BF6BC696B4}">
      <dgm:prSet/>
      <dgm:spPr/>
      <dgm:t>
        <a:bodyPr/>
        <a:lstStyle/>
        <a:p>
          <a:endParaRPr lang="es-MX"/>
        </a:p>
      </dgm:t>
    </dgm:pt>
    <dgm:pt modelId="{16D439BA-CEED-42DB-9379-1B642D18CFD7}">
      <dgm:prSet phldrT="[Texto]"/>
      <dgm:spPr/>
      <dgm:t>
        <a:bodyPr/>
        <a:lstStyle/>
        <a:p>
          <a:r>
            <a:rPr lang="es-MX"/>
            <a:t>HasSet</a:t>
          </a:r>
        </a:p>
      </dgm:t>
    </dgm:pt>
    <dgm:pt modelId="{7A19C8B4-5342-48CF-955B-79AB427C2D9B}" type="parTrans" cxnId="{4039200C-C0C5-4439-A538-D672FE626E8F}">
      <dgm:prSet/>
      <dgm:spPr/>
      <dgm:t>
        <a:bodyPr/>
        <a:lstStyle/>
        <a:p>
          <a:endParaRPr lang="es-MX"/>
        </a:p>
      </dgm:t>
    </dgm:pt>
    <dgm:pt modelId="{F86075EB-824D-4AE3-B9BA-7746E94D603D}" type="sibTrans" cxnId="{4039200C-C0C5-4439-A538-D672FE626E8F}">
      <dgm:prSet/>
      <dgm:spPr/>
      <dgm:t>
        <a:bodyPr/>
        <a:lstStyle/>
        <a:p>
          <a:endParaRPr lang="es-MX"/>
        </a:p>
      </dgm:t>
    </dgm:pt>
    <dgm:pt modelId="{87DB8D96-0881-4E6E-8A4B-1C2C67C5B135}" type="pres">
      <dgm:prSet presAssocID="{91065499-02C4-4B9C-A819-6CB3B43DED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1F39007-E679-4365-89B0-CF29AAE34C14}" type="pres">
      <dgm:prSet presAssocID="{BD1F443B-A3A5-4BC3-9537-83071EE5FFE0}" presName="root1" presStyleCnt="0"/>
      <dgm:spPr/>
      <dgm:t>
        <a:bodyPr/>
        <a:lstStyle/>
        <a:p>
          <a:endParaRPr lang="es-MX"/>
        </a:p>
      </dgm:t>
    </dgm:pt>
    <dgm:pt modelId="{24250C4A-51B5-4715-839A-40974FF2135F}" type="pres">
      <dgm:prSet presAssocID="{BD1F443B-A3A5-4BC3-9537-83071EE5FF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C5AD8BF-A3EF-4E03-9C7A-7D90102402AA}" type="pres">
      <dgm:prSet presAssocID="{BD1F443B-A3A5-4BC3-9537-83071EE5FFE0}" presName="level2hierChild" presStyleCnt="0"/>
      <dgm:spPr/>
      <dgm:t>
        <a:bodyPr/>
        <a:lstStyle/>
        <a:p>
          <a:endParaRPr lang="es-MX"/>
        </a:p>
      </dgm:t>
    </dgm:pt>
    <dgm:pt modelId="{098A569C-C313-46C8-B240-51B1A81F0E54}" type="pres">
      <dgm:prSet presAssocID="{2FB4E0F0-FC7B-42A8-B418-D169F46EB6A0}" presName="conn2-1" presStyleLbl="parChTrans1D2" presStyleIdx="0" presStyleCnt="2"/>
      <dgm:spPr/>
      <dgm:t>
        <a:bodyPr/>
        <a:lstStyle/>
        <a:p>
          <a:endParaRPr lang="es-MX"/>
        </a:p>
      </dgm:t>
    </dgm:pt>
    <dgm:pt modelId="{2D0BBA55-D420-4E01-8DCE-EADCDF262890}" type="pres">
      <dgm:prSet presAssocID="{2FB4E0F0-FC7B-42A8-B418-D169F46EB6A0}" presName="connTx" presStyleLbl="parChTrans1D2" presStyleIdx="0" presStyleCnt="2"/>
      <dgm:spPr/>
      <dgm:t>
        <a:bodyPr/>
        <a:lstStyle/>
        <a:p>
          <a:endParaRPr lang="es-MX"/>
        </a:p>
      </dgm:t>
    </dgm:pt>
    <dgm:pt modelId="{E884B2D5-79CB-4184-9B7D-7509422A500C}" type="pres">
      <dgm:prSet presAssocID="{C229E601-3656-458B-ADA2-D74C6B49E47C}" presName="root2" presStyleCnt="0"/>
      <dgm:spPr/>
      <dgm:t>
        <a:bodyPr/>
        <a:lstStyle/>
        <a:p>
          <a:endParaRPr lang="es-MX"/>
        </a:p>
      </dgm:t>
    </dgm:pt>
    <dgm:pt modelId="{980ADC46-67EC-47DA-BA61-8F52502504F3}" type="pres">
      <dgm:prSet presAssocID="{C229E601-3656-458B-ADA2-D74C6B49E47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5B1109E-0F77-4219-BF43-EEE5DDA8FA25}" type="pres">
      <dgm:prSet presAssocID="{C229E601-3656-458B-ADA2-D74C6B49E47C}" presName="level3hierChild" presStyleCnt="0"/>
      <dgm:spPr/>
      <dgm:t>
        <a:bodyPr/>
        <a:lstStyle/>
        <a:p>
          <a:endParaRPr lang="es-MX"/>
        </a:p>
      </dgm:t>
    </dgm:pt>
    <dgm:pt modelId="{2A28750D-8177-4E88-BD2B-1F18BC16BAA3}" type="pres">
      <dgm:prSet presAssocID="{849556D4-0C63-4140-AC9B-865A169D7DE8}" presName="conn2-1" presStyleLbl="parChTrans1D3" presStyleIdx="0" presStyleCnt="3"/>
      <dgm:spPr/>
      <dgm:t>
        <a:bodyPr/>
        <a:lstStyle/>
        <a:p>
          <a:endParaRPr lang="es-MX"/>
        </a:p>
      </dgm:t>
    </dgm:pt>
    <dgm:pt modelId="{A57A7B17-84CB-492B-9AD4-24F7AE79972C}" type="pres">
      <dgm:prSet presAssocID="{849556D4-0C63-4140-AC9B-865A169D7DE8}" presName="connTx" presStyleLbl="parChTrans1D3" presStyleIdx="0" presStyleCnt="3"/>
      <dgm:spPr/>
      <dgm:t>
        <a:bodyPr/>
        <a:lstStyle/>
        <a:p>
          <a:endParaRPr lang="es-MX"/>
        </a:p>
      </dgm:t>
    </dgm:pt>
    <dgm:pt modelId="{AE6F06FA-F5A4-470C-B0B8-0B8C92635A28}" type="pres">
      <dgm:prSet presAssocID="{D8C8D487-3BC4-4FB5-87E0-28F604AFBCC1}" presName="root2" presStyleCnt="0"/>
      <dgm:spPr/>
      <dgm:t>
        <a:bodyPr/>
        <a:lstStyle/>
        <a:p>
          <a:endParaRPr lang="es-MX"/>
        </a:p>
      </dgm:t>
    </dgm:pt>
    <dgm:pt modelId="{B8C4591C-1D01-483B-8E3F-86E4C7EF2F16}" type="pres">
      <dgm:prSet presAssocID="{D8C8D487-3BC4-4FB5-87E0-28F604AFBCC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927FADA-8AD4-46AA-A5A7-F2EB6137130B}" type="pres">
      <dgm:prSet presAssocID="{D8C8D487-3BC4-4FB5-87E0-28F604AFBCC1}" presName="level3hierChild" presStyleCnt="0"/>
      <dgm:spPr/>
      <dgm:t>
        <a:bodyPr/>
        <a:lstStyle/>
        <a:p>
          <a:endParaRPr lang="es-MX"/>
        </a:p>
      </dgm:t>
    </dgm:pt>
    <dgm:pt modelId="{F089937E-CE21-48A0-8FDB-4A63AD46DF81}" type="pres">
      <dgm:prSet presAssocID="{494304D1-292B-4FE0-82B8-847EA69D4ACD}" presName="conn2-1" presStyleLbl="parChTrans1D3" presStyleIdx="1" presStyleCnt="3"/>
      <dgm:spPr/>
      <dgm:t>
        <a:bodyPr/>
        <a:lstStyle/>
        <a:p>
          <a:endParaRPr lang="es-MX"/>
        </a:p>
      </dgm:t>
    </dgm:pt>
    <dgm:pt modelId="{118F372A-B79A-4ADF-B169-CE301BAE85A5}" type="pres">
      <dgm:prSet presAssocID="{494304D1-292B-4FE0-82B8-847EA69D4ACD}" presName="connTx" presStyleLbl="parChTrans1D3" presStyleIdx="1" presStyleCnt="3"/>
      <dgm:spPr/>
      <dgm:t>
        <a:bodyPr/>
        <a:lstStyle/>
        <a:p>
          <a:endParaRPr lang="es-MX"/>
        </a:p>
      </dgm:t>
    </dgm:pt>
    <dgm:pt modelId="{630F17F2-65A6-47BF-9FD4-414785CDF88A}" type="pres">
      <dgm:prSet presAssocID="{5428C7DB-4855-40AF-9460-BEC354B76E0D}" presName="root2" presStyleCnt="0"/>
      <dgm:spPr/>
      <dgm:t>
        <a:bodyPr/>
        <a:lstStyle/>
        <a:p>
          <a:endParaRPr lang="es-MX"/>
        </a:p>
      </dgm:t>
    </dgm:pt>
    <dgm:pt modelId="{FAD2D5AB-4325-4CA1-9D2E-3E0A6F18F75B}" type="pres">
      <dgm:prSet presAssocID="{5428C7DB-4855-40AF-9460-BEC354B76E0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702A617-CE10-47EB-9B59-5E2B1CBEDED2}" type="pres">
      <dgm:prSet presAssocID="{5428C7DB-4855-40AF-9460-BEC354B76E0D}" presName="level3hierChild" presStyleCnt="0"/>
      <dgm:spPr/>
      <dgm:t>
        <a:bodyPr/>
        <a:lstStyle/>
        <a:p>
          <a:endParaRPr lang="es-MX"/>
        </a:p>
      </dgm:t>
    </dgm:pt>
    <dgm:pt modelId="{EEC824A1-A03A-470F-BE4D-97991C385B81}" type="pres">
      <dgm:prSet presAssocID="{D61ADE24-DA70-43EE-B7DD-3B7ABE7A07C5}" presName="conn2-1" presStyleLbl="parChTrans1D2" presStyleIdx="1" presStyleCnt="2"/>
      <dgm:spPr/>
      <dgm:t>
        <a:bodyPr/>
        <a:lstStyle/>
        <a:p>
          <a:endParaRPr lang="es-MX"/>
        </a:p>
      </dgm:t>
    </dgm:pt>
    <dgm:pt modelId="{CB2EC48E-9537-4F34-A633-885C73F50D3F}" type="pres">
      <dgm:prSet presAssocID="{D61ADE24-DA70-43EE-B7DD-3B7ABE7A07C5}" presName="connTx" presStyleLbl="parChTrans1D2" presStyleIdx="1" presStyleCnt="2"/>
      <dgm:spPr/>
      <dgm:t>
        <a:bodyPr/>
        <a:lstStyle/>
        <a:p>
          <a:endParaRPr lang="es-MX"/>
        </a:p>
      </dgm:t>
    </dgm:pt>
    <dgm:pt modelId="{63A51A09-F529-4AC8-919C-4CEA59577DE2}" type="pres">
      <dgm:prSet presAssocID="{F82D0F62-4043-4011-B223-81286F0DB4A0}" presName="root2" presStyleCnt="0"/>
      <dgm:spPr/>
      <dgm:t>
        <a:bodyPr/>
        <a:lstStyle/>
        <a:p>
          <a:endParaRPr lang="es-MX"/>
        </a:p>
      </dgm:t>
    </dgm:pt>
    <dgm:pt modelId="{08388826-3D08-4B59-848C-180237E3CD6C}" type="pres">
      <dgm:prSet presAssocID="{F82D0F62-4043-4011-B223-81286F0DB4A0}" presName="LevelTwoTextNode" presStyleLbl="node2" presStyleIdx="1" presStyleCnt="2" custLinFactNeighborX="-1171" custLinFactNeighborY="5196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DD11A19-FE44-4F97-A24D-0772B07FA5FE}" type="pres">
      <dgm:prSet presAssocID="{F82D0F62-4043-4011-B223-81286F0DB4A0}" presName="level3hierChild" presStyleCnt="0"/>
      <dgm:spPr/>
      <dgm:t>
        <a:bodyPr/>
        <a:lstStyle/>
        <a:p>
          <a:endParaRPr lang="es-MX"/>
        </a:p>
      </dgm:t>
    </dgm:pt>
    <dgm:pt modelId="{00A3ACCA-9E5B-4588-910E-2FB02ED77546}" type="pres">
      <dgm:prSet presAssocID="{7A19C8B4-5342-48CF-955B-79AB427C2D9B}" presName="conn2-1" presStyleLbl="parChTrans1D3" presStyleIdx="2" presStyleCnt="3"/>
      <dgm:spPr/>
      <dgm:t>
        <a:bodyPr/>
        <a:lstStyle/>
        <a:p>
          <a:endParaRPr lang="es-MX"/>
        </a:p>
      </dgm:t>
    </dgm:pt>
    <dgm:pt modelId="{A95C6339-7CA5-48CB-B75E-F893ED11E0D7}" type="pres">
      <dgm:prSet presAssocID="{7A19C8B4-5342-48CF-955B-79AB427C2D9B}" presName="connTx" presStyleLbl="parChTrans1D3" presStyleIdx="2" presStyleCnt="3"/>
      <dgm:spPr/>
      <dgm:t>
        <a:bodyPr/>
        <a:lstStyle/>
        <a:p>
          <a:endParaRPr lang="es-MX"/>
        </a:p>
      </dgm:t>
    </dgm:pt>
    <dgm:pt modelId="{B746FC83-4495-4F35-BD23-AEF93CDC3927}" type="pres">
      <dgm:prSet presAssocID="{16D439BA-CEED-42DB-9379-1B642D18CFD7}" presName="root2" presStyleCnt="0"/>
      <dgm:spPr/>
      <dgm:t>
        <a:bodyPr/>
        <a:lstStyle/>
        <a:p>
          <a:endParaRPr lang="es-MX"/>
        </a:p>
      </dgm:t>
    </dgm:pt>
    <dgm:pt modelId="{4F81BA01-CE64-4807-9858-99FC54236E79}" type="pres">
      <dgm:prSet presAssocID="{16D439BA-CEED-42DB-9379-1B642D18CFD7}" presName="LevelTwoTextNode" presStyleLbl="node3" presStyleIdx="2" presStyleCnt="3" custLinFactNeighborX="-2279" custLinFactNeighborY="5196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60C0F8A-961B-4ED8-B983-8EB2CD942B8E}" type="pres">
      <dgm:prSet presAssocID="{16D439BA-CEED-42DB-9379-1B642D18CFD7}" presName="level3hierChild" presStyleCnt="0"/>
      <dgm:spPr/>
      <dgm:t>
        <a:bodyPr/>
        <a:lstStyle/>
        <a:p>
          <a:endParaRPr lang="es-MX"/>
        </a:p>
      </dgm:t>
    </dgm:pt>
  </dgm:ptLst>
  <dgm:cxnLst>
    <dgm:cxn modelId="{CA0A18D7-009E-41B6-9297-898689D13798}" type="presOf" srcId="{BD1F443B-A3A5-4BC3-9537-83071EE5FFE0}" destId="{24250C4A-51B5-4715-839A-40974FF2135F}" srcOrd="0" destOrd="0" presId="urn:microsoft.com/office/officeart/2005/8/layout/hierarchy2"/>
    <dgm:cxn modelId="{4039200C-C0C5-4439-A538-D672FE626E8F}" srcId="{F82D0F62-4043-4011-B223-81286F0DB4A0}" destId="{16D439BA-CEED-42DB-9379-1B642D18CFD7}" srcOrd="0" destOrd="0" parTransId="{7A19C8B4-5342-48CF-955B-79AB427C2D9B}" sibTransId="{F86075EB-824D-4AE3-B9BA-7746E94D603D}"/>
    <dgm:cxn modelId="{BCD87FBA-CD19-4B51-9B7B-A6B4AFBDF61D}" srcId="{91065499-02C4-4B9C-A819-6CB3B43DED61}" destId="{BD1F443B-A3A5-4BC3-9537-83071EE5FFE0}" srcOrd="0" destOrd="0" parTransId="{543E1A30-9D17-492E-AE1B-EF464A11877E}" sibTransId="{ABFB3D43-2ABF-49FE-950A-9EA6D4CD622F}"/>
    <dgm:cxn modelId="{A2EFEC85-1E34-4B25-8543-E5FC27D1BBF1}" type="presOf" srcId="{7A19C8B4-5342-48CF-955B-79AB427C2D9B}" destId="{A95C6339-7CA5-48CB-B75E-F893ED11E0D7}" srcOrd="1" destOrd="0" presId="urn:microsoft.com/office/officeart/2005/8/layout/hierarchy2"/>
    <dgm:cxn modelId="{5D34F0CC-57E0-4D13-8754-7818391F7611}" type="presOf" srcId="{C229E601-3656-458B-ADA2-D74C6B49E47C}" destId="{980ADC46-67EC-47DA-BA61-8F52502504F3}" srcOrd="0" destOrd="0" presId="urn:microsoft.com/office/officeart/2005/8/layout/hierarchy2"/>
    <dgm:cxn modelId="{5B9EB229-EEC4-4328-8AF4-83C9D45854FE}" type="presOf" srcId="{7A19C8B4-5342-48CF-955B-79AB427C2D9B}" destId="{00A3ACCA-9E5B-4588-910E-2FB02ED77546}" srcOrd="0" destOrd="0" presId="urn:microsoft.com/office/officeart/2005/8/layout/hierarchy2"/>
    <dgm:cxn modelId="{5BE2F4C5-A777-4D86-AD68-15AB96416AF4}" type="presOf" srcId="{91065499-02C4-4B9C-A819-6CB3B43DED61}" destId="{87DB8D96-0881-4E6E-8A4B-1C2C67C5B135}" srcOrd="0" destOrd="0" presId="urn:microsoft.com/office/officeart/2005/8/layout/hierarchy2"/>
    <dgm:cxn modelId="{59989D5F-2E96-48C7-9EB9-93D39E000CF6}" type="presOf" srcId="{F82D0F62-4043-4011-B223-81286F0DB4A0}" destId="{08388826-3D08-4B59-848C-180237E3CD6C}" srcOrd="0" destOrd="0" presId="urn:microsoft.com/office/officeart/2005/8/layout/hierarchy2"/>
    <dgm:cxn modelId="{2ADCECD8-1E9C-4964-BAB9-69306EB6DC30}" type="presOf" srcId="{D8C8D487-3BC4-4FB5-87E0-28F604AFBCC1}" destId="{B8C4591C-1D01-483B-8E3F-86E4C7EF2F16}" srcOrd="0" destOrd="0" presId="urn:microsoft.com/office/officeart/2005/8/layout/hierarchy2"/>
    <dgm:cxn modelId="{2ECE819B-2493-457B-8349-BF4FACC746EB}" type="presOf" srcId="{849556D4-0C63-4140-AC9B-865A169D7DE8}" destId="{2A28750D-8177-4E88-BD2B-1F18BC16BAA3}" srcOrd="0" destOrd="0" presId="urn:microsoft.com/office/officeart/2005/8/layout/hierarchy2"/>
    <dgm:cxn modelId="{821F0D58-F47F-4CB7-B364-6033C4857BDC}" type="presOf" srcId="{494304D1-292B-4FE0-82B8-847EA69D4ACD}" destId="{118F372A-B79A-4ADF-B169-CE301BAE85A5}" srcOrd="1" destOrd="0" presId="urn:microsoft.com/office/officeart/2005/8/layout/hierarchy2"/>
    <dgm:cxn modelId="{F06B53C6-C2BF-463E-905C-192F12EB3B45}" srcId="{C229E601-3656-458B-ADA2-D74C6B49E47C}" destId="{5428C7DB-4855-40AF-9460-BEC354B76E0D}" srcOrd="1" destOrd="0" parTransId="{494304D1-292B-4FE0-82B8-847EA69D4ACD}" sibTransId="{8743D6F1-E3AD-4C1E-94C0-FB44C7CDE4D4}"/>
    <dgm:cxn modelId="{A54C4EAC-1538-444A-A8F3-D85C922730E8}" type="presOf" srcId="{2FB4E0F0-FC7B-42A8-B418-D169F46EB6A0}" destId="{2D0BBA55-D420-4E01-8DCE-EADCDF262890}" srcOrd="1" destOrd="0" presId="urn:microsoft.com/office/officeart/2005/8/layout/hierarchy2"/>
    <dgm:cxn modelId="{A8CE123E-E224-41B0-B19A-EAF0A9656E7E}" type="presOf" srcId="{D61ADE24-DA70-43EE-B7DD-3B7ABE7A07C5}" destId="{EEC824A1-A03A-470F-BE4D-97991C385B81}" srcOrd="0" destOrd="0" presId="urn:microsoft.com/office/officeart/2005/8/layout/hierarchy2"/>
    <dgm:cxn modelId="{E70534EF-CD5D-4B33-A355-C2BF6BC696B4}" srcId="{BD1F443B-A3A5-4BC3-9537-83071EE5FFE0}" destId="{F82D0F62-4043-4011-B223-81286F0DB4A0}" srcOrd="1" destOrd="0" parTransId="{D61ADE24-DA70-43EE-B7DD-3B7ABE7A07C5}" sibTransId="{855E9E16-133A-47AD-8AB6-D07F261D0CFC}"/>
    <dgm:cxn modelId="{74FD659B-15D5-42F3-9496-EDF4F8BCF236}" srcId="{BD1F443B-A3A5-4BC3-9537-83071EE5FFE0}" destId="{C229E601-3656-458B-ADA2-D74C6B49E47C}" srcOrd="0" destOrd="0" parTransId="{2FB4E0F0-FC7B-42A8-B418-D169F46EB6A0}" sibTransId="{C960BC15-C0F1-40F4-A134-563298593778}"/>
    <dgm:cxn modelId="{F300F5D3-D9D7-4DDB-86BB-8E61DD4577C3}" type="presOf" srcId="{2FB4E0F0-FC7B-42A8-B418-D169F46EB6A0}" destId="{098A569C-C313-46C8-B240-51B1A81F0E54}" srcOrd="0" destOrd="0" presId="urn:microsoft.com/office/officeart/2005/8/layout/hierarchy2"/>
    <dgm:cxn modelId="{F640CEB1-B002-4B31-9E92-BB08F5D33389}" type="presOf" srcId="{5428C7DB-4855-40AF-9460-BEC354B76E0D}" destId="{FAD2D5AB-4325-4CA1-9D2E-3E0A6F18F75B}" srcOrd="0" destOrd="0" presId="urn:microsoft.com/office/officeart/2005/8/layout/hierarchy2"/>
    <dgm:cxn modelId="{EA36FA94-0028-4BF9-9DEF-93B7CB0E3726}" type="presOf" srcId="{D61ADE24-DA70-43EE-B7DD-3B7ABE7A07C5}" destId="{CB2EC48E-9537-4F34-A633-885C73F50D3F}" srcOrd="1" destOrd="0" presId="urn:microsoft.com/office/officeart/2005/8/layout/hierarchy2"/>
    <dgm:cxn modelId="{477EF24C-7EB0-4758-A3A6-ABCB43A6A03F}" type="presOf" srcId="{16D439BA-CEED-42DB-9379-1B642D18CFD7}" destId="{4F81BA01-CE64-4807-9858-99FC54236E79}" srcOrd="0" destOrd="0" presId="urn:microsoft.com/office/officeart/2005/8/layout/hierarchy2"/>
    <dgm:cxn modelId="{E0B12F02-2229-4713-8066-A6BE479E597F}" srcId="{C229E601-3656-458B-ADA2-D74C6B49E47C}" destId="{D8C8D487-3BC4-4FB5-87E0-28F604AFBCC1}" srcOrd="0" destOrd="0" parTransId="{849556D4-0C63-4140-AC9B-865A169D7DE8}" sibTransId="{AF5C9DD9-506B-43F3-8795-865800B708AA}"/>
    <dgm:cxn modelId="{E0344357-E098-4E87-99A9-0FAFF7139F8C}" type="presOf" srcId="{849556D4-0C63-4140-AC9B-865A169D7DE8}" destId="{A57A7B17-84CB-492B-9AD4-24F7AE79972C}" srcOrd="1" destOrd="0" presId="urn:microsoft.com/office/officeart/2005/8/layout/hierarchy2"/>
    <dgm:cxn modelId="{85361327-86AE-4CFE-AB0D-C9B2A6255276}" type="presOf" srcId="{494304D1-292B-4FE0-82B8-847EA69D4ACD}" destId="{F089937E-CE21-48A0-8FDB-4A63AD46DF81}" srcOrd="0" destOrd="0" presId="urn:microsoft.com/office/officeart/2005/8/layout/hierarchy2"/>
    <dgm:cxn modelId="{1D71F430-E231-420D-8EEB-C7A6AE8E6075}" type="presParOf" srcId="{87DB8D96-0881-4E6E-8A4B-1C2C67C5B135}" destId="{B1F39007-E679-4365-89B0-CF29AAE34C14}" srcOrd="0" destOrd="0" presId="urn:microsoft.com/office/officeart/2005/8/layout/hierarchy2"/>
    <dgm:cxn modelId="{43DE7010-F4EA-4229-BA44-4D0E02B29623}" type="presParOf" srcId="{B1F39007-E679-4365-89B0-CF29AAE34C14}" destId="{24250C4A-51B5-4715-839A-40974FF2135F}" srcOrd="0" destOrd="0" presId="urn:microsoft.com/office/officeart/2005/8/layout/hierarchy2"/>
    <dgm:cxn modelId="{AC02BE3D-CE04-4F5C-8ED1-3048434D0429}" type="presParOf" srcId="{B1F39007-E679-4365-89B0-CF29AAE34C14}" destId="{DC5AD8BF-A3EF-4E03-9C7A-7D90102402AA}" srcOrd="1" destOrd="0" presId="urn:microsoft.com/office/officeart/2005/8/layout/hierarchy2"/>
    <dgm:cxn modelId="{0D49C0BC-33E5-42B6-955C-80B1E8AAB4BD}" type="presParOf" srcId="{DC5AD8BF-A3EF-4E03-9C7A-7D90102402AA}" destId="{098A569C-C313-46C8-B240-51B1A81F0E54}" srcOrd="0" destOrd="0" presId="urn:microsoft.com/office/officeart/2005/8/layout/hierarchy2"/>
    <dgm:cxn modelId="{A50705D6-B5C7-4D7B-8E63-D502841EFA77}" type="presParOf" srcId="{098A569C-C313-46C8-B240-51B1A81F0E54}" destId="{2D0BBA55-D420-4E01-8DCE-EADCDF262890}" srcOrd="0" destOrd="0" presId="urn:microsoft.com/office/officeart/2005/8/layout/hierarchy2"/>
    <dgm:cxn modelId="{2E963F2E-863C-44CC-858E-D2BDB478ED5E}" type="presParOf" srcId="{DC5AD8BF-A3EF-4E03-9C7A-7D90102402AA}" destId="{E884B2D5-79CB-4184-9B7D-7509422A500C}" srcOrd="1" destOrd="0" presId="urn:microsoft.com/office/officeart/2005/8/layout/hierarchy2"/>
    <dgm:cxn modelId="{E87BA38C-9D28-48E9-94A3-5CD9DF2F2AF7}" type="presParOf" srcId="{E884B2D5-79CB-4184-9B7D-7509422A500C}" destId="{980ADC46-67EC-47DA-BA61-8F52502504F3}" srcOrd="0" destOrd="0" presId="urn:microsoft.com/office/officeart/2005/8/layout/hierarchy2"/>
    <dgm:cxn modelId="{BF550AB5-D461-4552-BA9A-DAA0A5E1EBC3}" type="presParOf" srcId="{E884B2D5-79CB-4184-9B7D-7509422A500C}" destId="{E5B1109E-0F77-4219-BF43-EEE5DDA8FA25}" srcOrd="1" destOrd="0" presId="urn:microsoft.com/office/officeart/2005/8/layout/hierarchy2"/>
    <dgm:cxn modelId="{20A3C435-A446-4FAA-A502-2140D55D5827}" type="presParOf" srcId="{E5B1109E-0F77-4219-BF43-EEE5DDA8FA25}" destId="{2A28750D-8177-4E88-BD2B-1F18BC16BAA3}" srcOrd="0" destOrd="0" presId="urn:microsoft.com/office/officeart/2005/8/layout/hierarchy2"/>
    <dgm:cxn modelId="{56C71326-E00D-4FD7-AAA6-006F7A2B2DDB}" type="presParOf" srcId="{2A28750D-8177-4E88-BD2B-1F18BC16BAA3}" destId="{A57A7B17-84CB-492B-9AD4-24F7AE79972C}" srcOrd="0" destOrd="0" presId="urn:microsoft.com/office/officeart/2005/8/layout/hierarchy2"/>
    <dgm:cxn modelId="{215C1937-B4B5-4953-844D-628E1CDCBA71}" type="presParOf" srcId="{E5B1109E-0F77-4219-BF43-EEE5DDA8FA25}" destId="{AE6F06FA-F5A4-470C-B0B8-0B8C92635A28}" srcOrd="1" destOrd="0" presId="urn:microsoft.com/office/officeart/2005/8/layout/hierarchy2"/>
    <dgm:cxn modelId="{64B0DCF3-5DCD-4B04-996D-08A7D1C1BA73}" type="presParOf" srcId="{AE6F06FA-F5A4-470C-B0B8-0B8C92635A28}" destId="{B8C4591C-1D01-483B-8E3F-86E4C7EF2F16}" srcOrd="0" destOrd="0" presId="urn:microsoft.com/office/officeart/2005/8/layout/hierarchy2"/>
    <dgm:cxn modelId="{CF30647A-F430-47FD-B306-12EDB419B645}" type="presParOf" srcId="{AE6F06FA-F5A4-470C-B0B8-0B8C92635A28}" destId="{4927FADA-8AD4-46AA-A5A7-F2EB6137130B}" srcOrd="1" destOrd="0" presId="urn:microsoft.com/office/officeart/2005/8/layout/hierarchy2"/>
    <dgm:cxn modelId="{28ECEBFE-DD76-4B3C-AD73-86E24549E47B}" type="presParOf" srcId="{E5B1109E-0F77-4219-BF43-EEE5DDA8FA25}" destId="{F089937E-CE21-48A0-8FDB-4A63AD46DF81}" srcOrd="2" destOrd="0" presId="urn:microsoft.com/office/officeart/2005/8/layout/hierarchy2"/>
    <dgm:cxn modelId="{080C3F75-7D47-4EA2-9456-FC4468860BBC}" type="presParOf" srcId="{F089937E-CE21-48A0-8FDB-4A63AD46DF81}" destId="{118F372A-B79A-4ADF-B169-CE301BAE85A5}" srcOrd="0" destOrd="0" presId="urn:microsoft.com/office/officeart/2005/8/layout/hierarchy2"/>
    <dgm:cxn modelId="{C9FFC3D3-140D-4CD8-8FE8-DA12C99BEB3E}" type="presParOf" srcId="{E5B1109E-0F77-4219-BF43-EEE5DDA8FA25}" destId="{630F17F2-65A6-47BF-9FD4-414785CDF88A}" srcOrd="3" destOrd="0" presId="urn:microsoft.com/office/officeart/2005/8/layout/hierarchy2"/>
    <dgm:cxn modelId="{93345B61-1DDC-442E-A1EE-1876F81BEE38}" type="presParOf" srcId="{630F17F2-65A6-47BF-9FD4-414785CDF88A}" destId="{FAD2D5AB-4325-4CA1-9D2E-3E0A6F18F75B}" srcOrd="0" destOrd="0" presId="urn:microsoft.com/office/officeart/2005/8/layout/hierarchy2"/>
    <dgm:cxn modelId="{ADA5985A-2CFD-4B8A-AC3A-7351B5F9A788}" type="presParOf" srcId="{630F17F2-65A6-47BF-9FD4-414785CDF88A}" destId="{9702A617-CE10-47EB-9B59-5E2B1CBEDED2}" srcOrd="1" destOrd="0" presId="urn:microsoft.com/office/officeart/2005/8/layout/hierarchy2"/>
    <dgm:cxn modelId="{93915720-10C7-4C73-9826-C8F839CC58F3}" type="presParOf" srcId="{DC5AD8BF-A3EF-4E03-9C7A-7D90102402AA}" destId="{EEC824A1-A03A-470F-BE4D-97991C385B81}" srcOrd="2" destOrd="0" presId="urn:microsoft.com/office/officeart/2005/8/layout/hierarchy2"/>
    <dgm:cxn modelId="{BDAD3B1C-A29D-4AF6-9A3D-70D5BFD6BC5A}" type="presParOf" srcId="{EEC824A1-A03A-470F-BE4D-97991C385B81}" destId="{CB2EC48E-9537-4F34-A633-885C73F50D3F}" srcOrd="0" destOrd="0" presId="urn:microsoft.com/office/officeart/2005/8/layout/hierarchy2"/>
    <dgm:cxn modelId="{573D531E-CB3B-4321-BE4E-FBDDFE37B2CB}" type="presParOf" srcId="{DC5AD8BF-A3EF-4E03-9C7A-7D90102402AA}" destId="{63A51A09-F529-4AC8-919C-4CEA59577DE2}" srcOrd="3" destOrd="0" presId="urn:microsoft.com/office/officeart/2005/8/layout/hierarchy2"/>
    <dgm:cxn modelId="{331E8EC1-0B17-4C0A-95CF-C42EBAA8A1C5}" type="presParOf" srcId="{63A51A09-F529-4AC8-919C-4CEA59577DE2}" destId="{08388826-3D08-4B59-848C-180237E3CD6C}" srcOrd="0" destOrd="0" presId="urn:microsoft.com/office/officeart/2005/8/layout/hierarchy2"/>
    <dgm:cxn modelId="{0E098984-32ED-4E44-BF6A-A2502C85D725}" type="presParOf" srcId="{63A51A09-F529-4AC8-919C-4CEA59577DE2}" destId="{ADD11A19-FE44-4F97-A24D-0772B07FA5FE}" srcOrd="1" destOrd="0" presId="urn:microsoft.com/office/officeart/2005/8/layout/hierarchy2"/>
    <dgm:cxn modelId="{39F3B7AE-DDBF-4F45-85BC-8505121378D2}" type="presParOf" srcId="{ADD11A19-FE44-4F97-A24D-0772B07FA5FE}" destId="{00A3ACCA-9E5B-4588-910E-2FB02ED77546}" srcOrd="0" destOrd="0" presId="urn:microsoft.com/office/officeart/2005/8/layout/hierarchy2"/>
    <dgm:cxn modelId="{A3581CEF-AFC6-40E9-9597-EBBEB1C4FDE6}" type="presParOf" srcId="{00A3ACCA-9E5B-4588-910E-2FB02ED77546}" destId="{A95C6339-7CA5-48CB-B75E-F893ED11E0D7}" srcOrd="0" destOrd="0" presId="urn:microsoft.com/office/officeart/2005/8/layout/hierarchy2"/>
    <dgm:cxn modelId="{3A90A460-FD18-4751-AF4F-C37D5D45DEDD}" type="presParOf" srcId="{ADD11A19-FE44-4F97-A24D-0772B07FA5FE}" destId="{B746FC83-4495-4F35-BD23-AEF93CDC3927}" srcOrd="1" destOrd="0" presId="urn:microsoft.com/office/officeart/2005/8/layout/hierarchy2"/>
    <dgm:cxn modelId="{BE05B4BC-F264-433C-A3C6-EE7E3E12FCCA}" type="presParOf" srcId="{B746FC83-4495-4F35-BD23-AEF93CDC3927}" destId="{4F81BA01-CE64-4807-9858-99FC54236E79}" srcOrd="0" destOrd="0" presId="urn:microsoft.com/office/officeart/2005/8/layout/hierarchy2"/>
    <dgm:cxn modelId="{C8921BD2-014D-4BFC-8884-68C1DCCB9AD3}" type="presParOf" srcId="{B746FC83-4495-4F35-BD23-AEF93CDC3927}" destId="{860C0F8A-961B-4ED8-B983-8EB2CD942B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DBD13-0E49-433E-A6C0-D5A9ED6D9956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0D64FA43-B993-4D3D-9BB6-430ED4EC8BD2}">
      <dgm:prSet phldrT="[Texto]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s-MX" dirty="0" err="1" smtClean="0"/>
            <a:t>Map</a:t>
          </a:r>
          <a:endParaRPr lang="es-MX" dirty="0"/>
        </a:p>
      </dgm:t>
    </dgm:pt>
    <dgm:pt modelId="{DE265173-7EE3-4F13-ABC8-CEE807A7DC8C}" type="parTrans" cxnId="{9B2211B9-EA96-45EB-800E-B746C81AEC19}">
      <dgm:prSet/>
      <dgm:spPr/>
      <dgm:t>
        <a:bodyPr/>
        <a:lstStyle/>
        <a:p>
          <a:endParaRPr lang="es-MX"/>
        </a:p>
      </dgm:t>
    </dgm:pt>
    <dgm:pt modelId="{9AC229CD-282A-4F62-BBD2-F09A2D946F82}" type="sibTrans" cxnId="{9B2211B9-EA96-45EB-800E-B746C81AEC19}">
      <dgm:prSet/>
      <dgm:spPr/>
      <dgm:t>
        <a:bodyPr/>
        <a:lstStyle/>
        <a:p>
          <a:endParaRPr lang="es-MX"/>
        </a:p>
      </dgm:t>
    </dgm:pt>
    <dgm:pt modelId="{EC42F357-5777-40B6-9845-3138F8C22564}">
      <dgm:prSet phldrT="[Texto]"/>
      <dgm:spPr/>
      <dgm:t>
        <a:bodyPr/>
        <a:lstStyle/>
        <a:p>
          <a:r>
            <a:rPr lang="es-MX" dirty="0" err="1" smtClean="0"/>
            <a:t>HasMap</a:t>
          </a:r>
          <a:endParaRPr lang="es-MX" dirty="0"/>
        </a:p>
      </dgm:t>
    </dgm:pt>
    <dgm:pt modelId="{498B55D4-795E-4DBF-9405-AEBB19D95D18}" type="parTrans" cxnId="{979E671E-D516-433F-8DFE-7B227F572073}">
      <dgm:prSet/>
      <dgm:spPr/>
      <dgm:t>
        <a:bodyPr/>
        <a:lstStyle/>
        <a:p>
          <a:endParaRPr lang="es-MX"/>
        </a:p>
      </dgm:t>
    </dgm:pt>
    <dgm:pt modelId="{B171CD1F-859C-457C-9080-F10CF88065E8}" type="sibTrans" cxnId="{979E671E-D516-433F-8DFE-7B227F572073}">
      <dgm:prSet/>
      <dgm:spPr/>
      <dgm:t>
        <a:bodyPr/>
        <a:lstStyle/>
        <a:p>
          <a:endParaRPr lang="es-MX"/>
        </a:p>
      </dgm:t>
    </dgm:pt>
    <dgm:pt modelId="{9B351852-418B-4E76-A152-735AF4E888F2}">
      <dgm:prSet phldrT="[Texto]"/>
      <dgm:spPr/>
      <dgm:t>
        <a:bodyPr/>
        <a:lstStyle/>
        <a:p>
          <a:r>
            <a:rPr lang="es-MX" dirty="0" err="1" smtClean="0"/>
            <a:t>TreeMap</a:t>
          </a:r>
          <a:endParaRPr lang="es-MX" dirty="0"/>
        </a:p>
      </dgm:t>
    </dgm:pt>
    <dgm:pt modelId="{01AA448D-AEFB-4E4C-9645-A2A5CC4F331A}" type="parTrans" cxnId="{C4BF1B5E-29E9-46D3-97EB-7D5305A57E7D}">
      <dgm:prSet/>
      <dgm:spPr/>
      <dgm:t>
        <a:bodyPr/>
        <a:lstStyle/>
        <a:p>
          <a:endParaRPr lang="es-MX"/>
        </a:p>
      </dgm:t>
    </dgm:pt>
    <dgm:pt modelId="{1CFEC259-1FB0-4E72-BF5C-0D520FEE8EBF}" type="sibTrans" cxnId="{C4BF1B5E-29E9-46D3-97EB-7D5305A57E7D}">
      <dgm:prSet/>
      <dgm:spPr/>
      <dgm:t>
        <a:bodyPr/>
        <a:lstStyle/>
        <a:p>
          <a:endParaRPr lang="es-MX"/>
        </a:p>
      </dgm:t>
    </dgm:pt>
    <dgm:pt modelId="{CDB5F3D3-D051-4617-A294-D083610BEDB7}" type="pres">
      <dgm:prSet presAssocID="{074DBD13-0E49-433E-A6C0-D5A9ED6D99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F493BE2-0763-4194-8A9D-5CF7D15CE280}" type="pres">
      <dgm:prSet presAssocID="{0D64FA43-B993-4D3D-9BB6-430ED4EC8BD2}" presName="root1" presStyleCnt="0"/>
      <dgm:spPr/>
    </dgm:pt>
    <dgm:pt modelId="{CFB00B17-314F-4E41-9695-B4CB43DB8F42}" type="pres">
      <dgm:prSet presAssocID="{0D64FA43-B993-4D3D-9BB6-430ED4EC8BD2}" presName="LevelOneTextNode" presStyleLbl="node0" presStyleIdx="0" presStyleCnt="1" custLinFactNeighborX="-6862" custLinFactNeighborY="862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2263B02-9D4B-4B77-8011-61CB79AD340D}" type="pres">
      <dgm:prSet presAssocID="{0D64FA43-B993-4D3D-9BB6-430ED4EC8BD2}" presName="level2hierChild" presStyleCnt="0"/>
      <dgm:spPr/>
    </dgm:pt>
    <dgm:pt modelId="{6AFC3986-957B-462B-9577-03206350A940}" type="pres">
      <dgm:prSet presAssocID="{498B55D4-795E-4DBF-9405-AEBB19D95D18}" presName="conn2-1" presStyleLbl="parChTrans1D2" presStyleIdx="0" presStyleCnt="2"/>
      <dgm:spPr/>
      <dgm:t>
        <a:bodyPr/>
        <a:lstStyle/>
        <a:p>
          <a:endParaRPr lang="es-MX"/>
        </a:p>
      </dgm:t>
    </dgm:pt>
    <dgm:pt modelId="{3DAEB6C0-04FC-4E25-922B-82DEB9E7A5EF}" type="pres">
      <dgm:prSet presAssocID="{498B55D4-795E-4DBF-9405-AEBB19D95D18}" presName="connTx" presStyleLbl="parChTrans1D2" presStyleIdx="0" presStyleCnt="2"/>
      <dgm:spPr/>
      <dgm:t>
        <a:bodyPr/>
        <a:lstStyle/>
        <a:p>
          <a:endParaRPr lang="es-MX"/>
        </a:p>
      </dgm:t>
    </dgm:pt>
    <dgm:pt modelId="{1C996790-1F20-480A-A8EB-2334AF0DFE5E}" type="pres">
      <dgm:prSet presAssocID="{EC42F357-5777-40B6-9845-3138F8C22564}" presName="root2" presStyleCnt="0"/>
      <dgm:spPr/>
    </dgm:pt>
    <dgm:pt modelId="{EAF6CA6B-B114-4E19-97A4-6E97114D58D8}" type="pres">
      <dgm:prSet presAssocID="{EC42F357-5777-40B6-9845-3138F8C2256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6BCBC77-B419-4B67-B5BB-1995D1A16713}" type="pres">
      <dgm:prSet presAssocID="{EC42F357-5777-40B6-9845-3138F8C22564}" presName="level3hierChild" presStyleCnt="0"/>
      <dgm:spPr/>
    </dgm:pt>
    <dgm:pt modelId="{07ECB796-3FB7-4510-B15A-9A6DEBA9CDF6}" type="pres">
      <dgm:prSet presAssocID="{01AA448D-AEFB-4E4C-9645-A2A5CC4F331A}" presName="conn2-1" presStyleLbl="parChTrans1D2" presStyleIdx="1" presStyleCnt="2"/>
      <dgm:spPr/>
      <dgm:t>
        <a:bodyPr/>
        <a:lstStyle/>
        <a:p>
          <a:endParaRPr lang="es-MX"/>
        </a:p>
      </dgm:t>
    </dgm:pt>
    <dgm:pt modelId="{AB0413F5-1EF5-4B86-A27F-5DE6AFCE9BA9}" type="pres">
      <dgm:prSet presAssocID="{01AA448D-AEFB-4E4C-9645-A2A5CC4F331A}" presName="connTx" presStyleLbl="parChTrans1D2" presStyleIdx="1" presStyleCnt="2"/>
      <dgm:spPr/>
      <dgm:t>
        <a:bodyPr/>
        <a:lstStyle/>
        <a:p>
          <a:endParaRPr lang="es-MX"/>
        </a:p>
      </dgm:t>
    </dgm:pt>
    <dgm:pt modelId="{9DD230CC-F209-40E0-844D-DC47A56A87F4}" type="pres">
      <dgm:prSet presAssocID="{9B351852-418B-4E76-A152-735AF4E888F2}" presName="root2" presStyleCnt="0"/>
      <dgm:spPr/>
    </dgm:pt>
    <dgm:pt modelId="{4785B9AC-480D-40FE-8C11-7794E7E1AE89}" type="pres">
      <dgm:prSet presAssocID="{9B351852-418B-4E76-A152-735AF4E888F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02ECBC1-1471-4D38-B799-F5AB681B32E9}" type="pres">
      <dgm:prSet presAssocID="{9B351852-418B-4E76-A152-735AF4E888F2}" presName="level3hierChild" presStyleCnt="0"/>
      <dgm:spPr/>
    </dgm:pt>
  </dgm:ptLst>
  <dgm:cxnLst>
    <dgm:cxn modelId="{4BA643A1-7E1B-4A9E-AB6A-64F9967E6945}" type="presOf" srcId="{498B55D4-795E-4DBF-9405-AEBB19D95D18}" destId="{3DAEB6C0-04FC-4E25-922B-82DEB9E7A5EF}" srcOrd="1" destOrd="0" presId="urn:microsoft.com/office/officeart/2005/8/layout/hierarchy2"/>
    <dgm:cxn modelId="{57BFA1B2-164C-4C8C-82A9-EF90D7FEC14E}" type="presOf" srcId="{01AA448D-AEFB-4E4C-9645-A2A5CC4F331A}" destId="{AB0413F5-1EF5-4B86-A27F-5DE6AFCE9BA9}" srcOrd="1" destOrd="0" presId="urn:microsoft.com/office/officeart/2005/8/layout/hierarchy2"/>
    <dgm:cxn modelId="{C4BF1B5E-29E9-46D3-97EB-7D5305A57E7D}" srcId="{0D64FA43-B993-4D3D-9BB6-430ED4EC8BD2}" destId="{9B351852-418B-4E76-A152-735AF4E888F2}" srcOrd="1" destOrd="0" parTransId="{01AA448D-AEFB-4E4C-9645-A2A5CC4F331A}" sibTransId="{1CFEC259-1FB0-4E72-BF5C-0D520FEE8EBF}"/>
    <dgm:cxn modelId="{D40820C1-C236-47CD-8B30-47010C183A30}" type="presOf" srcId="{498B55D4-795E-4DBF-9405-AEBB19D95D18}" destId="{6AFC3986-957B-462B-9577-03206350A940}" srcOrd="0" destOrd="0" presId="urn:microsoft.com/office/officeart/2005/8/layout/hierarchy2"/>
    <dgm:cxn modelId="{979E671E-D516-433F-8DFE-7B227F572073}" srcId="{0D64FA43-B993-4D3D-9BB6-430ED4EC8BD2}" destId="{EC42F357-5777-40B6-9845-3138F8C22564}" srcOrd="0" destOrd="0" parTransId="{498B55D4-795E-4DBF-9405-AEBB19D95D18}" sibTransId="{B171CD1F-859C-457C-9080-F10CF88065E8}"/>
    <dgm:cxn modelId="{99800C49-1859-41AC-B9C9-CC9D4623376D}" type="presOf" srcId="{0D64FA43-B993-4D3D-9BB6-430ED4EC8BD2}" destId="{CFB00B17-314F-4E41-9695-B4CB43DB8F42}" srcOrd="0" destOrd="0" presId="urn:microsoft.com/office/officeart/2005/8/layout/hierarchy2"/>
    <dgm:cxn modelId="{7FC168B2-67EF-4186-973E-7B0EAE84E5F4}" type="presOf" srcId="{EC42F357-5777-40B6-9845-3138F8C22564}" destId="{EAF6CA6B-B114-4E19-97A4-6E97114D58D8}" srcOrd="0" destOrd="0" presId="urn:microsoft.com/office/officeart/2005/8/layout/hierarchy2"/>
    <dgm:cxn modelId="{40506CB1-E231-49F7-8E53-EAD8B130C0CF}" type="presOf" srcId="{01AA448D-AEFB-4E4C-9645-A2A5CC4F331A}" destId="{07ECB796-3FB7-4510-B15A-9A6DEBA9CDF6}" srcOrd="0" destOrd="0" presId="urn:microsoft.com/office/officeart/2005/8/layout/hierarchy2"/>
    <dgm:cxn modelId="{F173A295-212F-40BF-80DE-24B79A7732B5}" type="presOf" srcId="{9B351852-418B-4E76-A152-735AF4E888F2}" destId="{4785B9AC-480D-40FE-8C11-7794E7E1AE89}" srcOrd="0" destOrd="0" presId="urn:microsoft.com/office/officeart/2005/8/layout/hierarchy2"/>
    <dgm:cxn modelId="{9B2211B9-EA96-45EB-800E-B746C81AEC19}" srcId="{074DBD13-0E49-433E-A6C0-D5A9ED6D9956}" destId="{0D64FA43-B993-4D3D-9BB6-430ED4EC8BD2}" srcOrd="0" destOrd="0" parTransId="{DE265173-7EE3-4F13-ABC8-CEE807A7DC8C}" sibTransId="{9AC229CD-282A-4F62-BBD2-F09A2D946F82}"/>
    <dgm:cxn modelId="{BAF869B8-4B28-41B8-B1B2-B07CF2B7B5D7}" type="presOf" srcId="{074DBD13-0E49-433E-A6C0-D5A9ED6D9956}" destId="{CDB5F3D3-D051-4617-A294-D083610BEDB7}" srcOrd="0" destOrd="0" presId="urn:microsoft.com/office/officeart/2005/8/layout/hierarchy2"/>
    <dgm:cxn modelId="{BC7725DE-53B4-4037-90BF-24BF7229BE1E}" type="presParOf" srcId="{CDB5F3D3-D051-4617-A294-D083610BEDB7}" destId="{4F493BE2-0763-4194-8A9D-5CF7D15CE280}" srcOrd="0" destOrd="0" presId="urn:microsoft.com/office/officeart/2005/8/layout/hierarchy2"/>
    <dgm:cxn modelId="{30BE3064-74B7-4699-8D8E-C9CF1B1FC356}" type="presParOf" srcId="{4F493BE2-0763-4194-8A9D-5CF7D15CE280}" destId="{CFB00B17-314F-4E41-9695-B4CB43DB8F42}" srcOrd="0" destOrd="0" presId="urn:microsoft.com/office/officeart/2005/8/layout/hierarchy2"/>
    <dgm:cxn modelId="{3F2316C7-8FCA-4CE3-B1DB-EAE9DE8CEA49}" type="presParOf" srcId="{4F493BE2-0763-4194-8A9D-5CF7D15CE280}" destId="{22263B02-9D4B-4B77-8011-61CB79AD340D}" srcOrd="1" destOrd="0" presId="urn:microsoft.com/office/officeart/2005/8/layout/hierarchy2"/>
    <dgm:cxn modelId="{C89C1D1E-B06D-4140-84C3-D8A1E82296CE}" type="presParOf" srcId="{22263B02-9D4B-4B77-8011-61CB79AD340D}" destId="{6AFC3986-957B-462B-9577-03206350A940}" srcOrd="0" destOrd="0" presId="urn:microsoft.com/office/officeart/2005/8/layout/hierarchy2"/>
    <dgm:cxn modelId="{9F166950-EDA0-4885-8DBE-5237DB2147F3}" type="presParOf" srcId="{6AFC3986-957B-462B-9577-03206350A940}" destId="{3DAEB6C0-04FC-4E25-922B-82DEB9E7A5EF}" srcOrd="0" destOrd="0" presId="urn:microsoft.com/office/officeart/2005/8/layout/hierarchy2"/>
    <dgm:cxn modelId="{561496BE-57CC-4169-ADFC-575532F16A01}" type="presParOf" srcId="{22263B02-9D4B-4B77-8011-61CB79AD340D}" destId="{1C996790-1F20-480A-A8EB-2334AF0DFE5E}" srcOrd="1" destOrd="0" presId="urn:microsoft.com/office/officeart/2005/8/layout/hierarchy2"/>
    <dgm:cxn modelId="{720926C8-6B90-47D6-BF4F-9B84AA5B054A}" type="presParOf" srcId="{1C996790-1F20-480A-A8EB-2334AF0DFE5E}" destId="{EAF6CA6B-B114-4E19-97A4-6E97114D58D8}" srcOrd="0" destOrd="0" presId="urn:microsoft.com/office/officeart/2005/8/layout/hierarchy2"/>
    <dgm:cxn modelId="{8B713CCA-9718-4984-9872-2DF996DB7D83}" type="presParOf" srcId="{1C996790-1F20-480A-A8EB-2334AF0DFE5E}" destId="{26BCBC77-B419-4B67-B5BB-1995D1A16713}" srcOrd="1" destOrd="0" presId="urn:microsoft.com/office/officeart/2005/8/layout/hierarchy2"/>
    <dgm:cxn modelId="{FE4BADA1-04DF-4A4A-9A10-C27CD51717EC}" type="presParOf" srcId="{22263B02-9D4B-4B77-8011-61CB79AD340D}" destId="{07ECB796-3FB7-4510-B15A-9A6DEBA9CDF6}" srcOrd="2" destOrd="0" presId="urn:microsoft.com/office/officeart/2005/8/layout/hierarchy2"/>
    <dgm:cxn modelId="{63EFC237-9EF2-49CC-88DD-37C596B7B033}" type="presParOf" srcId="{07ECB796-3FB7-4510-B15A-9A6DEBA9CDF6}" destId="{AB0413F5-1EF5-4B86-A27F-5DE6AFCE9BA9}" srcOrd="0" destOrd="0" presId="urn:microsoft.com/office/officeart/2005/8/layout/hierarchy2"/>
    <dgm:cxn modelId="{F12C2DB0-83C2-462A-A39E-89ACE5168AA6}" type="presParOf" srcId="{22263B02-9D4B-4B77-8011-61CB79AD340D}" destId="{9DD230CC-F209-40E0-844D-DC47A56A87F4}" srcOrd="3" destOrd="0" presId="urn:microsoft.com/office/officeart/2005/8/layout/hierarchy2"/>
    <dgm:cxn modelId="{A9C154A9-6712-4F66-AE9E-E11086D9CDE4}" type="presParOf" srcId="{9DD230CC-F209-40E0-844D-DC47A56A87F4}" destId="{4785B9AC-480D-40FE-8C11-7794E7E1AE89}" srcOrd="0" destOrd="0" presId="urn:microsoft.com/office/officeart/2005/8/layout/hierarchy2"/>
    <dgm:cxn modelId="{F4841479-9E72-4851-9E50-9157EDD8A282}" type="presParOf" srcId="{9DD230CC-F209-40E0-844D-DC47A56A87F4}" destId="{102ECBC1-1471-4D38-B799-F5AB681B32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065499-02C4-4B9C-A819-6CB3B43DED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BD1F443B-A3A5-4BC3-9537-83071EE5FFE0}">
      <dgm:prSet phldrT="[Texto]"/>
      <dgm:spPr/>
      <dgm:t>
        <a:bodyPr/>
        <a:lstStyle/>
        <a:p>
          <a:r>
            <a:rPr lang="es-MX"/>
            <a:t>Collection</a:t>
          </a:r>
        </a:p>
      </dgm:t>
    </dgm:pt>
    <dgm:pt modelId="{543E1A30-9D17-492E-AE1B-EF464A11877E}" type="parTrans" cxnId="{BCD87FBA-CD19-4B51-9B7B-A6B4AFBDF61D}">
      <dgm:prSet/>
      <dgm:spPr/>
      <dgm:t>
        <a:bodyPr/>
        <a:lstStyle/>
        <a:p>
          <a:endParaRPr lang="es-MX"/>
        </a:p>
      </dgm:t>
    </dgm:pt>
    <dgm:pt modelId="{ABFB3D43-2ABF-49FE-950A-9EA6D4CD622F}" type="sibTrans" cxnId="{BCD87FBA-CD19-4B51-9B7B-A6B4AFBDF61D}">
      <dgm:prSet/>
      <dgm:spPr/>
      <dgm:t>
        <a:bodyPr/>
        <a:lstStyle/>
        <a:p>
          <a:endParaRPr lang="es-MX"/>
        </a:p>
      </dgm:t>
    </dgm:pt>
    <dgm:pt modelId="{C229E601-3656-458B-ADA2-D74C6B49E47C}">
      <dgm:prSet phldrT="[Texto]"/>
      <dgm:spPr/>
      <dgm:t>
        <a:bodyPr/>
        <a:lstStyle/>
        <a:p>
          <a:r>
            <a:rPr lang="es-MX" dirty="0" err="1"/>
            <a:t>List</a:t>
          </a:r>
          <a:endParaRPr lang="es-MX" dirty="0"/>
        </a:p>
      </dgm:t>
    </dgm:pt>
    <dgm:pt modelId="{2FB4E0F0-FC7B-42A8-B418-D169F46EB6A0}" type="parTrans" cxnId="{74FD659B-15D5-42F3-9496-EDF4F8BCF236}">
      <dgm:prSet/>
      <dgm:spPr/>
      <dgm:t>
        <a:bodyPr/>
        <a:lstStyle/>
        <a:p>
          <a:endParaRPr lang="es-MX"/>
        </a:p>
      </dgm:t>
    </dgm:pt>
    <dgm:pt modelId="{C960BC15-C0F1-40F4-A134-563298593778}" type="sibTrans" cxnId="{74FD659B-15D5-42F3-9496-EDF4F8BCF236}">
      <dgm:prSet/>
      <dgm:spPr/>
      <dgm:t>
        <a:bodyPr/>
        <a:lstStyle/>
        <a:p>
          <a:endParaRPr lang="es-MX"/>
        </a:p>
      </dgm:t>
    </dgm:pt>
    <dgm:pt modelId="{D8C8D487-3BC4-4FB5-87E0-28F604AFBCC1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MX" dirty="0" err="1"/>
            <a:t>ArrayList</a:t>
          </a:r>
          <a:endParaRPr lang="es-MX" dirty="0"/>
        </a:p>
      </dgm:t>
    </dgm:pt>
    <dgm:pt modelId="{849556D4-0C63-4140-AC9B-865A169D7DE8}" type="parTrans" cxnId="{E0B12F02-2229-4713-8066-A6BE479E597F}">
      <dgm:prSet/>
      <dgm:spPr/>
      <dgm:t>
        <a:bodyPr/>
        <a:lstStyle/>
        <a:p>
          <a:endParaRPr lang="es-MX"/>
        </a:p>
      </dgm:t>
    </dgm:pt>
    <dgm:pt modelId="{AF5C9DD9-506B-43F3-8795-865800B708AA}" type="sibTrans" cxnId="{E0B12F02-2229-4713-8066-A6BE479E597F}">
      <dgm:prSet/>
      <dgm:spPr/>
      <dgm:t>
        <a:bodyPr/>
        <a:lstStyle/>
        <a:p>
          <a:endParaRPr lang="es-MX"/>
        </a:p>
      </dgm:t>
    </dgm:pt>
    <dgm:pt modelId="{5428C7DB-4855-40AF-9460-BEC354B76E0D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MX"/>
            <a:t>LinkedList</a:t>
          </a:r>
        </a:p>
      </dgm:t>
    </dgm:pt>
    <dgm:pt modelId="{494304D1-292B-4FE0-82B8-847EA69D4ACD}" type="parTrans" cxnId="{F06B53C6-C2BF-463E-905C-192F12EB3B45}">
      <dgm:prSet/>
      <dgm:spPr/>
      <dgm:t>
        <a:bodyPr/>
        <a:lstStyle/>
        <a:p>
          <a:endParaRPr lang="es-MX"/>
        </a:p>
      </dgm:t>
    </dgm:pt>
    <dgm:pt modelId="{8743D6F1-E3AD-4C1E-94C0-FB44C7CDE4D4}" type="sibTrans" cxnId="{F06B53C6-C2BF-463E-905C-192F12EB3B45}">
      <dgm:prSet/>
      <dgm:spPr/>
      <dgm:t>
        <a:bodyPr/>
        <a:lstStyle/>
        <a:p>
          <a:endParaRPr lang="es-MX"/>
        </a:p>
      </dgm:t>
    </dgm:pt>
    <dgm:pt modelId="{F82D0F62-4043-4011-B223-81286F0DB4A0}">
      <dgm:prSet phldrT="[Texto]"/>
      <dgm:spPr/>
      <dgm:t>
        <a:bodyPr/>
        <a:lstStyle/>
        <a:p>
          <a:r>
            <a:rPr lang="es-MX"/>
            <a:t>Set</a:t>
          </a:r>
        </a:p>
      </dgm:t>
    </dgm:pt>
    <dgm:pt modelId="{D61ADE24-DA70-43EE-B7DD-3B7ABE7A07C5}" type="parTrans" cxnId="{E70534EF-CD5D-4B33-A355-C2BF6BC696B4}">
      <dgm:prSet/>
      <dgm:spPr/>
      <dgm:t>
        <a:bodyPr/>
        <a:lstStyle/>
        <a:p>
          <a:endParaRPr lang="es-MX"/>
        </a:p>
      </dgm:t>
    </dgm:pt>
    <dgm:pt modelId="{855E9E16-133A-47AD-8AB6-D07F261D0CFC}" type="sibTrans" cxnId="{E70534EF-CD5D-4B33-A355-C2BF6BC696B4}">
      <dgm:prSet/>
      <dgm:spPr/>
      <dgm:t>
        <a:bodyPr/>
        <a:lstStyle/>
        <a:p>
          <a:endParaRPr lang="es-MX"/>
        </a:p>
      </dgm:t>
    </dgm:pt>
    <dgm:pt modelId="{16D439BA-CEED-42DB-9379-1B642D18CFD7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MX" dirty="0" err="1"/>
            <a:t>HasSet</a:t>
          </a:r>
          <a:endParaRPr lang="es-MX" dirty="0"/>
        </a:p>
      </dgm:t>
    </dgm:pt>
    <dgm:pt modelId="{7A19C8B4-5342-48CF-955B-79AB427C2D9B}" type="parTrans" cxnId="{4039200C-C0C5-4439-A538-D672FE626E8F}">
      <dgm:prSet/>
      <dgm:spPr/>
      <dgm:t>
        <a:bodyPr/>
        <a:lstStyle/>
        <a:p>
          <a:endParaRPr lang="es-MX"/>
        </a:p>
      </dgm:t>
    </dgm:pt>
    <dgm:pt modelId="{F86075EB-824D-4AE3-B9BA-7746E94D603D}" type="sibTrans" cxnId="{4039200C-C0C5-4439-A538-D672FE626E8F}">
      <dgm:prSet/>
      <dgm:spPr/>
      <dgm:t>
        <a:bodyPr/>
        <a:lstStyle/>
        <a:p>
          <a:endParaRPr lang="es-MX"/>
        </a:p>
      </dgm:t>
    </dgm:pt>
    <dgm:pt modelId="{87DB8D96-0881-4E6E-8A4B-1C2C67C5B135}" type="pres">
      <dgm:prSet presAssocID="{91065499-02C4-4B9C-A819-6CB3B43DED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1F39007-E679-4365-89B0-CF29AAE34C14}" type="pres">
      <dgm:prSet presAssocID="{BD1F443B-A3A5-4BC3-9537-83071EE5FFE0}" presName="root1" presStyleCnt="0"/>
      <dgm:spPr/>
      <dgm:t>
        <a:bodyPr/>
        <a:lstStyle/>
        <a:p>
          <a:endParaRPr lang="es-MX"/>
        </a:p>
      </dgm:t>
    </dgm:pt>
    <dgm:pt modelId="{24250C4A-51B5-4715-839A-40974FF2135F}" type="pres">
      <dgm:prSet presAssocID="{BD1F443B-A3A5-4BC3-9537-83071EE5FF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C5AD8BF-A3EF-4E03-9C7A-7D90102402AA}" type="pres">
      <dgm:prSet presAssocID="{BD1F443B-A3A5-4BC3-9537-83071EE5FFE0}" presName="level2hierChild" presStyleCnt="0"/>
      <dgm:spPr/>
      <dgm:t>
        <a:bodyPr/>
        <a:lstStyle/>
        <a:p>
          <a:endParaRPr lang="es-MX"/>
        </a:p>
      </dgm:t>
    </dgm:pt>
    <dgm:pt modelId="{098A569C-C313-46C8-B240-51B1A81F0E54}" type="pres">
      <dgm:prSet presAssocID="{2FB4E0F0-FC7B-42A8-B418-D169F46EB6A0}" presName="conn2-1" presStyleLbl="parChTrans1D2" presStyleIdx="0" presStyleCnt="2"/>
      <dgm:spPr/>
      <dgm:t>
        <a:bodyPr/>
        <a:lstStyle/>
        <a:p>
          <a:endParaRPr lang="es-MX"/>
        </a:p>
      </dgm:t>
    </dgm:pt>
    <dgm:pt modelId="{2D0BBA55-D420-4E01-8DCE-EADCDF262890}" type="pres">
      <dgm:prSet presAssocID="{2FB4E0F0-FC7B-42A8-B418-D169F46EB6A0}" presName="connTx" presStyleLbl="parChTrans1D2" presStyleIdx="0" presStyleCnt="2"/>
      <dgm:spPr/>
      <dgm:t>
        <a:bodyPr/>
        <a:lstStyle/>
        <a:p>
          <a:endParaRPr lang="es-MX"/>
        </a:p>
      </dgm:t>
    </dgm:pt>
    <dgm:pt modelId="{E884B2D5-79CB-4184-9B7D-7509422A500C}" type="pres">
      <dgm:prSet presAssocID="{C229E601-3656-458B-ADA2-D74C6B49E47C}" presName="root2" presStyleCnt="0"/>
      <dgm:spPr/>
      <dgm:t>
        <a:bodyPr/>
        <a:lstStyle/>
        <a:p>
          <a:endParaRPr lang="es-MX"/>
        </a:p>
      </dgm:t>
    </dgm:pt>
    <dgm:pt modelId="{980ADC46-67EC-47DA-BA61-8F52502504F3}" type="pres">
      <dgm:prSet presAssocID="{C229E601-3656-458B-ADA2-D74C6B49E47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5B1109E-0F77-4219-BF43-EEE5DDA8FA25}" type="pres">
      <dgm:prSet presAssocID="{C229E601-3656-458B-ADA2-D74C6B49E47C}" presName="level3hierChild" presStyleCnt="0"/>
      <dgm:spPr/>
      <dgm:t>
        <a:bodyPr/>
        <a:lstStyle/>
        <a:p>
          <a:endParaRPr lang="es-MX"/>
        </a:p>
      </dgm:t>
    </dgm:pt>
    <dgm:pt modelId="{2A28750D-8177-4E88-BD2B-1F18BC16BAA3}" type="pres">
      <dgm:prSet presAssocID="{849556D4-0C63-4140-AC9B-865A169D7DE8}" presName="conn2-1" presStyleLbl="parChTrans1D3" presStyleIdx="0" presStyleCnt="3"/>
      <dgm:spPr/>
      <dgm:t>
        <a:bodyPr/>
        <a:lstStyle/>
        <a:p>
          <a:endParaRPr lang="es-MX"/>
        </a:p>
      </dgm:t>
    </dgm:pt>
    <dgm:pt modelId="{A57A7B17-84CB-492B-9AD4-24F7AE79972C}" type="pres">
      <dgm:prSet presAssocID="{849556D4-0C63-4140-AC9B-865A169D7DE8}" presName="connTx" presStyleLbl="parChTrans1D3" presStyleIdx="0" presStyleCnt="3"/>
      <dgm:spPr/>
      <dgm:t>
        <a:bodyPr/>
        <a:lstStyle/>
        <a:p>
          <a:endParaRPr lang="es-MX"/>
        </a:p>
      </dgm:t>
    </dgm:pt>
    <dgm:pt modelId="{AE6F06FA-F5A4-470C-B0B8-0B8C92635A28}" type="pres">
      <dgm:prSet presAssocID="{D8C8D487-3BC4-4FB5-87E0-28F604AFBCC1}" presName="root2" presStyleCnt="0"/>
      <dgm:spPr/>
      <dgm:t>
        <a:bodyPr/>
        <a:lstStyle/>
        <a:p>
          <a:endParaRPr lang="es-MX"/>
        </a:p>
      </dgm:t>
    </dgm:pt>
    <dgm:pt modelId="{B8C4591C-1D01-483B-8E3F-86E4C7EF2F16}" type="pres">
      <dgm:prSet presAssocID="{D8C8D487-3BC4-4FB5-87E0-28F604AFBCC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927FADA-8AD4-46AA-A5A7-F2EB6137130B}" type="pres">
      <dgm:prSet presAssocID="{D8C8D487-3BC4-4FB5-87E0-28F604AFBCC1}" presName="level3hierChild" presStyleCnt="0"/>
      <dgm:spPr/>
      <dgm:t>
        <a:bodyPr/>
        <a:lstStyle/>
        <a:p>
          <a:endParaRPr lang="es-MX"/>
        </a:p>
      </dgm:t>
    </dgm:pt>
    <dgm:pt modelId="{F089937E-CE21-48A0-8FDB-4A63AD46DF81}" type="pres">
      <dgm:prSet presAssocID="{494304D1-292B-4FE0-82B8-847EA69D4ACD}" presName="conn2-1" presStyleLbl="parChTrans1D3" presStyleIdx="1" presStyleCnt="3"/>
      <dgm:spPr/>
      <dgm:t>
        <a:bodyPr/>
        <a:lstStyle/>
        <a:p>
          <a:endParaRPr lang="es-MX"/>
        </a:p>
      </dgm:t>
    </dgm:pt>
    <dgm:pt modelId="{118F372A-B79A-4ADF-B169-CE301BAE85A5}" type="pres">
      <dgm:prSet presAssocID="{494304D1-292B-4FE0-82B8-847EA69D4ACD}" presName="connTx" presStyleLbl="parChTrans1D3" presStyleIdx="1" presStyleCnt="3"/>
      <dgm:spPr/>
      <dgm:t>
        <a:bodyPr/>
        <a:lstStyle/>
        <a:p>
          <a:endParaRPr lang="es-MX"/>
        </a:p>
      </dgm:t>
    </dgm:pt>
    <dgm:pt modelId="{630F17F2-65A6-47BF-9FD4-414785CDF88A}" type="pres">
      <dgm:prSet presAssocID="{5428C7DB-4855-40AF-9460-BEC354B76E0D}" presName="root2" presStyleCnt="0"/>
      <dgm:spPr/>
      <dgm:t>
        <a:bodyPr/>
        <a:lstStyle/>
        <a:p>
          <a:endParaRPr lang="es-MX"/>
        </a:p>
      </dgm:t>
    </dgm:pt>
    <dgm:pt modelId="{FAD2D5AB-4325-4CA1-9D2E-3E0A6F18F75B}" type="pres">
      <dgm:prSet presAssocID="{5428C7DB-4855-40AF-9460-BEC354B76E0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702A617-CE10-47EB-9B59-5E2B1CBEDED2}" type="pres">
      <dgm:prSet presAssocID="{5428C7DB-4855-40AF-9460-BEC354B76E0D}" presName="level3hierChild" presStyleCnt="0"/>
      <dgm:spPr/>
      <dgm:t>
        <a:bodyPr/>
        <a:lstStyle/>
        <a:p>
          <a:endParaRPr lang="es-MX"/>
        </a:p>
      </dgm:t>
    </dgm:pt>
    <dgm:pt modelId="{EEC824A1-A03A-470F-BE4D-97991C385B81}" type="pres">
      <dgm:prSet presAssocID="{D61ADE24-DA70-43EE-B7DD-3B7ABE7A07C5}" presName="conn2-1" presStyleLbl="parChTrans1D2" presStyleIdx="1" presStyleCnt="2"/>
      <dgm:spPr/>
      <dgm:t>
        <a:bodyPr/>
        <a:lstStyle/>
        <a:p>
          <a:endParaRPr lang="es-MX"/>
        </a:p>
      </dgm:t>
    </dgm:pt>
    <dgm:pt modelId="{CB2EC48E-9537-4F34-A633-885C73F50D3F}" type="pres">
      <dgm:prSet presAssocID="{D61ADE24-DA70-43EE-B7DD-3B7ABE7A07C5}" presName="connTx" presStyleLbl="parChTrans1D2" presStyleIdx="1" presStyleCnt="2"/>
      <dgm:spPr/>
      <dgm:t>
        <a:bodyPr/>
        <a:lstStyle/>
        <a:p>
          <a:endParaRPr lang="es-MX"/>
        </a:p>
      </dgm:t>
    </dgm:pt>
    <dgm:pt modelId="{63A51A09-F529-4AC8-919C-4CEA59577DE2}" type="pres">
      <dgm:prSet presAssocID="{F82D0F62-4043-4011-B223-81286F0DB4A0}" presName="root2" presStyleCnt="0"/>
      <dgm:spPr/>
      <dgm:t>
        <a:bodyPr/>
        <a:lstStyle/>
        <a:p>
          <a:endParaRPr lang="es-MX"/>
        </a:p>
      </dgm:t>
    </dgm:pt>
    <dgm:pt modelId="{08388826-3D08-4B59-848C-180237E3CD6C}" type="pres">
      <dgm:prSet presAssocID="{F82D0F62-4043-4011-B223-81286F0DB4A0}" presName="LevelTwoTextNode" presStyleLbl="node2" presStyleIdx="1" presStyleCnt="2" custLinFactNeighborX="-1171" custLinFactNeighborY="5196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DD11A19-FE44-4F97-A24D-0772B07FA5FE}" type="pres">
      <dgm:prSet presAssocID="{F82D0F62-4043-4011-B223-81286F0DB4A0}" presName="level3hierChild" presStyleCnt="0"/>
      <dgm:spPr/>
      <dgm:t>
        <a:bodyPr/>
        <a:lstStyle/>
        <a:p>
          <a:endParaRPr lang="es-MX"/>
        </a:p>
      </dgm:t>
    </dgm:pt>
    <dgm:pt modelId="{00A3ACCA-9E5B-4588-910E-2FB02ED77546}" type="pres">
      <dgm:prSet presAssocID="{7A19C8B4-5342-48CF-955B-79AB427C2D9B}" presName="conn2-1" presStyleLbl="parChTrans1D3" presStyleIdx="2" presStyleCnt="3"/>
      <dgm:spPr/>
      <dgm:t>
        <a:bodyPr/>
        <a:lstStyle/>
        <a:p>
          <a:endParaRPr lang="es-MX"/>
        </a:p>
      </dgm:t>
    </dgm:pt>
    <dgm:pt modelId="{A95C6339-7CA5-48CB-B75E-F893ED11E0D7}" type="pres">
      <dgm:prSet presAssocID="{7A19C8B4-5342-48CF-955B-79AB427C2D9B}" presName="connTx" presStyleLbl="parChTrans1D3" presStyleIdx="2" presStyleCnt="3"/>
      <dgm:spPr/>
      <dgm:t>
        <a:bodyPr/>
        <a:lstStyle/>
        <a:p>
          <a:endParaRPr lang="es-MX"/>
        </a:p>
      </dgm:t>
    </dgm:pt>
    <dgm:pt modelId="{B746FC83-4495-4F35-BD23-AEF93CDC3927}" type="pres">
      <dgm:prSet presAssocID="{16D439BA-CEED-42DB-9379-1B642D18CFD7}" presName="root2" presStyleCnt="0"/>
      <dgm:spPr/>
      <dgm:t>
        <a:bodyPr/>
        <a:lstStyle/>
        <a:p>
          <a:endParaRPr lang="es-MX"/>
        </a:p>
      </dgm:t>
    </dgm:pt>
    <dgm:pt modelId="{4F81BA01-CE64-4807-9858-99FC54236E79}" type="pres">
      <dgm:prSet presAssocID="{16D439BA-CEED-42DB-9379-1B642D18CFD7}" presName="LevelTwoTextNode" presStyleLbl="node3" presStyleIdx="2" presStyleCnt="3" custLinFactNeighborX="-2279" custLinFactNeighborY="5196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60C0F8A-961B-4ED8-B983-8EB2CD942B8E}" type="pres">
      <dgm:prSet presAssocID="{16D439BA-CEED-42DB-9379-1B642D18CFD7}" presName="level3hierChild" presStyleCnt="0"/>
      <dgm:spPr/>
      <dgm:t>
        <a:bodyPr/>
        <a:lstStyle/>
        <a:p>
          <a:endParaRPr lang="es-MX"/>
        </a:p>
      </dgm:t>
    </dgm:pt>
  </dgm:ptLst>
  <dgm:cxnLst>
    <dgm:cxn modelId="{2E335277-7744-495D-B339-8BA5C580093A}" type="presOf" srcId="{D61ADE24-DA70-43EE-B7DD-3B7ABE7A07C5}" destId="{CB2EC48E-9537-4F34-A633-885C73F50D3F}" srcOrd="1" destOrd="0" presId="urn:microsoft.com/office/officeart/2005/8/layout/hierarchy2"/>
    <dgm:cxn modelId="{AD54DC96-384C-4154-90F7-58D8792ABF48}" type="presOf" srcId="{849556D4-0C63-4140-AC9B-865A169D7DE8}" destId="{A57A7B17-84CB-492B-9AD4-24F7AE79972C}" srcOrd="1" destOrd="0" presId="urn:microsoft.com/office/officeart/2005/8/layout/hierarchy2"/>
    <dgm:cxn modelId="{4039200C-C0C5-4439-A538-D672FE626E8F}" srcId="{F82D0F62-4043-4011-B223-81286F0DB4A0}" destId="{16D439BA-CEED-42DB-9379-1B642D18CFD7}" srcOrd="0" destOrd="0" parTransId="{7A19C8B4-5342-48CF-955B-79AB427C2D9B}" sibTransId="{F86075EB-824D-4AE3-B9BA-7746E94D603D}"/>
    <dgm:cxn modelId="{BCD87FBA-CD19-4B51-9B7B-A6B4AFBDF61D}" srcId="{91065499-02C4-4B9C-A819-6CB3B43DED61}" destId="{BD1F443B-A3A5-4BC3-9537-83071EE5FFE0}" srcOrd="0" destOrd="0" parTransId="{543E1A30-9D17-492E-AE1B-EF464A11877E}" sibTransId="{ABFB3D43-2ABF-49FE-950A-9EA6D4CD622F}"/>
    <dgm:cxn modelId="{DBA34AC0-B307-4032-B2B0-C8C320C9BDEF}" type="presOf" srcId="{5428C7DB-4855-40AF-9460-BEC354B76E0D}" destId="{FAD2D5AB-4325-4CA1-9D2E-3E0A6F18F75B}" srcOrd="0" destOrd="0" presId="urn:microsoft.com/office/officeart/2005/8/layout/hierarchy2"/>
    <dgm:cxn modelId="{45F84964-1D20-4D5F-80F0-48075CEFA785}" type="presOf" srcId="{494304D1-292B-4FE0-82B8-847EA69D4ACD}" destId="{F089937E-CE21-48A0-8FDB-4A63AD46DF81}" srcOrd="0" destOrd="0" presId="urn:microsoft.com/office/officeart/2005/8/layout/hierarchy2"/>
    <dgm:cxn modelId="{85EF6B48-2AB7-48F0-B81F-F7055FE19CE3}" type="presOf" srcId="{7A19C8B4-5342-48CF-955B-79AB427C2D9B}" destId="{A95C6339-7CA5-48CB-B75E-F893ED11E0D7}" srcOrd="1" destOrd="0" presId="urn:microsoft.com/office/officeart/2005/8/layout/hierarchy2"/>
    <dgm:cxn modelId="{F06B53C6-C2BF-463E-905C-192F12EB3B45}" srcId="{C229E601-3656-458B-ADA2-D74C6B49E47C}" destId="{5428C7DB-4855-40AF-9460-BEC354B76E0D}" srcOrd="1" destOrd="0" parTransId="{494304D1-292B-4FE0-82B8-847EA69D4ACD}" sibTransId="{8743D6F1-E3AD-4C1E-94C0-FB44C7CDE4D4}"/>
    <dgm:cxn modelId="{A451BB46-476F-435E-ABCF-6A8FA7A471EC}" type="presOf" srcId="{91065499-02C4-4B9C-A819-6CB3B43DED61}" destId="{87DB8D96-0881-4E6E-8A4B-1C2C67C5B135}" srcOrd="0" destOrd="0" presId="urn:microsoft.com/office/officeart/2005/8/layout/hierarchy2"/>
    <dgm:cxn modelId="{B3ADA937-474F-4B69-B5F7-9990FB9F2492}" type="presOf" srcId="{C229E601-3656-458B-ADA2-D74C6B49E47C}" destId="{980ADC46-67EC-47DA-BA61-8F52502504F3}" srcOrd="0" destOrd="0" presId="urn:microsoft.com/office/officeart/2005/8/layout/hierarchy2"/>
    <dgm:cxn modelId="{E80AB47A-B7B0-4D70-B69A-6446E291514A}" type="presOf" srcId="{494304D1-292B-4FE0-82B8-847EA69D4ACD}" destId="{118F372A-B79A-4ADF-B169-CE301BAE85A5}" srcOrd="1" destOrd="0" presId="urn:microsoft.com/office/officeart/2005/8/layout/hierarchy2"/>
    <dgm:cxn modelId="{329B350D-FF58-401F-B17E-02E0BDDF5CB7}" type="presOf" srcId="{7A19C8B4-5342-48CF-955B-79AB427C2D9B}" destId="{00A3ACCA-9E5B-4588-910E-2FB02ED77546}" srcOrd="0" destOrd="0" presId="urn:microsoft.com/office/officeart/2005/8/layout/hierarchy2"/>
    <dgm:cxn modelId="{C30B0660-5BC8-4193-8BEC-3636A7B6EC3C}" type="presOf" srcId="{F82D0F62-4043-4011-B223-81286F0DB4A0}" destId="{08388826-3D08-4B59-848C-180237E3CD6C}" srcOrd="0" destOrd="0" presId="urn:microsoft.com/office/officeart/2005/8/layout/hierarchy2"/>
    <dgm:cxn modelId="{9AD0E4DB-183C-4003-9209-686F86F5FFCD}" type="presOf" srcId="{BD1F443B-A3A5-4BC3-9537-83071EE5FFE0}" destId="{24250C4A-51B5-4715-839A-40974FF2135F}" srcOrd="0" destOrd="0" presId="urn:microsoft.com/office/officeart/2005/8/layout/hierarchy2"/>
    <dgm:cxn modelId="{E70534EF-CD5D-4B33-A355-C2BF6BC696B4}" srcId="{BD1F443B-A3A5-4BC3-9537-83071EE5FFE0}" destId="{F82D0F62-4043-4011-B223-81286F0DB4A0}" srcOrd="1" destOrd="0" parTransId="{D61ADE24-DA70-43EE-B7DD-3B7ABE7A07C5}" sibTransId="{855E9E16-133A-47AD-8AB6-D07F261D0CFC}"/>
    <dgm:cxn modelId="{13CAD95D-9A61-4FE9-A56E-2283941337B3}" type="presOf" srcId="{2FB4E0F0-FC7B-42A8-B418-D169F46EB6A0}" destId="{2D0BBA55-D420-4E01-8DCE-EADCDF262890}" srcOrd="1" destOrd="0" presId="urn:microsoft.com/office/officeart/2005/8/layout/hierarchy2"/>
    <dgm:cxn modelId="{430996CA-68C6-4D40-89AF-251B52B4CE27}" type="presOf" srcId="{849556D4-0C63-4140-AC9B-865A169D7DE8}" destId="{2A28750D-8177-4E88-BD2B-1F18BC16BAA3}" srcOrd="0" destOrd="0" presId="urn:microsoft.com/office/officeart/2005/8/layout/hierarchy2"/>
    <dgm:cxn modelId="{74FD659B-15D5-42F3-9496-EDF4F8BCF236}" srcId="{BD1F443B-A3A5-4BC3-9537-83071EE5FFE0}" destId="{C229E601-3656-458B-ADA2-D74C6B49E47C}" srcOrd="0" destOrd="0" parTransId="{2FB4E0F0-FC7B-42A8-B418-D169F46EB6A0}" sibTransId="{C960BC15-C0F1-40F4-A134-563298593778}"/>
    <dgm:cxn modelId="{667BD516-C20D-45B4-8778-10A940D089EC}" type="presOf" srcId="{2FB4E0F0-FC7B-42A8-B418-D169F46EB6A0}" destId="{098A569C-C313-46C8-B240-51B1A81F0E54}" srcOrd="0" destOrd="0" presId="urn:microsoft.com/office/officeart/2005/8/layout/hierarchy2"/>
    <dgm:cxn modelId="{23146C46-1B68-42AA-85D0-65E677D96CF0}" type="presOf" srcId="{D8C8D487-3BC4-4FB5-87E0-28F604AFBCC1}" destId="{B8C4591C-1D01-483B-8E3F-86E4C7EF2F16}" srcOrd="0" destOrd="0" presId="urn:microsoft.com/office/officeart/2005/8/layout/hierarchy2"/>
    <dgm:cxn modelId="{B020699B-0802-4CB8-9AE0-E10A8FE0B06D}" type="presOf" srcId="{16D439BA-CEED-42DB-9379-1B642D18CFD7}" destId="{4F81BA01-CE64-4807-9858-99FC54236E79}" srcOrd="0" destOrd="0" presId="urn:microsoft.com/office/officeart/2005/8/layout/hierarchy2"/>
    <dgm:cxn modelId="{AF6921B5-95B3-4F52-B186-E7EBEC553F6B}" type="presOf" srcId="{D61ADE24-DA70-43EE-B7DD-3B7ABE7A07C5}" destId="{EEC824A1-A03A-470F-BE4D-97991C385B81}" srcOrd="0" destOrd="0" presId="urn:microsoft.com/office/officeart/2005/8/layout/hierarchy2"/>
    <dgm:cxn modelId="{E0B12F02-2229-4713-8066-A6BE479E597F}" srcId="{C229E601-3656-458B-ADA2-D74C6B49E47C}" destId="{D8C8D487-3BC4-4FB5-87E0-28F604AFBCC1}" srcOrd="0" destOrd="0" parTransId="{849556D4-0C63-4140-AC9B-865A169D7DE8}" sibTransId="{AF5C9DD9-506B-43F3-8795-865800B708AA}"/>
    <dgm:cxn modelId="{C1B6B1E5-E66A-4B4D-9AB5-2076EC3EBE72}" type="presParOf" srcId="{87DB8D96-0881-4E6E-8A4B-1C2C67C5B135}" destId="{B1F39007-E679-4365-89B0-CF29AAE34C14}" srcOrd="0" destOrd="0" presId="urn:microsoft.com/office/officeart/2005/8/layout/hierarchy2"/>
    <dgm:cxn modelId="{593FC4F8-9233-4D23-98E4-5C31F6E767CC}" type="presParOf" srcId="{B1F39007-E679-4365-89B0-CF29AAE34C14}" destId="{24250C4A-51B5-4715-839A-40974FF2135F}" srcOrd="0" destOrd="0" presId="urn:microsoft.com/office/officeart/2005/8/layout/hierarchy2"/>
    <dgm:cxn modelId="{1A41D3F1-6FDC-4AD7-A8DA-5E67D559AA0C}" type="presParOf" srcId="{B1F39007-E679-4365-89B0-CF29AAE34C14}" destId="{DC5AD8BF-A3EF-4E03-9C7A-7D90102402AA}" srcOrd="1" destOrd="0" presId="urn:microsoft.com/office/officeart/2005/8/layout/hierarchy2"/>
    <dgm:cxn modelId="{33932DCF-5590-4CAF-9B93-F4CBEAC1DE8F}" type="presParOf" srcId="{DC5AD8BF-A3EF-4E03-9C7A-7D90102402AA}" destId="{098A569C-C313-46C8-B240-51B1A81F0E54}" srcOrd="0" destOrd="0" presId="urn:microsoft.com/office/officeart/2005/8/layout/hierarchy2"/>
    <dgm:cxn modelId="{65EDE4E8-79C5-4EF6-BFD6-66D756C28B9E}" type="presParOf" srcId="{098A569C-C313-46C8-B240-51B1A81F0E54}" destId="{2D0BBA55-D420-4E01-8DCE-EADCDF262890}" srcOrd="0" destOrd="0" presId="urn:microsoft.com/office/officeart/2005/8/layout/hierarchy2"/>
    <dgm:cxn modelId="{40016BFD-0A1B-43ED-AF48-68A3060EB8EB}" type="presParOf" srcId="{DC5AD8BF-A3EF-4E03-9C7A-7D90102402AA}" destId="{E884B2D5-79CB-4184-9B7D-7509422A500C}" srcOrd="1" destOrd="0" presId="urn:microsoft.com/office/officeart/2005/8/layout/hierarchy2"/>
    <dgm:cxn modelId="{BBF2DB3F-9F05-434D-89DF-1F2E7C2CAFB4}" type="presParOf" srcId="{E884B2D5-79CB-4184-9B7D-7509422A500C}" destId="{980ADC46-67EC-47DA-BA61-8F52502504F3}" srcOrd="0" destOrd="0" presId="urn:microsoft.com/office/officeart/2005/8/layout/hierarchy2"/>
    <dgm:cxn modelId="{5377FF09-C476-4E4B-98D2-CDAF7E8E817F}" type="presParOf" srcId="{E884B2D5-79CB-4184-9B7D-7509422A500C}" destId="{E5B1109E-0F77-4219-BF43-EEE5DDA8FA25}" srcOrd="1" destOrd="0" presId="urn:microsoft.com/office/officeart/2005/8/layout/hierarchy2"/>
    <dgm:cxn modelId="{24D46B10-5AF1-4286-A43C-F69A656B2B0A}" type="presParOf" srcId="{E5B1109E-0F77-4219-BF43-EEE5DDA8FA25}" destId="{2A28750D-8177-4E88-BD2B-1F18BC16BAA3}" srcOrd="0" destOrd="0" presId="urn:microsoft.com/office/officeart/2005/8/layout/hierarchy2"/>
    <dgm:cxn modelId="{FA67E5B9-2E71-46F2-B17C-4D17D6D1DFCA}" type="presParOf" srcId="{2A28750D-8177-4E88-BD2B-1F18BC16BAA3}" destId="{A57A7B17-84CB-492B-9AD4-24F7AE79972C}" srcOrd="0" destOrd="0" presId="urn:microsoft.com/office/officeart/2005/8/layout/hierarchy2"/>
    <dgm:cxn modelId="{7E6397A4-0B76-445E-B569-5E03289965A7}" type="presParOf" srcId="{E5B1109E-0F77-4219-BF43-EEE5DDA8FA25}" destId="{AE6F06FA-F5A4-470C-B0B8-0B8C92635A28}" srcOrd="1" destOrd="0" presId="urn:microsoft.com/office/officeart/2005/8/layout/hierarchy2"/>
    <dgm:cxn modelId="{4066DAE7-CB3E-4EE1-9FF0-415FB341DAAE}" type="presParOf" srcId="{AE6F06FA-F5A4-470C-B0B8-0B8C92635A28}" destId="{B8C4591C-1D01-483B-8E3F-86E4C7EF2F16}" srcOrd="0" destOrd="0" presId="urn:microsoft.com/office/officeart/2005/8/layout/hierarchy2"/>
    <dgm:cxn modelId="{C47D0F6F-9B31-4992-B023-08AAE13EFF35}" type="presParOf" srcId="{AE6F06FA-F5A4-470C-B0B8-0B8C92635A28}" destId="{4927FADA-8AD4-46AA-A5A7-F2EB6137130B}" srcOrd="1" destOrd="0" presId="urn:microsoft.com/office/officeart/2005/8/layout/hierarchy2"/>
    <dgm:cxn modelId="{DED5A7D1-5699-43D2-813B-A811E154ACE1}" type="presParOf" srcId="{E5B1109E-0F77-4219-BF43-EEE5DDA8FA25}" destId="{F089937E-CE21-48A0-8FDB-4A63AD46DF81}" srcOrd="2" destOrd="0" presId="urn:microsoft.com/office/officeart/2005/8/layout/hierarchy2"/>
    <dgm:cxn modelId="{AA396571-34BF-492B-9AEF-8FB27966B205}" type="presParOf" srcId="{F089937E-CE21-48A0-8FDB-4A63AD46DF81}" destId="{118F372A-B79A-4ADF-B169-CE301BAE85A5}" srcOrd="0" destOrd="0" presId="urn:microsoft.com/office/officeart/2005/8/layout/hierarchy2"/>
    <dgm:cxn modelId="{088FC5FC-76F8-476F-85C3-F56DBFA85B16}" type="presParOf" srcId="{E5B1109E-0F77-4219-BF43-EEE5DDA8FA25}" destId="{630F17F2-65A6-47BF-9FD4-414785CDF88A}" srcOrd="3" destOrd="0" presId="urn:microsoft.com/office/officeart/2005/8/layout/hierarchy2"/>
    <dgm:cxn modelId="{B03DB225-E076-4B47-BFA0-07D559C75FFD}" type="presParOf" srcId="{630F17F2-65A6-47BF-9FD4-414785CDF88A}" destId="{FAD2D5AB-4325-4CA1-9D2E-3E0A6F18F75B}" srcOrd="0" destOrd="0" presId="urn:microsoft.com/office/officeart/2005/8/layout/hierarchy2"/>
    <dgm:cxn modelId="{F32798CE-A2F6-4777-A8DF-320AB493896B}" type="presParOf" srcId="{630F17F2-65A6-47BF-9FD4-414785CDF88A}" destId="{9702A617-CE10-47EB-9B59-5E2B1CBEDED2}" srcOrd="1" destOrd="0" presId="urn:microsoft.com/office/officeart/2005/8/layout/hierarchy2"/>
    <dgm:cxn modelId="{D8D678B1-E7A9-49A1-A7CE-4FA24E338D84}" type="presParOf" srcId="{DC5AD8BF-A3EF-4E03-9C7A-7D90102402AA}" destId="{EEC824A1-A03A-470F-BE4D-97991C385B81}" srcOrd="2" destOrd="0" presId="urn:microsoft.com/office/officeart/2005/8/layout/hierarchy2"/>
    <dgm:cxn modelId="{B681BDC5-9CAF-42E8-AEB4-876CF85E2A9D}" type="presParOf" srcId="{EEC824A1-A03A-470F-BE4D-97991C385B81}" destId="{CB2EC48E-9537-4F34-A633-885C73F50D3F}" srcOrd="0" destOrd="0" presId="urn:microsoft.com/office/officeart/2005/8/layout/hierarchy2"/>
    <dgm:cxn modelId="{3D9B1610-3F36-49D4-9810-2D42C7FEB9C0}" type="presParOf" srcId="{DC5AD8BF-A3EF-4E03-9C7A-7D90102402AA}" destId="{63A51A09-F529-4AC8-919C-4CEA59577DE2}" srcOrd="3" destOrd="0" presId="urn:microsoft.com/office/officeart/2005/8/layout/hierarchy2"/>
    <dgm:cxn modelId="{DCBCC4CF-DC00-4800-BE07-69F8F9533740}" type="presParOf" srcId="{63A51A09-F529-4AC8-919C-4CEA59577DE2}" destId="{08388826-3D08-4B59-848C-180237E3CD6C}" srcOrd="0" destOrd="0" presId="urn:microsoft.com/office/officeart/2005/8/layout/hierarchy2"/>
    <dgm:cxn modelId="{688C379B-7C0D-4E4D-9FE7-199EF020C5DD}" type="presParOf" srcId="{63A51A09-F529-4AC8-919C-4CEA59577DE2}" destId="{ADD11A19-FE44-4F97-A24D-0772B07FA5FE}" srcOrd="1" destOrd="0" presId="urn:microsoft.com/office/officeart/2005/8/layout/hierarchy2"/>
    <dgm:cxn modelId="{7781D744-8744-4E0D-851C-1413E1150588}" type="presParOf" srcId="{ADD11A19-FE44-4F97-A24D-0772B07FA5FE}" destId="{00A3ACCA-9E5B-4588-910E-2FB02ED77546}" srcOrd="0" destOrd="0" presId="urn:microsoft.com/office/officeart/2005/8/layout/hierarchy2"/>
    <dgm:cxn modelId="{A45EC6D6-B338-4894-8FFC-A1678BC32C00}" type="presParOf" srcId="{00A3ACCA-9E5B-4588-910E-2FB02ED77546}" destId="{A95C6339-7CA5-48CB-B75E-F893ED11E0D7}" srcOrd="0" destOrd="0" presId="urn:microsoft.com/office/officeart/2005/8/layout/hierarchy2"/>
    <dgm:cxn modelId="{B36D21C4-E1AA-4CF8-BD52-D9EE9AF61742}" type="presParOf" srcId="{ADD11A19-FE44-4F97-A24D-0772B07FA5FE}" destId="{B746FC83-4495-4F35-BD23-AEF93CDC3927}" srcOrd="1" destOrd="0" presId="urn:microsoft.com/office/officeart/2005/8/layout/hierarchy2"/>
    <dgm:cxn modelId="{8CCD9160-F391-4CA0-9570-0A8818054338}" type="presParOf" srcId="{B746FC83-4495-4F35-BD23-AEF93CDC3927}" destId="{4F81BA01-CE64-4807-9858-99FC54236E79}" srcOrd="0" destOrd="0" presId="urn:microsoft.com/office/officeart/2005/8/layout/hierarchy2"/>
    <dgm:cxn modelId="{228ED966-D1AE-4827-850E-91163860172E}" type="presParOf" srcId="{B746FC83-4495-4F35-BD23-AEF93CDC3927}" destId="{860C0F8A-961B-4ED8-B983-8EB2CD942B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4DBD13-0E49-433E-A6C0-D5A9ED6D9956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MX"/>
        </a:p>
      </dgm:t>
    </dgm:pt>
    <dgm:pt modelId="{0D64FA43-B993-4D3D-9BB6-430ED4EC8BD2}">
      <dgm:prSet phldrT="[Texto]"/>
      <dgm:spPr/>
      <dgm:t>
        <a:bodyPr/>
        <a:lstStyle/>
        <a:p>
          <a:r>
            <a:rPr lang="es-MX" dirty="0" err="1" smtClean="0"/>
            <a:t>Map</a:t>
          </a:r>
          <a:endParaRPr lang="es-MX" dirty="0"/>
        </a:p>
      </dgm:t>
    </dgm:pt>
    <dgm:pt modelId="{DE265173-7EE3-4F13-ABC8-CEE807A7DC8C}" type="parTrans" cxnId="{9B2211B9-EA96-45EB-800E-B746C81AEC19}">
      <dgm:prSet/>
      <dgm:spPr/>
      <dgm:t>
        <a:bodyPr/>
        <a:lstStyle/>
        <a:p>
          <a:endParaRPr lang="es-MX"/>
        </a:p>
      </dgm:t>
    </dgm:pt>
    <dgm:pt modelId="{9AC229CD-282A-4F62-BBD2-F09A2D946F82}" type="sibTrans" cxnId="{9B2211B9-EA96-45EB-800E-B746C81AEC19}">
      <dgm:prSet/>
      <dgm:spPr/>
      <dgm:t>
        <a:bodyPr/>
        <a:lstStyle/>
        <a:p>
          <a:endParaRPr lang="es-MX"/>
        </a:p>
      </dgm:t>
    </dgm:pt>
    <dgm:pt modelId="{EC42F357-5777-40B6-9845-3138F8C22564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MX" dirty="0" err="1" smtClean="0"/>
            <a:t>HasMap</a:t>
          </a:r>
          <a:endParaRPr lang="es-MX" dirty="0"/>
        </a:p>
      </dgm:t>
    </dgm:pt>
    <dgm:pt modelId="{498B55D4-795E-4DBF-9405-AEBB19D95D18}" type="parTrans" cxnId="{979E671E-D516-433F-8DFE-7B227F572073}">
      <dgm:prSet/>
      <dgm:spPr/>
      <dgm:t>
        <a:bodyPr/>
        <a:lstStyle/>
        <a:p>
          <a:endParaRPr lang="es-MX"/>
        </a:p>
      </dgm:t>
    </dgm:pt>
    <dgm:pt modelId="{B171CD1F-859C-457C-9080-F10CF88065E8}" type="sibTrans" cxnId="{979E671E-D516-433F-8DFE-7B227F572073}">
      <dgm:prSet/>
      <dgm:spPr/>
      <dgm:t>
        <a:bodyPr/>
        <a:lstStyle/>
        <a:p>
          <a:endParaRPr lang="es-MX"/>
        </a:p>
      </dgm:t>
    </dgm:pt>
    <dgm:pt modelId="{9B351852-418B-4E76-A152-735AF4E888F2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MX" dirty="0" err="1" smtClean="0"/>
            <a:t>TreeMap</a:t>
          </a:r>
          <a:endParaRPr lang="es-MX" dirty="0"/>
        </a:p>
      </dgm:t>
    </dgm:pt>
    <dgm:pt modelId="{01AA448D-AEFB-4E4C-9645-A2A5CC4F331A}" type="parTrans" cxnId="{C4BF1B5E-29E9-46D3-97EB-7D5305A57E7D}">
      <dgm:prSet/>
      <dgm:spPr/>
      <dgm:t>
        <a:bodyPr/>
        <a:lstStyle/>
        <a:p>
          <a:endParaRPr lang="es-MX"/>
        </a:p>
      </dgm:t>
    </dgm:pt>
    <dgm:pt modelId="{1CFEC259-1FB0-4E72-BF5C-0D520FEE8EBF}" type="sibTrans" cxnId="{C4BF1B5E-29E9-46D3-97EB-7D5305A57E7D}">
      <dgm:prSet/>
      <dgm:spPr/>
      <dgm:t>
        <a:bodyPr/>
        <a:lstStyle/>
        <a:p>
          <a:endParaRPr lang="es-MX"/>
        </a:p>
      </dgm:t>
    </dgm:pt>
    <dgm:pt modelId="{CDB5F3D3-D051-4617-A294-D083610BEDB7}" type="pres">
      <dgm:prSet presAssocID="{074DBD13-0E49-433E-A6C0-D5A9ED6D99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F493BE2-0763-4194-8A9D-5CF7D15CE280}" type="pres">
      <dgm:prSet presAssocID="{0D64FA43-B993-4D3D-9BB6-430ED4EC8BD2}" presName="root1" presStyleCnt="0"/>
      <dgm:spPr/>
    </dgm:pt>
    <dgm:pt modelId="{CFB00B17-314F-4E41-9695-B4CB43DB8F42}" type="pres">
      <dgm:prSet presAssocID="{0D64FA43-B993-4D3D-9BB6-430ED4EC8BD2}" presName="LevelOneTextNode" presStyleLbl="node0" presStyleIdx="0" presStyleCnt="1" custLinFactNeighborX="-6862" custLinFactNeighborY="862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2263B02-9D4B-4B77-8011-61CB79AD340D}" type="pres">
      <dgm:prSet presAssocID="{0D64FA43-B993-4D3D-9BB6-430ED4EC8BD2}" presName="level2hierChild" presStyleCnt="0"/>
      <dgm:spPr/>
    </dgm:pt>
    <dgm:pt modelId="{6AFC3986-957B-462B-9577-03206350A940}" type="pres">
      <dgm:prSet presAssocID="{498B55D4-795E-4DBF-9405-AEBB19D95D18}" presName="conn2-1" presStyleLbl="parChTrans1D2" presStyleIdx="0" presStyleCnt="2"/>
      <dgm:spPr/>
      <dgm:t>
        <a:bodyPr/>
        <a:lstStyle/>
        <a:p>
          <a:endParaRPr lang="es-MX"/>
        </a:p>
      </dgm:t>
    </dgm:pt>
    <dgm:pt modelId="{3DAEB6C0-04FC-4E25-922B-82DEB9E7A5EF}" type="pres">
      <dgm:prSet presAssocID="{498B55D4-795E-4DBF-9405-AEBB19D95D18}" presName="connTx" presStyleLbl="parChTrans1D2" presStyleIdx="0" presStyleCnt="2"/>
      <dgm:spPr/>
      <dgm:t>
        <a:bodyPr/>
        <a:lstStyle/>
        <a:p>
          <a:endParaRPr lang="es-MX"/>
        </a:p>
      </dgm:t>
    </dgm:pt>
    <dgm:pt modelId="{1C996790-1F20-480A-A8EB-2334AF0DFE5E}" type="pres">
      <dgm:prSet presAssocID="{EC42F357-5777-40B6-9845-3138F8C22564}" presName="root2" presStyleCnt="0"/>
      <dgm:spPr/>
    </dgm:pt>
    <dgm:pt modelId="{EAF6CA6B-B114-4E19-97A4-6E97114D58D8}" type="pres">
      <dgm:prSet presAssocID="{EC42F357-5777-40B6-9845-3138F8C2256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6BCBC77-B419-4B67-B5BB-1995D1A16713}" type="pres">
      <dgm:prSet presAssocID="{EC42F357-5777-40B6-9845-3138F8C22564}" presName="level3hierChild" presStyleCnt="0"/>
      <dgm:spPr/>
    </dgm:pt>
    <dgm:pt modelId="{07ECB796-3FB7-4510-B15A-9A6DEBA9CDF6}" type="pres">
      <dgm:prSet presAssocID="{01AA448D-AEFB-4E4C-9645-A2A5CC4F331A}" presName="conn2-1" presStyleLbl="parChTrans1D2" presStyleIdx="1" presStyleCnt="2"/>
      <dgm:spPr/>
      <dgm:t>
        <a:bodyPr/>
        <a:lstStyle/>
        <a:p>
          <a:endParaRPr lang="es-MX"/>
        </a:p>
      </dgm:t>
    </dgm:pt>
    <dgm:pt modelId="{AB0413F5-1EF5-4B86-A27F-5DE6AFCE9BA9}" type="pres">
      <dgm:prSet presAssocID="{01AA448D-AEFB-4E4C-9645-A2A5CC4F331A}" presName="connTx" presStyleLbl="parChTrans1D2" presStyleIdx="1" presStyleCnt="2"/>
      <dgm:spPr/>
      <dgm:t>
        <a:bodyPr/>
        <a:lstStyle/>
        <a:p>
          <a:endParaRPr lang="es-MX"/>
        </a:p>
      </dgm:t>
    </dgm:pt>
    <dgm:pt modelId="{9DD230CC-F209-40E0-844D-DC47A56A87F4}" type="pres">
      <dgm:prSet presAssocID="{9B351852-418B-4E76-A152-735AF4E888F2}" presName="root2" presStyleCnt="0"/>
      <dgm:spPr/>
    </dgm:pt>
    <dgm:pt modelId="{4785B9AC-480D-40FE-8C11-7794E7E1AE89}" type="pres">
      <dgm:prSet presAssocID="{9B351852-418B-4E76-A152-735AF4E888F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02ECBC1-1471-4D38-B799-F5AB681B32E9}" type="pres">
      <dgm:prSet presAssocID="{9B351852-418B-4E76-A152-735AF4E888F2}" presName="level3hierChild" presStyleCnt="0"/>
      <dgm:spPr/>
    </dgm:pt>
  </dgm:ptLst>
  <dgm:cxnLst>
    <dgm:cxn modelId="{C4BF1B5E-29E9-46D3-97EB-7D5305A57E7D}" srcId="{0D64FA43-B993-4D3D-9BB6-430ED4EC8BD2}" destId="{9B351852-418B-4E76-A152-735AF4E888F2}" srcOrd="1" destOrd="0" parTransId="{01AA448D-AEFB-4E4C-9645-A2A5CC4F331A}" sibTransId="{1CFEC259-1FB0-4E72-BF5C-0D520FEE8EBF}"/>
    <dgm:cxn modelId="{9E0F57BA-9DF4-405F-8163-ABB24DC493EE}" type="presOf" srcId="{0D64FA43-B993-4D3D-9BB6-430ED4EC8BD2}" destId="{CFB00B17-314F-4E41-9695-B4CB43DB8F42}" srcOrd="0" destOrd="0" presId="urn:microsoft.com/office/officeart/2005/8/layout/hierarchy2"/>
    <dgm:cxn modelId="{A4961D90-3604-4C55-AD26-10412D83D408}" type="presOf" srcId="{498B55D4-795E-4DBF-9405-AEBB19D95D18}" destId="{3DAEB6C0-04FC-4E25-922B-82DEB9E7A5EF}" srcOrd="1" destOrd="0" presId="urn:microsoft.com/office/officeart/2005/8/layout/hierarchy2"/>
    <dgm:cxn modelId="{979E671E-D516-433F-8DFE-7B227F572073}" srcId="{0D64FA43-B993-4D3D-9BB6-430ED4EC8BD2}" destId="{EC42F357-5777-40B6-9845-3138F8C22564}" srcOrd="0" destOrd="0" parTransId="{498B55D4-795E-4DBF-9405-AEBB19D95D18}" sibTransId="{B171CD1F-859C-457C-9080-F10CF88065E8}"/>
    <dgm:cxn modelId="{F1A2AF99-6567-44BE-A611-5D79ACA59764}" type="presOf" srcId="{01AA448D-AEFB-4E4C-9645-A2A5CC4F331A}" destId="{AB0413F5-1EF5-4B86-A27F-5DE6AFCE9BA9}" srcOrd="1" destOrd="0" presId="urn:microsoft.com/office/officeart/2005/8/layout/hierarchy2"/>
    <dgm:cxn modelId="{68CD3BA0-5B9A-45A8-AF12-081E5C70ED8C}" type="presOf" srcId="{074DBD13-0E49-433E-A6C0-D5A9ED6D9956}" destId="{CDB5F3D3-D051-4617-A294-D083610BEDB7}" srcOrd="0" destOrd="0" presId="urn:microsoft.com/office/officeart/2005/8/layout/hierarchy2"/>
    <dgm:cxn modelId="{A13424F2-DE2D-4163-95E3-27E5D992B9A3}" type="presOf" srcId="{498B55D4-795E-4DBF-9405-AEBB19D95D18}" destId="{6AFC3986-957B-462B-9577-03206350A940}" srcOrd="0" destOrd="0" presId="urn:microsoft.com/office/officeart/2005/8/layout/hierarchy2"/>
    <dgm:cxn modelId="{9B2211B9-EA96-45EB-800E-B746C81AEC19}" srcId="{074DBD13-0E49-433E-A6C0-D5A9ED6D9956}" destId="{0D64FA43-B993-4D3D-9BB6-430ED4EC8BD2}" srcOrd="0" destOrd="0" parTransId="{DE265173-7EE3-4F13-ABC8-CEE807A7DC8C}" sibTransId="{9AC229CD-282A-4F62-BBD2-F09A2D946F82}"/>
    <dgm:cxn modelId="{023F0CD4-A13D-4D19-AEFF-F196AC6DF51E}" type="presOf" srcId="{9B351852-418B-4E76-A152-735AF4E888F2}" destId="{4785B9AC-480D-40FE-8C11-7794E7E1AE89}" srcOrd="0" destOrd="0" presId="urn:microsoft.com/office/officeart/2005/8/layout/hierarchy2"/>
    <dgm:cxn modelId="{666D20B5-44DF-44CC-B5F2-7DBF9F90BA79}" type="presOf" srcId="{01AA448D-AEFB-4E4C-9645-A2A5CC4F331A}" destId="{07ECB796-3FB7-4510-B15A-9A6DEBA9CDF6}" srcOrd="0" destOrd="0" presId="urn:microsoft.com/office/officeart/2005/8/layout/hierarchy2"/>
    <dgm:cxn modelId="{B9034131-BE95-4915-8584-627DCDB44956}" type="presOf" srcId="{EC42F357-5777-40B6-9845-3138F8C22564}" destId="{EAF6CA6B-B114-4E19-97A4-6E97114D58D8}" srcOrd="0" destOrd="0" presId="urn:microsoft.com/office/officeart/2005/8/layout/hierarchy2"/>
    <dgm:cxn modelId="{FED10100-FA24-4C9B-9190-BDDFAF8B4D85}" type="presParOf" srcId="{CDB5F3D3-D051-4617-A294-D083610BEDB7}" destId="{4F493BE2-0763-4194-8A9D-5CF7D15CE280}" srcOrd="0" destOrd="0" presId="urn:microsoft.com/office/officeart/2005/8/layout/hierarchy2"/>
    <dgm:cxn modelId="{76DB0FEB-0B65-4588-BEBC-16145388E7BC}" type="presParOf" srcId="{4F493BE2-0763-4194-8A9D-5CF7D15CE280}" destId="{CFB00B17-314F-4E41-9695-B4CB43DB8F42}" srcOrd="0" destOrd="0" presId="urn:microsoft.com/office/officeart/2005/8/layout/hierarchy2"/>
    <dgm:cxn modelId="{D3A6B761-6716-4A66-8F58-D4BBC531F98B}" type="presParOf" srcId="{4F493BE2-0763-4194-8A9D-5CF7D15CE280}" destId="{22263B02-9D4B-4B77-8011-61CB79AD340D}" srcOrd="1" destOrd="0" presId="urn:microsoft.com/office/officeart/2005/8/layout/hierarchy2"/>
    <dgm:cxn modelId="{8740DFB6-1BA6-4867-9E18-3BADBBCCCE2B}" type="presParOf" srcId="{22263B02-9D4B-4B77-8011-61CB79AD340D}" destId="{6AFC3986-957B-462B-9577-03206350A940}" srcOrd="0" destOrd="0" presId="urn:microsoft.com/office/officeart/2005/8/layout/hierarchy2"/>
    <dgm:cxn modelId="{25656EA3-D28D-459A-98F9-9AD14EAA219E}" type="presParOf" srcId="{6AFC3986-957B-462B-9577-03206350A940}" destId="{3DAEB6C0-04FC-4E25-922B-82DEB9E7A5EF}" srcOrd="0" destOrd="0" presId="urn:microsoft.com/office/officeart/2005/8/layout/hierarchy2"/>
    <dgm:cxn modelId="{09CBDB9D-6109-4104-8076-C1A1763ED66D}" type="presParOf" srcId="{22263B02-9D4B-4B77-8011-61CB79AD340D}" destId="{1C996790-1F20-480A-A8EB-2334AF0DFE5E}" srcOrd="1" destOrd="0" presId="urn:microsoft.com/office/officeart/2005/8/layout/hierarchy2"/>
    <dgm:cxn modelId="{A83CE3FE-3B71-4C82-9F26-CC6923C19458}" type="presParOf" srcId="{1C996790-1F20-480A-A8EB-2334AF0DFE5E}" destId="{EAF6CA6B-B114-4E19-97A4-6E97114D58D8}" srcOrd="0" destOrd="0" presId="urn:microsoft.com/office/officeart/2005/8/layout/hierarchy2"/>
    <dgm:cxn modelId="{0A41ED26-6085-4705-B181-0D22CFCD39EC}" type="presParOf" srcId="{1C996790-1F20-480A-A8EB-2334AF0DFE5E}" destId="{26BCBC77-B419-4B67-B5BB-1995D1A16713}" srcOrd="1" destOrd="0" presId="urn:microsoft.com/office/officeart/2005/8/layout/hierarchy2"/>
    <dgm:cxn modelId="{65D33865-B555-4B6E-9C54-81B8C8E7EF42}" type="presParOf" srcId="{22263B02-9D4B-4B77-8011-61CB79AD340D}" destId="{07ECB796-3FB7-4510-B15A-9A6DEBA9CDF6}" srcOrd="2" destOrd="0" presId="urn:microsoft.com/office/officeart/2005/8/layout/hierarchy2"/>
    <dgm:cxn modelId="{F4854A8A-CB18-4839-9700-F68D660DA41A}" type="presParOf" srcId="{07ECB796-3FB7-4510-B15A-9A6DEBA9CDF6}" destId="{AB0413F5-1EF5-4B86-A27F-5DE6AFCE9BA9}" srcOrd="0" destOrd="0" presId="urn:microsoft.com/office/officeart/2005/8/layout/hierarchy2"/>
    <dgm:cxn modelId="{63CEE8CB-2B9C-4E47-B5D0-230989B058CF}" type="presParOf" srcId="{22263B02-9D4B-4B77-8011-61CB79AD340D}" destId="{9DD230CC-F209-40E0-844D-DC47A56A87F4}" srcOrd="3" destOrd="0" presId="urn:microsoft.com/office/officeart/2005/8/layout/hierarchy2"/>
    <dgm:cxn modelId="{299BE2C2-AD0A-43F8-AB0A-2206C4527C70}" type="presParOf" srcId="{9DD230CC-F209-40E0-844D-DC47A56A87F4}" destId="{4785B9AC-480D-40FE-8C11-7794E7E1AE89}" srcOrd="0" destOrd="0" presId="urn:microsoft.com/office/officeart/2005/8/layout/hierarchy2"/>
    <dgm:cxn modelId="{12112B59-ADEA-4690-BBB6-0651305C3735}" type="presParOf" srcId="{9DD230CC-F209-40E0-844D-DC47A56A87F4}" destId="{102ECBC1-1471-4D38-B799-F5AB681B32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50C4A-51B5-4715-839A-40974FF2135F}">
      <dsp:nvSpPr>
        <dsp:cNvPr id="0" name=""/>
        <dsp:cNvSpPr/>
      </dsp:nvSpPr>
      <dsp:spPr>
        <a:xfrm>
          <a:off x="132624" y="658804"/>
          <a:ext cx="915570" cy="457785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Collection</a:t>
          </a:r>
        </a:p>
      </dsp:txBody>
      <dsp:txXfrm>
        <a:off x="146032" y="672212"/>
        <a:ext cx="888754" cy="430969"/>
      </dsp:txXfrm>
    </dsp:sp>
    <dsp:sp modelId="{098A569C-C313-46C8-B240-51B1A81F0E54}">
      <dsp:nvSpPr>
        <dsp:cNvPr id="0" name=""/>
        <dsp:cNvSpPr/>
      </dsp:nvSpPr>
      <dsp:spPr>
        <a:xfrm rot="18770822">
          <a:off x="962040" y="663031"/>
          <a:ext cx="5385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38536" y="27246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217845" y="676813"/>
        <a:ext cx="26926" cy="26926"/>
      </dsp:txXfrm>
    </dsp:sp>
    <dsp:sp modelId="{980ADC46-67EC-47DA-BA61-8F52502504F3}">
      <dsp:nvSpPr>
        <dsp:cNvPr id="0" name=""/>
        <dsp:cNvSpPr/>
      </dsp:nvSpPr>
      <dsp:spPr>
        <a:xfrm>
          <a:off x="1414422" y="263964"/>
          <a:ext cx="915570" cy="457785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err="1"/>
            <a:t>List</a:t>
          </a:r>
          <a:endParaRPr lang="es-MX" sz="1500" kern="1200" dirty="0"/>
        </a:p>
      </dsp:txBody>
      <dsp:txXfrm>
        <a:off x="1427830" y="277372"/>
        <a:ext cx="888754" cy="430969"/>
      </dsp:txXfrm>
    </dsp:sp>
    <dsp:sp modelId="{2A28750D-8177-4E88-BD2B-1F18BC16BAA3}">
      <dsp:nvSpPr>
        <dsp:cNvPr id="0" name=""/>
        <dsp:cNvSpPr/>
      </dsp:nvSpPr>
      <dsp:spPr>
        <a:xfrm rot="19457599">
          <a:off x="2287601" y="333998"/>
          <a:ext cx="4510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51011" y="27246"/>
              </a:lnTo>
            </a:path>
          </a:pathLst>
        </a:custGeom>
        <a:noFill/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501832" y="349968"/>
        <a:ext cx="22550" cy="22550"/>
      </dsp:txXfrm>
    </dsp:sp>
    <dsp:sp modelId="{B8C4591C-1D01-483B-8E3F-86E4C7EF2F16}">
      <dsp:nvSpPr>
        <dsp:cNvPr id="0" name=""/>
        <dsp:cNvSpPr/>
      </dsp:nvSpPr>
      <dsp:spPr>
        <a:xfrm>
          <a:off x="2696221" y="738"/>
          <a:ext cx="915570" cy="457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ArrayList</a:t>
          </a:r>
        </a:p>
      </dsp:txBody>
      <dsp:txXfrm>
        <a:off x="2709629" y="14146"/>
        <a:ext cx="888754" cy="430969"/>
      </dsp:txXfrm>
    </dsp:sp>
    <dsp:sp modelId="{F089937E-CE21-48A0-8FDB-4A63AD46DF81}">
      <dsp:nvSpPr>
        <dsp:cNvPr id="0" name=""/>
        <dsp:cNvSpPr/>
      </dsp:nvSpPr>
      <dsp:spPr>
        <a:xfrm rot="2142401">
          <a:off x="2287601" y="597224"/>
          <a:ext cx="4510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51011" y="27246"/>
              </a:lnTo>
            </a:path>
          </a:pathLst>
        </a:custGeom>
        <a:noFill/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501832" y="613195"/>
        <a:ext cx="22550" cy="22550"/>
      </dsp:txXfrm>
    </dsp:sp>
    <dsp:sp modelId="{FAD2D5AB-4325-4CA1-9D2E-3E0A6F18F75B}">
      <dsp:nvSpPr>
        <dsp:cNvPr id="0" name=""/>
        <dsp:cNvSpPr/>
      </dsp:nvSpPr>
      <dsp:spPr>
        <a:xfrm>
          <a:off x="2696221" y="527191"/>
          <a:ext cx="915570" cy="457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LinkedList</a:t>
          </a:r>
        </a:p>
      </dsp:txBody>
      <dsp:txXfrm>
        <a:off x="2709629" y="540599"/>
        <a:ext cx="888754" cy="430969"/>
      </dsp:txXfrm>
    </dsp:sp>
    <dsp:sp modelId="{EEC824A1-A03A-470F-BE4D-97991C385B81}">
      <dsp:nvSpPr>
        <dsp:cNvPr id="0" name=""/>
        <dsp:cNvSpPr/>
      </dsp:nvSpPr>
      <dsp:spPr>
        <a:xfrm rot="2883234">
          <a:off x="960021" y="1058240"/>
          <a:ext cx="53185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31852" y="27246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212651" y="1072190"/>
        <a:ext cx="26592" cy="26592"/>
      </dsp:txXfrm>
    </dsp:sp>
    <dsp:sp modelId="{08388826-3D08-4B59-848C-180237E3CD6C}">
      <dsp:nvSpPr>
        <dsp:cNvPr id="0" name=""/>
        <dsp:cNvSpPr/>
      </dsp:nvSpPr>
      <dsp:spPr>
        <a:xfrm>
          <a:off x="1403701" y="1054382"/>
          <a:ext cx="915570" cy="457785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Set</a:t>
          </a:r>
        </a:p>
      </dsp:txBody>
      <dsp:txXfrm>
        <a:off x="1417109" y="1067790"/>
        <a:ext cx="888754" cy="430969"/>
      </dsp:txXfrm>
    </dsp:sp>
    <dsp:sp modelId="{00A3ACCA-9E5B-4588-910E-2FB02ED77546}">
      <dsp:nvSpPr>
        <dsp:cNvPr id="0" name=""/>
        <dsp:cNvSpPr/>
      </dsp:nvSpPr>
      <dsp:spPr>
        <a:xfrm>
          <a:off x="2319271" y="1256029"/>
          <a:ext cx="35608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6083" y="27246"/>
              </a:lnTo>
            </a:path>
          </a:pathLst>
        </a:custGeom>
        <a:noFill/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488411" y="1274373"/>
        <a:ext cx="17804" cy="17804"/>
      </dsp:txXfrm>
    </dsp:sp>
    <dsp:sp modelId="{4F81BA01-CE64-4807-9858-99FC54236E79}">
      <dsp:nvSpPr>
        <dsp:cNvPr id="0" name=""/>
        <dsp:cNvSpPr/>
      </dsp:nvSpPr>
      <dsp:spPr>
        <a:xfrm>
          <a:off x="2675355" y="1054382"/>
          <a:ext cx="915570" cy="457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HasSet</a:t>
          </a:r>
        </a:p>
      </dsp:txBody>
      <dsp:txXfrm>
        <a:off x="2688763" y="1067790"/>
        <a:ext cx="888754" cy="430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00B17-314F-4E41-9695-B4CB43DB8F42}">
      <dsp:nvSpPr>
        <dsp:cNvPr id="0" name=""/>
        <dsp:cNvSpPr/>
      </dsp:nvSpPr>
      <dsp:spPr>
        <a:xfrm>
          <a:off x="676575" y="249252"/>
          <a:ext cx="753130" cy="376565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Map</a:t>
          </a:r>
          <a:endParaRPr lang="es-MX" sz="1400" kern="1200" dirty="0"/>
        </a:p>
      </dsp:txBody>
      <dsp:txXfrm>
        <a:off x="687604" y="260281"/>
        <a:ext cx="731072" cy="354507"/>
      </dsp:txXfrm>
    </dsp:sp>
    <dsp:sp modelId="{6AFC3986-957B-462B-9577-03206350A940}">
      <dsp:nvSpPr>
        <dsp:cNvPr id="0" name=""/>
        <dsp:cNvSpPr/>
      </dsp:nvSpPr>
      <dsp:spPr>
        <a:xfrm rot="19487682">
          <a:off x="1390203" y="271191"/>
          <a:ext cx="43193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31936" y="41835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595373" y="302229"/>
        <a:ext cx="21596" cy="21596"/>
      </dsp:txXfrm>
    </dsp:sp>
    <dsp:sp modelId="{EAF6CA6B-B114-4E19-97A4-6E97114D58D8}">
      <dsp:nvSpPr>
        <dsp:cNvPr id="0" name=""/>
        <dsp:cNvSpPr/>
      </dsp:nvSpPr>
      <dsp:spPr>
        <a:xfrm>
          <a:off x="1782638" y="237"/>
          <a:ext cx="753130" cy="376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HasMap</a:t>
          </a:r>
          <a:endParaRPr lang="es-MX" sz="1400" kern="1200" dirty="0"/>
        </a:p>
      </dsp:txBody>
      <dsp:txXfrm>
        <a:off x="1793667" y="11266"/>
        <a:ext cx="731072" cy="354507"/>
      </dsp:txXfrm>
    </dsp:sp>
    <dsp:sp modelId="{07ECB796-3FB7-4510-B15A-9A6DEBA9CDF6}">
      <dsp:nvSpPr>
        <dsp:cNvPr id="0" name=""/>
        <dsp:cNvSpPr/>
      </dsp:nvSpPr>
      <dsp:spPr>
        <a:xfrm rot="1652376">
          <a:off x="1407155" y="487716"/>
          <a:ext cx="39803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98032" y="41835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596221" y="519601"/>
        <a:ext cx="19901" cy="19901"/>
      </dsp:txXfrm>
    </dsp:sp>
    <dsp:sp modelId="{4785B9AC-480D-40FE-8C11-7794E7E1AE89}">
      <dsp:nvSpPr>
        <dsp:cNvPr id="0" name=""/>
        <dsp:cNvSpPr/>
      </dsp:nvSpPr>
      <dsp:spPr>
        <a:xfrm>
          <a:off x="1782638" y="433287"/>
          <a:ext cx="753130" cy="376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TreeMap</a:t>
          </a:r>
          <a:endParaRPr lang="es-MX" sz="1400" kern="1200" dirty="0"/>
        </a:p>
      </dsp:txBody>
      <dsp:txXfrm>
        <a:off x="1793667" y="444316"/>
        <a:ext cx="731072" cy="354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50C4A-51B5-4715-839A-40974FF2135F}">
      <dsp:nvSpPr>
        <dsp:cNvPr id="0" name=""/>
        <dsp:cNvSpPr/>
      </dsp:nvSpPr>
      <dsp:spPr>
        <a:xfrm>
          <a:off x="132624" y="658804"/>
          <a:ext cx="915570" cy="457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Collection</a:t>
          </a:r>
        </a:p>
      </dsp:txBody>
      <dsp:txXfrm>
        <a:off x="146032" y="672212"/>
        <a:ext cx="888754" cy="430969"/>
      </dsp:txXfrm>
    </dsp:sp>
    <dsp:sp modelId="{098A569C-C313-46C8-B240-51B1A81F0E54}">
      <dsp:nvSpPr>
        <dsp:cNvPr id="0" name=""/>
        <dsp:cNvSpPr/>
      </dsp:nvSpPr>
      <dsp:spPr>
        <a:xfrm rot="18770822">
          <a:off x="962040" y="663031"/>
          <a:ext cx="5385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38536" y="27246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217845" y="676813"/>
        <a:ext cx="26926" cy="26926"/>
      </dsp:txXfrm>
    </dsp:sp>
    <dsp:sp modelId="{980ADC46-67EC-47DA-BA61-8F52502504F3}">
      <dsp:nvSpPr>
        <dsp:cNvPr id="0" name=""/>
        <dsp:cNvSpPr/>
      </dsp:nvSpPr>
      <dsp:spPr>
        <a:xfrm>
          <a:off x="1414422" y="263964"/>
          <a:ext cx="915570" cy="457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err="1"/>
            <a:t>List</a:t>
          </a:r>
          <a:endParaRPr lang="es-MX" sz="1500" kern="1200" dirty="0"/>
        </a:p>
      </dsp:txBody>
      <dsp:txXfrm>
        <a:off x="1427830" y="277372"/>
        <a:ext cx="888754" cy="430969"/>
      </dsp:txXfrm>
    </dsp:sp>
    <dsp:sp modelId="{2A28750D-8177-4E88-BD2B-1F18BC16BAA3}">
      <dsp:nvSpPr>
        <dsp:cNvPr id="0" name=""/>
        <dsp:cNvSpPr/>
      </dsp:nvSpPr>
      <dsp:spPr>
        <a:xfrm rot="19457599">
          <a:off x="2287601" y="333998"/>
          <a:ext cx="4510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51011" y="27246"/>
              </a:lnTo>
            </a:path>
          </a:pathLst>
        </a:custGeom>
        <a:noFill/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501832" y="349968"/>
        <a:ext cx="22550" cy="22550"/>
      </dsp:txXfrm>
    </dsp:sp>
    <dsp:sp modelId="{B8C4591C-1D01-483B-8E3F-86E4C7EF2F16}">
      <dsp:nvSpPr>
        <dsp:cNvPr id="0" name=""/>
        <dsp:cNvSpPr/>
      </dsp:nvSpPr>
      <dsp:spPr>
        <a:xfrm>
          <a:off x="2696221" y="738"/>
          <a:ext cx="915570" cy="45778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err="1"/>
            <a:t>ArrayList</a:t>
          </a:r>
          <a:endParaRPr lang="es-MX" sz="1500" kern="1200" dirty="0"/>
        </a:p>
      </dsp:txBody>
      <dsp:txXfrm>
        <a:off x="2709629" y="14146"/>
        <a:ext cx="888754" cy="430969"/>
      </dsp:txXfrm>
    </dsp:sp>
    <dsp:sp modelId="{F089937E-CE21-48A0-8FDB-4A63AD46DF81}">
      <dsp:nvSpPr>
        <dsp:cNvPr id="0" name=""/>
        <dsp:cNvSpPr/>
      </dsp:nvSpPr>
      <dsp:spPr>
        <a:xfrm rot="2142401">
          <a:off x="2287601" y="597224"/>
          <a:ext cx="45101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51011" y="27246"/>
              </a:lnTo>
            </a:path>
          </a:pathLst>
        </a:custGeom>
        <a:noFill/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501832" y="613195"/>
        <a:ext cx="22550" cy="22550"/>
      </dsp:txXfrm>
    </dsp:sp>
    <dsp:sp modelId="{FAD2D5AB-4325-4CA1-9D2E-3E0A6F18F75B}">
      <dsp:nvSpPr>
        <dsp:cNvPr id="0" name=""/>
        <dsp:cNvSpPr/>
      </dsp:nvSpPr>
      <dsp:spPr>
        <a:xfrm>
          <a:off x="2696221" y="527191"/>
          <a:ext cx="915570" cy="45778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LinkedList</a:t>
          </a:r>
        </a:p>
      </dsp:txBody>
      <dsp:txXfrm>
        <a:off x="2709629" y="540599"/>
        <a:ext cx="888754" cy="430969"/>
      </dsp:txXfrm>
    </dsp:sp>
    <dsp:sp modelId="{EEC824A1-A03A-470F-BE4D-97991C385B81}">
      <dsp:nvSpPr>
        <dsp:cNvPr id="0" name=""/>
        <dsp:cNvSpPr/>
      </dsp:nvSpPr>
      <dsp:spPr>
        <a:xfrm rot="2883234">
          <a:off x="960021" y="1058240"/>
          <a:ext cx="53185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31852" y="27246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212651" y="1072190"/>
        <a:ext cx="26592" cy="26592"/>
      </dsp:txXfrm>
    </dsp:sp>
    <dsp:sp modelId="{08388826-3D08-4B59-848C-180237E3CD6C}">
      <dsp:nvSpPr>
        <dsp:cNvPr id="0" name=""/>
        <dsp:cNvSpPr/>
      </dsp:nvSpPr>
      <dsp:spPr>
        <a:xfrm>
          <a:off x="1403701" y="1054382"/>
          <a:ext cx="915570" cy="4577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/>
            <a:t>Set</a:t>
          </a:r>
        </a:p>
      </dsp:txBody>
      <dsp:txXfrm>
        <a:off x="1417109" y="1067790"/>
        <a:ext cx="888754" cy="430969"/>
      </dsp:txXfrm>
    </dsp:sp>
    <dsp:sp modelId="{00A3ACCA-9E5B-4588-910E-2FB02ED77546}">
      <dsp:nvSpPr>
        <dsp:cNvPr id="0" name=""/>
        <dsp:cNvSpPr/>
      </dsp:nvSpPr>
      <dsp:spPr>
        <a:xfrm>
          <a:off x="2319271" y="1256029"/>
          <a:ext cx="35608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6083" y="27246"/>
              </a:lnTo>
            </a:path>
          </a:pathLst>
        </a:custGeom>
        <a:noFill/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488411" y="1274373"/>
        <a:ext cx="17804" cy="17804"/>
      </dsp:txXfrm>
    </dsp:sp>
    <dsp:sp modelId="{4F81BA01-CE64-4807-9858-99FC54236E79}">
      <dsp:nvSpPr>
        <dsp:cNvPr id="0" name=""/>
        <dsp:cNvSpPr/>
      </dsp:nvSpPr>
      <dsp:spPr>
        <a:xfrm>
          <a:off x="2675355" y="1054382"/>
          <a:ext cx="915570" cy="45778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err="1"/>
            <a:t>HasSet</a:t>
          </a:r>
          <a:endParaRPr lang="es-MX" sz="1500" kern="1200" dirty="0"/>
        </a:p>
      </dsp:txBody>
      <dsp:txXfrm>
        <a:off x="2688763" y="1067790"/>
        <a:ext cx="888754" cy="430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00B17-314F-4E41-9695-B4CB43DB8F42}">
      <dsp:nvSpPr>
        <dsp:cNvPr id="0" name=""/>
        <dsp:cNvSpPr/>
      </dsp:nvSpPr>
      <dsp:spPr>
        <a:xfrm>
          <a:off x="676575" y="249252"/>
          <a:ext cx="753130" cy="376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Map</a:t>
          </a:r>
          <a:endParaRPr lang="es-MX" sz="1400" kern="1200" dirty="0"/>
        </a:p>
      </dsp:txBody>
      <dsp:txXfrm>
        <a:off x="687604" y="260281"/>
        <a:ext cx="731072" cy="354507"/>
      </dsp:txXfrm>
    </dsp:sp>
    <dsp:sp modelId="{6AFC3986-957B-462B-9577-03206350A940}">
      <dsp:nvSpPr>
        <dsp:cNvPr id="0" name=""/>
        <dsp:cNvSpPr/>
      </dsp:nvSpPr>
      <dsp:spPr>
        <a:xfrm rot="19487682">
          <a:off x="1390203" y="271191"/>
          <a:ext cx="431936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431936" y="41835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595373" y="302229"/>
        <a:ext cx="21596" cy="21596"/>
      </dsp:txXfrm>
    </dsp:sp>
    <dsp:sp modelId="{EAF6CA6B-B114-4E19-97A4-6E97114D58D8}">
      <dsp:nvSpPr>
        <dsp:cNvPr id="0" name=""/>
        <dsp:cNvSpPr/>
      </dsp:nvSpPr>
      <dsp:spPr>
        <a:xfrm>
          <a:off x="1782638" y="237"/>
          <a:ext cx="753130" cy="37656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HasMap</a:t>
          </a:r>
          <a:endParaRPr lang="es-MX" sz="1400" kern="1200" dirty="0"/>
        </a:p>
      </dsp:txBody>
      <dsp:txXfrm>
        <a:off x="1793667" y="11266"/>
        <a:ext cx="731072" cy="354507"/>
      </dsp:txXfrm>
    </dsp:sp>
    <dsp:sp modelId="{07ECB796-3FB7-4510-B15A-9A6DEBA9CDF6}">
      <dsp:nvSpPr>
        <dsp:cNvPr id="0" name=""/>
        <dsp:cNvSpPr/>
      </dsp:nvSpPr>
      <dsp:spPr>
        <a:xfrm rot="1652376">
          <a:off x="1407155" y="487716"/>
          <a:ext cx="39803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98032" y="41835"/>
              </a:lnTo>
            </a:path>
          </a:pathLst>
        </a:custGeom>
        <a:noFill/>
        <a:ln w="400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596221" y="519601"/>
        <a:ext cx="19901" cy="19901"/>
      </dsp:txXfrm>
    </dsp:sp>
    <dsp:sp modelId="{4785B9AC-480D-40FE-8C11-7794E7E1AE89}">
      <dsp:nvSpPr>
        <dsp:cNvPr id="0" name=""/>
        <dsp:cNvSpPr/>
      </dsp:nvSpPr>
      <dsp:spPr>
        <a:xfrm>
          <a:off x="1782638" y="433287"/>
          <a:ext cx="753130" cy="376565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400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err="1" smtClean="0"/>
            <a:t>TreeMap</a:t>
          </a:r>
          <a:endParaRPr lang="es-MX" sz="1400" kern="1200" dirty="0"/>
        </a:p>
      </dsp:txBody>
      <dsp:txXfrm>
        <a:off x="1793667" y="444316"/>
        <a:ext cx="731072" cy="354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22/01/2018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22/01/2018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41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8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35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53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3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4047099"/>
            <a:ext cx="8098302" cy="5715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482493"/>
            <a:ext cx="2042410" cy="40005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482493"/>
            <a:ext cx="552450" cy="407194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4529138"/>
            <a:ext cx="152400" cy="1143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4107656"/>
            <a:ext cx="152400" cy="1143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4314825"/>
            <a:ext cx="152400" cy="1143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1" y="211014"/>
            <a:ext cx="6509239" cy="291465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343150"/>
            <a:ext cx="5105400" cy="14859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257300"/>
            <a:ext cx="8321040" cy="13716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25730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200150"/>
            <a:ext cx="8229600" cy="9704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2001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17145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24003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24003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37719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1714500"/>
            <a:ext cx="914400" cy="27432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342900"/>
            <a:ext cx="7696200" cy="85725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7467600" cy="31658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4686300"/>
            <a:ext cx="1828800" cy="242888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4686300"/>
            <a:ext cx="3260886" cy="242888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4613324"/>
            <a:ext cx="429064" cy="3429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1500188"/>
            <a:ext cx="133350" cy="40005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1500188"/>
            <a:ext cx="552450" cy="407194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API DE COLECCIONES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07506" y="897564"/>
            <a:ext cx="5760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Una colección representa un grupo de </a:t>
            </a:r>
            <a:r>
              <a:rPr lang="es-MX" dirty="0" smtClean="0"/>
              <a:t>objetos conocidos como elementos.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Una colección es un almacén de objetos dinámico, no puede almacenar datos primitivos como lo hace un </a:t>
            </a:r>
            <a:r>
              <a:rPr lang="es-MX" dirty="0" err="1" smtClean="0"/>
              <a:t>array</a:t>
            </a:r>
            <a:r>
              <a:rPr lang="es-MX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El propósito es trabajar con un conjunto de elementos para poder guardarlos.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Podemos </a:t>
            </a:r>
            <a:r>
              <a:rPr lang="es-MX" dirty="0"/>
              <a:t>almacenar cualquier tipo de objeto y podemos usar una serie de métodos </a:t>
            </a:r>
            <a:r>
              <a:rPr lang="es-MX" dirty="0" smtClean="0"/>
              <a:t>comunes, añadir, eliminar, obtener tamaño, ordenar etc.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Partiendo de la interfaz genérica </a:t>
            </a:r>
            <a:r>
              <a:rPr lang="es-MX" b="1" dirty="0" err="1"/>
              <a:t>Collection</a:t>
            </a:r>
            <a:r>
              <a:rPr lang="es-MX" dirty="0"/>
              <a:t> extienden otra serie de interfaces genéricas.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1167594"/>
            <a:ext cx="2799043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02196" y="43016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API DE COLECCIONES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49" y="735546"/>
            <a:ext cx="5688632" cy="152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512" y="2409732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Set: </a:t>
            </a:r>
            <a:r>
              <a:rPr lang="es-MX" dirty="0" smtClean="0"/>
              <a:t>sería </a:t>
            </a:r>
            <a:r>
              <a:rPr lang="es-MX" dirty="0"/>
              <a:t>una colección de objetos que no admite </a:t>
            </a:r>
            <a:r>
              <a:rPr lang="es-MX" dirty="0" smtClean="0"/>
              <a:t>duplicados, tampoco admite ordenamiento, </a:t>
            </a:r>
            <a:r>
              <a:rPr lang="es-MX" dirty="0"/>
              <a:t> </a:t>
            </a:r>
            <a:r>
              <a:rPr lang="es-MX" dirty="0" smtClean="0"/>
              <a:t>ejemplo </a:t>
            </a:r>
            <a:r>
              <a:rPr lang="es-MX" dirty="0"/>
              <a:t>de conjunto sería la clase </a:t>
            </a:r>
            <a:r>
              <a:rPr lang="es-MX" dirty="0" err="1"/>
              <a:t>HashSet</a:t>
            </a:r>
            <a:r>
              <a:rPr lang="es-MX" dirty="0"/>
              <a:t> del API de </a:t>
            </a:r>
            <a:r>
              <a:rPr lang="es-MX" dirty="0" smtClean="0"/>
              <a:t>Java.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Una lista (</a:t>
            </a:r>
            <a:r>
              <a:rPr lang="es-MX" b="1" dirty="0" err="1"/>
              <a:t>list</a:t>
            </a:r>
            <a:r>
              <a:rPr lang="es-MX" b="1" dirty="0"/>
              <a:t>)</a:t>
            </a:r>
            <a:r>
              <a:rPr lang="es-MX" dirty="0"/>
              <a:t> es una colección de objetos donde cada uno de ellos lleva un índice </a:t>
            </a:r>
            <a:r>
              <a:rPr lang="es-MX" dirty="0" smtClean="0"/>
              <a:t>asociado, pueden ser repetidos, es el sustituto del </a:t>
            </a:r>
            <a:r>
              <a:rPr lang="es-MX" dirty="0" err="1" smtClean="0"/>
              <a:t>array</a:t>
            </a:r>
            <a:r>
              <a:rPr lang="es-MX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Una </a:t>
            </a:r>
            <a:r>
              <a:rPr lang="es-MX" b="1" dirty="0"/>
              <a:t>cola</a:t>
            </a:r>
            <a:r>
              <a:rPr lang="es-MX" dirty="0"/>
              <a:t> (</a:t>
            </a:r>
            <a:r>
              <a:rPr lang="es-MX" dirty="0" err="1"/>
              <a:t>queue</a:t>
            </a:r>
            <a:r>
              <a:rPr lang="es-MX" dirty="0"/>
              <a:t>) sería una colección de objetos que se comportan como lo haría un grupo de personas en la cola de una caja de un supermercado</a:t>
            </a:r>
            <a:r>
              <a:rPr lang="es-MX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Mapa (</a:t>
            </a:r>
            <a:r>
              <a:rPr lang="es-MX" b="1" dirty="0" err="1" smtClean="0"/>
              <a:t>map</a:t>
            </a:r>
            <a:r>
              <a:rPr lang="es-MX" b="1" dirty="0" smtClean="0"/>
              <a:t>):</a:t>
            </a:r>
            <a:r>
              <a:rPr lang="es-MX" dirty="0" smtClean="0"/>
              <a:t>Aunque </a:t>
            </a:r>
            <a:r>
              <a:rPr lang="es-MX" dirty="0"/>
              <a:t>muchas veces se hable de los mapas como una colección, en realidad no lo son, ya que no heredan de la interfaz </a:t>
            </a:r>
            <a:r>
              <a:rPr lang="es-MX" dirty="0" err="1" smtClean="0"/>
              <a:t>Collection</a:t>
            </a:r>
            <a:r>
              <a:rPr lang="es-MX" dirty="0" smtClean="0"/>
              <a:t>. Es </a:t>
            </a:r>
            <a:r>
              <a:rPr lang="es-MX" dirty="0"/>
              <a:t>un objeto que relaciona una clave (</a:t>
            </a:r>
            <a:r>
              <a:rPr lang="es-MX" i="1" dirty="0" err="1"/>
              <a:t>key</a:t>
            </a:r>
            <a:r>
              <a:rPr lang="es-MX" dirty="0"/>
              <a:t>) con un valor. 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2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API DE COLECCIONES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53" y="889718"/>
            <a:ext cx="523369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53" y="3111810"/>
            <a:ext cx="5924062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API DE COLECCIONES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194712595"/>
              </p:ext>
            </p:extLst>
          </p:nvPr>
        </p:nvGraphicFramePr>
        <p:xfrm>
          <a:off x="323528" y="897564"/>
          <a:ext cx="374441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937257746"/>
              </p:ext>
            </p:extLst>
          </p:nvPr>
        </p:nvGraphicFramePr>
        <p:xfrm>
          <a:off x="4716016" y="1383618"/>
          <a:ext cx="3264024" cy="81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131840" y="258704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Collection</a:t>
            </a:r>
            <a:r>
              <a:rPr lang="es-MX" b="1" dirty="0" smtClean="0"/>
              <a:t> interfaces</a:t>
            </a:r>
            <a:endParaRPr lang="es-MX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67446"/>
              </p:ext>
            </p:extLst>
          </p:nvPr>
        </p:nvGraphicFramePr>
        <p:xfrm>
          <a:off x="431540" y="3003799"/>
          <a:ext cx="8244916" cy="178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06"/>
                <a:gridCol w="6536510"/>
              </a:tblGrid>
              <a:tr h="230807"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Interface</a:t>
                      </a:r>
                      <a:endParaRPr lang="es-MX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Descripción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326976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Collection</a:t>
                      </a:r>
                      <a:endParaRPr lang="es-MX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Define los métodos</a:t>
                      </a:r>
                      <a:r>
                        <a:rPr lang="es-MX" sz="900" baseline="0" dirty="0" smtClean="0"/>
                        <a:t> básicos disponibles para todas las colecciones.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461615"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Set</a:t>
                      </a:r>
                      <a:endParaRPr lang="es-MX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Define una colección que no permite elementos duplicados.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381400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List</a:t>
                      </a:r>
                      <a:endParaRPr lang="es-MX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Define una colección</a:t>
                      </a:r>
                      <a:r>
                        <a:rPr lang="es-MX" sz="900" baseline="0" dirty="0" smtClean="0"/>
                        <a:t> que mantiene la secuencia de sus elementos en la lista. Se accede mediante su </a:t>
                      </a:r>
                      <a:r>
                        <a:rPr lang="es-MX" sz="900" baseline="0" dirty="0" err="1" smtClean="0"/>
                        <a:t>indice</a:t>
                      </a:r>
                      <a:r>
                        <a:rPr lang="es-MX" sz="900" baseline="0" dirty="0" smtClean="0"/>
                        <a:t> a ellos y si permite duplicados.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381400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Map</a:t>
                      </a:r>
                      <a:endParaRPr lang="es-MX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Define</a:t>
                      </a:r>
                      <a:r>
                        <a:rPr lang="es-MX" sz="900" baseline="0" dirty="0" smtClean="0"/>
                        <a:t> un mapa. Un mapa es similar a una colección sin embargo sus valores van en pares </a:t>
                      </a:r>
                      <a:r>
                        <a:rPr lang="es-MX" sz="900" baseline="0" dirty="0" err="1" smtClean="0"/>
                        <a:t>key-value</a:t>
                      </a:r>
                      <a:r>
                        <a:rPr lang="es-MX" sz="900" baseline="0" dirty="0" smtClean="0"/>
                        <a:t>, cada par </a:t>
                      </a:r>
                      <a:r>
                        <a:rPr lang="es-MX" sz="900" baseline="0" dirty="0" err="1" smtClean="0"/>
                        <a:t>key-value</a:t>
                      </a:r>
                      <a:r>
                        <a:rPr lang="es-MX" sz="900" baseline="0" dirty="0" smtClean="0"/>
                        <a:t> representa un elemento en la colección.</a:t>
                      </a:r>
                      <a:endParaRPr lang="es-MX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3284240" y="73554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Collection</a:t>
            </a:r>
            <a:r>
              <a:rPr lang="es-MX" b="1" dirty="0" smtClean="0"/>
              <a:t> </a:t>
            </a:r>
            <a:r>
              <a:rPr lang="es-MX" b="1" dirty="0" err="1" smtClean="0"/>
              <a:t>framework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426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API DE COLECCIONES JAVA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197383579"/>
              </p:ext>
            </p:extLst>
          </p:nvPr>
        </p:nvGraphicFramePr>
        <p:xfrm>
          <a:off x="323528" y="897564"/>
          <a:ext cx="374441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811437412"/>
              </p:ext>
            </p:extLst>
          </p:nvPr>
        </p:nvGraphicFramePr>
        <p:xfrm>
          <a:off x="4716016" y="1383618"/>
          <a:ext cx="3264024" cy="81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555776" y="258704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Common</a:t>
            </a:r>
            <a:r>
              <a:rPr lang="es-MX" b="1" dirty="0" smtClean="0"/>
              <a:t> </a:t>
            </a:r>
            <a:r>
              <a:rPr lang="es-MX" b="1" dirty="0" err="1" smtClean="0"/>
              <a:t>collection</a:t>
            </a:r>
            <a:r>
              <a:rPr lang="es-MX" b="1" dirty="0" smtClean="0"/>
              <a:t> </a:t>
            </a:r>
            <a:r>
              <a:rPr lang="es-MX" b="1" dirty="0" err="1" smtClean="0"/>
              <a:t>Classes</a:t>
            </a:r>
            <a:endParaRPr lang="es-MX" b="1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88389"/>
              </p:ext>
            </p:extLst>
          </p:nvPr>
        </p:nvGraphicFramePr>
        <p:xfrm>
          <a:off x="431540" y="3003798"/>
          <a:ext cx="7992888" cy="185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336704"/>
              </a:tblGrid>
              <a:tr h="207509"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Clase</a:t>
                      </a:r>
                      <a:endParaRPr lang="es-MX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Descripción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ArrayList</a:t>
                      </a:r>
                      <a:endParaRPr lang="es-MX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Más</a:t>
                      </a:r>
                      <a:r>
                        <a:rPr lang="es-MX" sz="900" baseline="0" dirty="0" smtClean="0"/>
                        <a:t> eficiente que una </a:t>
                      </a:r>
                      <a:r>
                        <a:rPr lang="es-MX" sz="900" baseline="0" dirty="0" err="1" smtClean="0"/>
                        <a:t>linked</a:t>
                      </a:r>
                      <a:r>
                        <a:rPr lang="es-MX" sz="900" baseline="0" dirty="0" smtClean="0"/>
                        <a:t> </a:t>
                      </a:r>
                      <a:r>
                        <a:rPr lang="es-MX" sz="900" baseline="0" dirty="0" err="1" smtClean="0"/>
                        <a:t>list</a:t>
                      </a:r>
                      <a:r>
                        <a:rPr lang="es-MX" sz="900" baseline="0" dirty="0" smtClean="0"/>
                        <a:t> para acceder a los elementos aleatorios. Poca eficiencia al insertar elementos en medio de las listas.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415017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LinkedList</a:t>
                      </a:r>
                      <a:endParaRPr lang="es-MX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Menos eficiente</a:t>
                      </a:r>
                      <a:r>
                        <a:rPr lang="es-MX" sz="900" baseline="0" dirty="0" smtClean="0"/>
                        <a:t> que un </a:t>
                      </a:r>
                      <a:r>
                        <a:rPr lang="es-MX" sz="900" baseline="0" dirty="0" err="1" smtClean="0"/>
                        <a:t>array</a:t>
                      </a:r>
                      <a:r>
                        <a:rPr lang="es-MX" sz="900" baseline="0" dirty="0" smtClean="0"/>
                        <a:t> </a:t>
                      </a:r>
                      <a:r>
                        <a:rPr lang="es-MX" sz="900" baseline="0" dirty="0" err="1" smtClean="0"/>
                        <a:t>list</a:t>
                      </a:r>
                      <a:r>
                        <a:rPr lang="es-MX" sz="900" baseline="0" dirty="0" smtClean="0"/>
                        <a:t> para acceder a los elementos aleatorios. Más eficiente que un </a:t>
                      </a:r>
                      <a:r>
                        <a:rPr lang="es-MX" sz="900" baseline="0" dirty="0" err="1" smtClean="0"/>
                        <a:t>array</a:t>
                      </a:r>
                      <a:r>
                        <a:rPr lang="es-MX" sz="900" baseline="0" dirty="0" smtClean="0"/>
                        <a:t> </a:t>
                      </a:r>
                      <a:r>
                        <a:rPr lang="es-MX" sz="900" baseline="0" dirty="0" err="1" smtClean="0"/>
                        <a:t>list</a:t>
                      </a:r>
                      <a:r>
                        <a:rPr lang="es-MX" sz="900" baseline="0" dirty="0" smtClean="0"/>
                        <a:t> cuando inserta elementos en medio de la lista.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HashSet</a:t>
                      </a:r>
                      <a:endParaRPr lang="es-MX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Almacena un set de</a:t>
                      </a:r>
                      <a:r>
                        <a:rPr lang="es-MX" sz="900" baseline="0" dirty="0" smtClean="0"/>
                        <a:t> elementos únicos, es decir no acepta datos repetidos.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HasMap</a:t>
                      </a:r>
                      <a:endParaRPr lang="es-MX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Almacena pares de valores </a:t>
                      </a:r>
                      <a:r>
                        <a:rPr lang="es-MX" sz="900" dirty="0" err="1" smtClean="0"/>
                        <a:t>key-value</a:t>
                      </a:r>
                      <a:r>
                        <a:rPr lang="es-MX" sz="900" dirty="0" smtClean="0"/>
                        <a:t> cada </a:t>
                      </a:r>
                      <a:r>
                        <a:rPr lang="es-MX" sz="900" dirty="0" err="1" smtClean="0"/>
                        <a:t>key</a:t>
                      </a:r>
                      <a:r>
                        <a:rPr lang="es-MX" sz="900" dirty="0" smtClean="0"/>
                        <a:t> debe ser única.</a:t>
                      </a:r>
                      <a:r>
                        <a:rPr lang="es-MX" sz="900" baseline="0" dirty="0" smtClean="0"/>
                        <a:t> Si acepta valores repetidos pero claves no.</a:t>
                      </a:r>
                      <a:endParaRPr lang="es-MX" sz="900" dirty="0"/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MX" sz="900" dirty="0" err="1" smtClean="0"/>
                        <a:t>TreeMap</a:t>
                      </a:r>
                      <a:endParaRPr lang="es-MX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Almacena pares de valores </a:t>
                      </a:r>
                      <a:r>
                        <a:rPr lang="es-MX" sz="900" dirty="0" err="1" smtClean="0"/>
                        <a:t>key-value</a:t>
                      </a:r>
                      <a:r>
                        <a:rPr lang="es-MX" sz="900" dirty="0" smtClean="0"/>
                        <a:t> en estructura </a:t>
                      </a:r>
                      <a:r>
                        <a:rPr lang="es-MX" sz="900" dirty="0" err="1" smtClean="0"/>
                        <a:t>gerarquica</a:t>
                      </a:r>
                      <a:r>
                        <a:rPr lang="es-MX" sz="900" baseline="0" dirty="0" smtClean="0"/>
                        <a:t> conocida como arboles automáticamente sigue una secuencia por </a:t>
                      </a:r>
                      <a:r>
                        <a:rPr lang="es-MX" sz="900" baseline="0" dirty="0" err="1" smtClean="0"/>
                        <a:t>key</a:t>
                      </a:r>
                      <a:r>
                        <a:rPr lang="es-MX" sz="900" baseline="0" dirty="0" smtClean="0"/>
                        <a:t>.</a:t>
                      </a:r>
                      <a:endParaRPr lang="es-MX" sz="9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8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331</Words>
  <Application>Microsoft Office PowerPoint</Application>
  <PresentationFormat>Presentación en pantalla (16:9)</PresentationFormat>
  <Paragraphs>70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2018-01-22T11:54:32Z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