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Yeseva One" charset="1" panose="00000500000000000000"/>
      <p:regular r:id="rId13"/>
    </p:embeddedFont>
    <p:embeddedFont>
      <p:font typeface="Libre Baskerville" charset="1" panose="02000000000000000000"/>
      <p:regular r:id="rId14"/>
    </p:embeddedFont>
    <p:embeddedFont>
      <p:font typeface="Open Sans" charset="1" panose="020B0606030504020204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71618"/>
            <a:ext cx="16230600" cy="187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Development of a platform with 2 DoF to assist the cooperation between grounded mobile robots and UAVs in landing operations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3182" y="7329078"/>
            <a:ext cx="1172163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Presented by José Lima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886190"/>
            <a:ext cx="16230600" cy="80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27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Authors: Emerson Kaneda; Guido Berger; Vitor Hugo Pinto; Milena Pinto;</a:t>
            </a:r>
          </a:p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Murilo Ferreira; Flávio Luiz Rossini; José Lima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191625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67946" y="2548328"/>
            <a:ext cx="6617710" cy="6709972"/>
          </a:xfrm>
          <a:custGeom>
            <a:avLst/>
            <a:gdLst/>
            <a:ahLst/>
            <a:cxnLst/>
            <a:rect r="r" b="b" t="t" l="l"/>
            <a:pathLst>
              <a:path h="6709972" w="6617710">
                <a:moveTo>
                  <a:pt x="0" y="0"/>
                </a:moveTo>
                <a:lnTo>
                  <a:pt x="6617710" y="0"/>
                </a:lnTo>
                <a:lnTo>
                  <a:pt x="6617710" y="6709972"/>
                </a:lnTo>
                <a:lnTo>
                  <a:pt x="0" y="67099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3183" y="2481653"/>
            <a:ext cx="7192268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Bidirectional platform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Degrees of Freedom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Hardware: ESP32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Motors: NEMA17 with gear box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Sensor: ADXL345 Accelerometer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30033" y="895350"/>
            <a:ext cx="4427934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Prototype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191625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637866" y="1975588"/>
            <a:ext cx="3879220" cy="5922473"/>
            <a:chOff x="0" y="0"/>
            <a:chExt cx="5172293" cy="789663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172293" cy="7896630"/>
              <a:chOff x="0" y="0"/>
              <a:chExt cx="927313" cy="141574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27313" cy="1415745"/>
              </a:xfrm>
              <a:custGeom>
                <a:avLst/>
                <a:gdLst/>
                <a:ahLst/>
                <a:cxnLst/>
                <a:rect r="r" b="b" t="t" l="l"/>
                <a:pathLst>
                  <a:path h="1415745" w="927313">
                    <a:moveTo>
                      <a:pt x="0" y="0"/>
                    </a:moveTo>
                    <a:lnTo>
                      <a:pt x="927313" y="0"/>
                    </a:lnTo>
                    <a:lnTo>
                      <a:pt x="927313" y="1415745"/>
                    </a:lnTo>
                    <a:lnTo>
                      <a:pt x="0" y="1415745"/>
                    </a:lnTo>
                    <a:close/>
                  </a:path>
                </a:pathLst>
              </a:custGeom>
              <a:solidFill>
                <a:srgbClr val="FEFEFE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927313" cy="14538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172293" cy="7896630"/>
            </a:xfrm>
            <a:custGeom>
              <a:avLst/>
              <a:gdLst/>
              <a:ahLst/>
              <a:cxnLst/>
              <a:rect r="r" b="b" t="t" l="l"/>
              <a:pathLst>
                <a:path h="7896630" w="5172293">
                  <a:moveTo>
                    <a:pt x="0" y="0"/>
                  </a:moveTo>
                  <a:lnTo>
                    <a:pt x="5172293" y="0"/>
                  </a:lnTo>
                  <a:lnTo>
                    <a:pt x="5172293" y="7896630"/>
                  </a:lnTo>
                  <a:lnTo>
                    <a:pt x="0" y="7896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1155569" y="1975588"/>
            <a:ext cx="5818829" cy="5922473"/>
            <a:chOff x="0" y="0"/>
            <a:chExt cx="7758439" cy="789663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7758439" cy="7896630"/>
              <a:chOff x="0" y="0"/>
              <a:chExt cx="1292050" cy="131506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292050" cy="1315064"/>
              </a:xfrm>
              <a:custGeom>
                <a:avLst/>
                <a:gdLst/>
                <a:ahLst/>
                <a:cxnLst/>
                <a:rect r="r" b="b" t="t" l="l"/>
                <a:pathLst>
                  <a:path h="1315064" w="1292050">
                    <a:moveTo>
                      <a:pt x="0" y="0"/>
                    </a:moveTo>
                    <a:lnTo>
                      <a:pt x="1292050" y="0"/>
                    </a:lnTo>
                    <a:lnTo>
                      <a:pt x="1292050" y="1315064"/>
                    </a:lnTo>
                    <a:lnTo>
                      <a:pt x="0" y="1315064"/>
                    </a:lnTo>
                    <a:close/>
                  </a:path>
                </a:pathLst>
              </a:custGeom>
              <a:solidFill>
                <a:srgbClr val="FEFEFE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292050" cy="13531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758439" cy="7896630"/>
            </a:xfrm>
            <a:custGeom>
              <a:avLst/>
              <a:gdLst/>
              <a:ahLst/>
              <a:cxnLst/>
              <a:rect r="r" b="b" t="t" l="l"/>
              <a:pathLst>
                <a:path h="7896630" w="7758439">
                  <a:moveTo>
                    <a:pt x="0" y="0"/>
                  </a:moveTo>
                  <a:lnTo>
                    <a:pt x="7758439" y="0"/>
                  </a:lnTo>
                  <a:lnTo>
                    <a:pt x="7758439" y="7896630"/>
                  </a:lnTo>
                  <a:lnTo>
                    <a:pt x="0" y="7896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8093265"/>
            <a:ext cx="9097552" cy="1165035"/>
          </a:xfrm>
          <a:custGeom>
            <a:avLst/>
            <a:gdLst/>
            <a:ahLst/>
            <a:cxnLst/>
            <a:rect r="r" b="b" t="t" l="l"/>
            <a:pathLst>
              <a:path h="1165035" w="9097552">
                <a:moveTo>
                  <a:pt x="0" y="0"/>
                </a:moveTo>
                <a:lnTo>
                  <a:pt x="9097552" y="0"/>
                </a:lnTo>
                <a:lnTo>
                  <a:pt x="9097552" y="1165035"/>
                </a:lnTo>
                <a:lnTo>
                  <a:pt x="0" y="1165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1611129" y="8093265"/>
            <a:ext cx="4907709" cy="1165035"/>
          </a:xfrm>
          <a:custGeom>
            <a:avLst/>
            <a:gdLst/>
            <a:ahLst/>
            <a:cxnLst/>
            <a:rect r="r" b="b" t="t" l="l"/>
            <a:pathLst>
              <a:path h="1165035" w="4907709">
                <a:moveTo>
                  <a:pt x="0" y="0"/>
                </a:moveTo>
                <a:lnTo>
                  <a:pt x="4907710" y="0"/>
                </a:lnTo>
                <a:lnTo>
                  <a:pt x="4907710" y="1165035"/>
                </a:lnTo>
                <a:lnTo>
                  <a:pt x="0" y="116503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4764881" y="355606"/>
            <a:ext cx="8758238" cy="120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Kinematics analisys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191625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88024" y="1878341"/>
            <a:ext cx="13711952" cy="6530317"/>
          </a:xfrm>
          <a:custGeom>
            <a:avLst/>
            <a:gdLst/>
            <a:ahLst/>
            <a:cxnLst/>
            <a:rect r="r" b="b" t="t" l="l"/>
            <a:pathLst>
              <a:path h="6530317" w="13711952">
                <a:moveTo>
                  <a:pt x="0" y="0"/>
                </a:moveTo>
                <a:lnTo>
                  <a:pt x="13711952" y="0"/>
                </a:lnTo>
                <a:lnTo>
                  <a:pt x="13711952" y="6530318"/>
                </a:lnTo>
                <a:lnTo>
                  <a:pt x="0" y="65303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804468" y="8406130"/>
            <a:ext cx="1467906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Minimum Angle: -16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Maximum Angle: 22.45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26707" y="365125"/>
            <a:ext cx="883458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Kinematics Analisys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191625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66839" y="6176832"/>
            <a:ext cx="6554322" cy="1615004"/>
          </a:xfrm>
          <a:custGeom>
            <a:avLst/>
            <a:gdLst/>
            <a:ahLst/>
            <a:cxnLst/>
            <a:rect r="r" b="b" t="t" l="l"/>
            <a:pathLst>
              <a:path h="1615004" w="6554322">
                <a:moveTo>
                  <a:pt x="0" y="0"/>
                </a:moveTo>
                <a:lnTo>
                  <a:pt x="6554322" y="0"/>
                </a:lnTo>
                <a:lnTo>
                  <a:pt x="6554322" y="1615003"/>
                </a:lnTo>
                <a:lnTo>
                  <a:pt x="0" y="16150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266115" y="3480128"/>
            <a:ext cx="5755771" cy="1704939"/>
          </a:xfrm>
          <a:custGeom>
            <a:avLst/>
            <a:gdLst/>
            <a:ahLst/>
            <a:cxnLst/>
            <a:rect r="r" b="b" t="t" l="l"/>
            <a:pathLst>
              <a:path h="1704939" w="5755771">
                <a:moveTo>
                  <a:pt x="0" y="0"/>
                </a:moveTo>
                <a:lnTo>
                  <a:pt x="5755770" y="0"/>
                </a:lnTo>
                <a:lnTo>
                  <a:pt x="5755770" y="1704939"/>
                </a:lnTo>
                <a:lnTo>
                  <a:pt x="0" y="1704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50715" y="7934710"/>
            <a:ext cx="5386569" cy="1615004"/>
          </a:xfrm>
          <a:custGeom>
            <a:avLst/>
            <a:gdLst/>
            <a:ahLst/>
            <a:cxnLst/>
            <a:rect r="r" b="b" t="t" l="l"/>
            <a:pathLst>
              <a:path h="1615004" w="5386569">
                <a:moveTo>
                  <a:pt x="0" y="0"/>
                </a:moveTo>
                <a:lnTo>
                  <a:pt x="5386570" y="0"/>
                </a:lnTo>
                <a:lnTo>
                  <a:pt x="5386570" y="1615004"/>
                </a:lnTo>
                <a:lnTo>
                  <a:pt x="0" y="16150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118101" y="365125"/>
            <a:ext cx="605179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Filtering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97077" y="1794827"/>
            <a:ext cx="102938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Exponential moving average filter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20429" y="5263067"/>
            <a:ext cx="140471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Applying over the 3 accelerations measured to calculate Pitch and Roll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191625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2536334"/>
            <a:ext cx="11301259" cy="5297465"/>
          </a:xfrm>
          <a:custGeom>
            <a:avLst/>
            <a:gdLst/>
            <a:ahLst/>
            <a:cxnLst/>
            <a:rect r="r" b="b" t="t" l="l"/>
            <a:pathLst>
              <a:path h="5297465" w="11301259">
                <a:moveTo>
                  <a:pt x="0" y="0"/>
                </a:moveTo>
                <a:lnTo>
                  <a:pt x="11301258" y="0"/>
                </a:lnTo>
                <a:lnTo>
                  <a:pt x="11301258" y="5297465"/>
                </a:lnTo>
                <a:lnTo>
                  <a:pt x="0" y="52974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481340" y="596900"/>
            <a:ext cx="732532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 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191625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35707" y="1659971"/>
            <a:ext cx="8816585" cy="4198899"/>
          </a:xfrm>
          <a:custGeom>
            <a:avLst/>
            <a:gdLst/>
            <a:ahLst/>
            <a:cxnLst/>
            <a:rect r="r" b="b" t="t" l="l"/>
            <a:pathLst>
              <a:path h="4198899" w="8816585">
                <a:moveTo>
                  <a:pt x="0" y="0"/>
                </a:moveTo>
                <a:lnTo>
                  <a:pt x="8816586" y="0"/>
                </a:lnTo>
                <a:lnTo>
                  <a:pt x="8816586" y="4198899"/>
                </a:lnTo>
                <a:lnTo>
                  <a:pt x="0" y="41988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735707" y="5858870"/>
            <a:ext cx="8816585" cy="4198899"/>
          </a:xfrm>
          <a:custGeom>
            <a:avLst/>
            <a:gdLst/>
            <a:ahLst/>
            <a:cxnLst/>
            <a:rect r="r" b="b" t="t" l="l"/>
            <a:pathLst>
              <a:path h="4198899" w="8816585">
                <a:moveTo>
                  <a:pt x="0" y="0"/>
                </a:moveTo>
                <a:lnTo>
                  <a:pt x="8816586" y="0"/>
                </a:lnTo>
                <a:lnTo>
                  <a:pt x="8816586" y="4198899"/>
                </a:lnTo>
                <a:lnTo>
                  <a:pt x="0" y="41988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5937721" y="365125"/>
            <a:ext cx="641255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Response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233042" y="4345967"/>
            <a:ext cx="49687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Kp: 0.8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191625"/>
            <a:ext cx="2469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DAGVEBOmQ7E</dc:identifier>
  <dcterms:modified xsi:type="dcterms:W3CDTF">2011-08-01T06:04:30Z</dcterms:modified>
  <cp:revision>1</cp:revision>
  <dc:title>Soft Sand Minimalist Modern Thesis Defense Presentation</dc:title>
</cp:coreProperties>
</file>