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2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84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01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8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51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2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85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35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49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57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4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7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1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6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51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6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5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2AFCF-63CE-A3BF-123B-BDD89FF09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1846" y="1122363"/>
            <a:ext cx="7305152" cy="218354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Model for Electricity Price Forecasting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4EE1D0-BCEC-3F6C-6C3F-EB51A816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1846" y="3657597"/>
            <a:ext cx="7046221" cy="232117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Empowering Informed Energy Decision</a:t>
            </a:r>
          </a:p>
          <a:p>
            <a:endParaRPr lang="en-IN" dirty="0"/>
          </a:p>
          <a:p>
            <a:r>
              <a:rPr lang="en-IN" dirty="0"/>
              <a:t>                               			</a:t>
            </a:r>
            <a:r>
              <a:rPr lang="en-IN" smtClean="0"/>
              <a:t>Aneeshtheyyan K</a:t>
            </a:r>
            <a:r>
              <a:rPr lang="en-IN" dirty="0" smtClean="0"/>
              <a:t>,</a:t>
            </a:r>
            <a:r>
              <a:rPr lang="en-IN" dirty="0"/>
              <a:t>	</a:t>
            </a:r>
            <a:endParaRPr lang="en-IN" dirty="0"/>
          </a:p>
          <a:p>
            <a:r>
              <a:rPr lang="en-IN" dirty="0"/>
              <a:t>							         </a:t>
            </a:r>
            <a:r>
              <a:rPr lang="en-IN" dirty="0" smtClean="0"/>
              <a:t>   </a:t>
            </a:r>
            <a:r>
              <a:rPr lang="en-IN" dirty="0"/>
              <a:t>III-CSE,</a:t>
            </a:r>
          </a:p>
          <a:p>
            <a:r>
              <a:rPr lang="en-IN" dirty="0"/>
              <a:t>                                                                  VVCET.</a:t>
            </a:r>
          </a:p>
          <a:p>
            <a:r>
              <a:rPr lang="en-IN" dirty="0"/>
              <a:t>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4946673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83B919-E608-5BAB-F128-20B420BE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Evaluation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655F37-389C-0A91-070E-9939C1BD0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Introduce evaluation metrics (e.g., Mean Absolute Error, Root Mean Squared Error) to assess model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07486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B0D715-7586-3388-546D-3341E741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Model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8F8D36-DE02-BC9E-8FD8-EB745608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model evaluation results using visuals.</a:t>
            </a:r>
          </a:p>
          <a:p>
            <a:r>
              <a:rPr lang="en-US" dirty="0"/>
              <a:t>Discuss how the results reflect the model's accuracy in predicting electricity prices.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37288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FA83B29-A224-8795-92F0-91698A17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09" y="1929283"/>
            <a:ext cx="9837336" cy="404948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6EF6E1CC-E732-5AF7-D97B-C81A54DC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05990"/>
          </a:xfrm>
        </p:spPr>
        <p:txBody>
          <a:bodyPr>
            <a:normAutofit/>
          </a:bodyPr>
          <a:lstStyle/>
          <a:p>
            <a:r>
              <a:rPr lang="en-IN" sz="2400" dirty="0"/>
              <a:t>The below Bar chart shows the electricity prices for 4 different countries.</a:t>
            </a:r>
          </a:p>
        </p:txBody>
      </p:sp>
    </p:spTree>
    <p:extLst>
      <p:ext uri="{BB962C8B-B14F-4D97-AF65-F5344CB8AC3E}">
        <p14:creationId xmlns:p14="http://schemas.microsoft.com/office/powerpoint/2010/main" val="2767875338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78D6D5-3D13-D16D-7DAC-3E24CD4A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068FFA-B6BB-0FE2-164E-598F25409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how the predictive model can assist energy providers and consumers.</a:t>
            </a:r>
          </a:p>
          <a:p>
            <a:r>
              <a:rPr lang="en-US" dirty="0"/>
              <a:t>Mention informed decision-making, consumption optimization, and investment planning.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91489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C6180C-E4AD-FA5F-7165-0C124D1D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077491-39A5-CE7D-3651-F1F4F15D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the key steps in developing the predictive model.</a:t>
            </a:r>
          </a:p>
          <a:p>
            <a:r>
              <a:rPr lang="en-US" dirty="0"/>
              <a:t>Reiterate the importance of accurate electricity price forecasting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908061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4FE195-CAEB-B7D6-DC88-DC3DAC21E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Mention potential areas for improvement or future developments in the project.</a:t>
            </a:r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2B61D004-0E6E-32AB-34B1-6BADF06F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Future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65993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FAC2D2-1C82-B119-0B9C-4482E5FE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239" y="3021947"/>
            <a:ext cx="9601196" cy="1303867"/>
          </a:xfrm>
        </p:spPr>
        <p:txBody>
          <a:bodyPr/>
          <a:lstStyle/>
          <a:p>
            <a:r>
              <a:rPr lang="en-IN" b="1" dirty="0">
                <a:latin typeface="Ravie" panose="040408050508090206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325799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EDA21D-70ED-0F8E-8497-A7BEF793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809161" cy="1303867"/>
          </a:xfrm>
        </p:spPr>
        <p:txBody>
          <a:bodyPr>
            <a:normAutofit fontScale="90000"/>
          </a:bodyPr>
          <a:lstStyle/>
          <a:p>
            <a:r>
              <a:rPr lang="en-IN" dirty="0"/>
              <a:t>ABSTRACTION: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895EC1-A12E-48B1-1210-ED99E4D6A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5246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Data collection</a:t>
            </a:r>
          </a:p>
          <a:p>
            <a:r>
              <a:rPr lang="en-IN" dirty="0"/>
              <a:t>Data processing</a:t>
            </a:r>
          </a:p>
          <a:p>
            <a:r>
              <a:rPr lang="en-IN" dirty="0"/>
              <a:t>Feature Engineering</a:t>
            </a:r>
          </a:p>
          <a:p>
            <a:r>
              <a:rPr lang="en-IN" dirty="0"/>
              <a:t>Model selection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Evaluation Metrices</a:t>
            </a:r>
          </a:p>
          <a:p>
            <a:r>
              <a:rPr lang="en-IN" dirty="0"/>
              <a:t>Model performance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80547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ED553-15CC-0DDF-12FB-81D4B61A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4281433" cy="1303867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397773-D503-2611-6347-F50BBB8C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problem: forecasting future electricity prices.</a:t>
            </a:r>
          </a:p>
          <a:p>
            <a:r>
              <a:rPr lang="en-US" dirty="0"/>
              <a:t>Highlight the objectives: assisting energy providers and consumers in decision-making.</a:t>
            </a:r>
          </a:p>
          <a:p>
            <a:r>
              <a:rPr lang="en-US" dirty="0"/>
              <a:t>Mention the key project phases: data preprocessing, feature engineering, model selection, training, and evaluation.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20759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557AB-DCCD-159F-A6E5-6C4AB97F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4800598" cy="1303867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2500-0C1C-05F6-6878-D756E5F0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problem of electricity price forecasting.</a:t>
            </a:r>
          </a:p>
          <a:p>
            <a:r>
              <a:rPr lang="en-US" dirty="0"/>
              <a:t>Explain why it's essential for energy providers and consumers.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68743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A64FDE-D1C1-D81B-E397-02D385A0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526673" cy="1303867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2BFF22-A231-2B16-3633-E45B03494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need for historical electricity prices and relevant factors.</a:t>
            </a:r>
          </a:p>
          <a:p>
            <a:r>
              <a:rPr lang="en-US" dirty="0"/>
              <a:t>Mention potential data sources (market data, weather data, demand, supply).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61619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516A20-6D6A-44DA-09E1-96327AB2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466384" cy="1303867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D841D3-9D95-C11E-F57E-A82499094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importance of data cleaning and preparation.</a:t>
            </a:r>
          </a:p>
          <a:p>
            <a:r>
              <a:rPr lang="en-US" dirty="0"/>
              <a:t>Highlight tasks like handling missing values and scaling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32610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8EE7E5-EB7B-B633-FDA8-B011B30C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5" cy="1303867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955E6A-3F58-E7AC-AA6B-E443A6BE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creation of additional features capturing price influencers.</a:t>
            </a:r>
          </a:p>
          <a:p>
            <a:r>
              <a:rPr lang="en-US" dirty="0"/>
              <a:t>Emphasize capturing seasonality, external factors, and demand patterns.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86278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770E9-1CE8-F47D-7CAD-73F5B421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426189" cy="1303867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Model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6B557B-CEEB-B6D5-573E-4C8F713A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process of choosing the right forecasting model.</a:t>
            </a:r>
          </a:p>
          <a:p>
            <a:r>
              <a:rPr lang="en-US" dirty="0"/>
              <a:t>List suitable models (e.g., Time Series models, Machine Learning algorithms).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04834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719AE8-953C-872B-6586-E2BB7FF2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Model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7F28BA-1538-13A2-F62A-4BE0C92D2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training phase for the selected model.</a:t>
            </a:r>
          </a:p>
          <a:p>
            <a:r>
              <a:rPr lang="en-US" dirty="0"/>
              <a:t>Mention that it uses the preprocessed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823588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</TotalTime>
  <Words>327</Words>
  <Application>Microsoft Office PowerPoint</Application>
  <PresentationFormat>Custom</PresentationFormat>
  <Paragraphs>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Organic</vt:lpstr>
      <vt:lpstr>Predictive Model for Electricity Price Forecasting</vt:lpstr>
      <vt:lpstr>ABSTRACTION:</vt:lpstr>
      <vt:lpstr>INTRODUCTION:</vt:lpstr>
      <vt:lpstr>Problem Statement:</vt:lpstr>
      <vt:lpstr>Data Collection</vt:lpstr>
      <vt:lpstr>Data Preprocessing</vt:lpstr>
      <vt:lpstr>Feature Engineering</vt:lpstr>
      <vt:lpstr>Model Selection</vt:lpstr>
      <vt:lpstr>Model Training</vt:lpstr>
      <vt:lpstr>Evaluation Metrics</vt:lpstr>
      <vt:lpstr>Model Performance</vt:lpstr>
      <vt:lpstr>The below Bar chart shows the electricity prices for 4 different countries.</vt:lpstr>
      <vt:lpstr>Applications</vt:lpstr>
      <vt:lpstr>Conclusion</vt:lpstr>
      <vt:lpstr>Future Work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 for Electricity Price Forecasting</dc:title>
  <dc:creator>Janani Palanichamy</dc:creator>
  <cp:lastModifiedBy>ADMIN</cp:lastModifiedBy>
  <cp:revision>4</cp:revision>
  <dcterms:created xsi:type="dcterms:W3CDTF">2023-10-16T13:40:30Z</dcterms:created>
  <dcterms:modified xsi:type="dcterms:W3CDTF">2023-10-17T07:07:25Z</dcterms:modified>
</cp:coreProperties>
</file>