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 id="2147483682" r:id="rId5"/>
  </p:sldMasterIdLst>
  <p:notesMasterIdLst>
    <p:notesMasterId r:id="rId20"/>
  </p:notesMasterIdLst>
  <p:sldIdLst>
    <p:sldId id="256" r:id="rId6"/>
    <p:sldId id="402" r:id="rId7"/>
    <p:sldId id="359" r:id="rId8"/>
    <p:sldId id="312" r:id="rId9"/>
    <p:sldId id="386" r:id="rId10"/>
    <p:sldId id="388" r:id="rId11"/>
    <p:sldId id="335" r:id="rId12"/>
    <p:sldId id="328" r:id="rId13"/>
    <p:sldId id="367" r:id="rId14"/>
    <p:sldId id="343" r:id="rId15"/>
    <p:sldId id="389" r:id="rId16"/>
    <p:sldId id="390" r:id="rId17"/>
    <p:sldId id="391" r:id="rId18"/>
    <p:sldId id="40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248" autoAdjust="0"/>
  </p:normalViewPr>
  <p:slideViewPr>
    <p:cSldViewPr snapToGrid="0">
      <p:cViewPr>
        <p:scale>
          <a:sx n="83" d="100"/>
          <a:sy n="83" d="100"/>
        </p:scale>
        <p:origin x="730" y="53"/>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D69D6B-D591-4705-8EC3-320379E0D64E}" type="doc">
      <dgm:prSet loTypeId="urn:microsoft.com/office/officeart/2018/5/layout/IconCircleLabel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2986DC59-7A90-4EB8-9E57-D6854522A214}">
      <dgm:prSet/>
      <dgm:spPr/>
      <dgm:t>
        <a:bodyPr/>
        <a:lstStyle/>
        <a:p>
          <a:pPr>
            <a:lnSpc>
              <a:spcPct val="100000"/>
            </a:lnSpc>
            <a:defRPr cap="all"/>
          </a:pPr>
          <a:r>
            <a:rPr lang="en-US"/>
            <a:t>"The cloud" refers to servers that are accessed over the Internet, and the software and databases that run on those servers. </a:t>
          </a:r>
        </a:p>
      </dgm:t>
    </dgm:pt>
    <dgm:pt modelId="{700CC121-F411-4DEC-8352-6FC8FF9D9516}" type="parTrans" cxnId="{6F599738-9F2B-4C9D-8033-6E00DECCB91B}">
      <dgm:prSet/>
      <dgm:spPr/>
      <dgm:t>
        <a:bodyPr/>
        <a:lstStyle/>
        <a:p>
          <a:endParaRPr lang="en-US"/>
        </a:p>
      </dgm:t>
    </dgm:pt>
    <dgm:pt modelId="{A34F8C4F-FB13-42ED-A419-4560E1F8731E}" type="sibTrans" cxnId="{6F599738-9F2B-4C9D-8033-6E00DECCB91B}">
      <dgm:prSet/>
      <dgm:spPr/>
      <dgm:t>
        <a:bodyPr/>
        <a:lstStyle/>
        <a:p>
          <a:endParaRPr lang="en-US"/>
        </a:p>
      </dgm:t>
    </dgm:pt>
    <dgm:pt modelId="{0B68509C-D9E0-4E1F-A2A1-101A08D99938}">
      <dgm:prSet/>
      <dgm:spPr/>
      <dgm:t>
        <a:bodyPr/>
        <a:lstStyle/>
        <a:p>
          <a:pPr>
            <a:lnSpc>
              <a:spcPct val="100000"/>
            </a:lnSpc>
            <a:defRPr cap="all"/>
          </a:pPr>
          <a:r>
            <a:rPr lang="en-US" dirty="0"/>
            <a:t>Cloud servers are located in data centres all over the world. By using cloud computing, users and companies do not have to manage physical servers themselves or run software applications on their own machines.</a:t>
          </a:r>
        </a:p>
      </dgm:t>
    </dgm:pt>
    <dgm:pt modelId="{0F257D9A-6211-4546-9813-D860BD5D411A}" type="parTrans" cxnId="{132D4094-8581-40E0-8560-67D8527524F2}">
      <dgm:prSet/>
      <dgm:spPr/>
      <dgm:t>
        <a:bodyPr/>
        <a:lstStyle/>
        <a:p>
          <a:endParaRPr lang="en-US"/>
        </a:p>
      </dgm:t>
    </dgm:pt>
    <dgm:pt modelId="{B8B98C2C-30D9-4B48-9334-1C006ED17649}" type="sibTrans" cxnId="{132D4094-8581-40E0-8560-67D8527524F2}">
      <dgm:prSet/>
      <dgm:spPr/>
      <dgm:t>
        <a:bodyPr/>
        <a:lstStyle/>
        <a:p>
          <a:endParaRPr lang="en-US"/>
        </a:p>
      </dgm:t>
    </dgm:pt>
    <dgm:pt modelId="{F7C877CE-D933-4C27-BCE5-1985061AAE48}" type="pres">
      <dgm:prSet presAssocID="{B5D69D6B-D591-4705-8EC3-320379E0D64E}" presName="root" presStyleCnt="0">
        <dgm:presLayoutVars>
          <dgm:dir/>
          <dgm:resizeHandles val="exact"/>
        </dgm:presLayoutVars>
      </dgm:prSet>
      <dgm:spPr/>
    </dgm:pt>
    <dgm:pt modelId="{9190AB9B-074F-4BB2-9F50-8CA835E95807}" type="pres">
      <dgm:prSet presAssocID="{2986DC59-7A90-4EB8-9E57-D6854522A214}" presName="compNode" presStyleCnt="0"/>
      <dgm:spPr/>
    </dgm:pt>
    <dgm:pt modelId="{D62954D7-570B-44FA-AD97-3A230C77506E}" type="pres">
      <dgm:prSet presAssocID="{2986DC59-7A90-4EB8-9E57-D6854522A214}" presName="iconBgRect" presStyleLbl="bgShp" presStyleIdx="0" presStyleCnt="2"/>
      <dgm:spPr/>
    </dgm:pt>
    <dgm:pt modelId="{CE5BFECD-6AAA-4AFD-8A66-F3F0CC0722F7}" type="pres">
      <dgm:prSet presAssocID="{2986DC59-7A90-4EB8-9E57-D6854522A21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D831E97-E69B-41A1-9BBC-2F1DD847B9E2}" type="pres">
      <dgm:prSet presAssocID="{2986DC59-7A90-4EB8-9E57-D6854522A214}" presName="spaceRect" presStyleCnt="0"/>
      <dgm:spPr/>
    </dgm:pt>
    <dgm:pt modelId="{28A88D20-3B4B-4F15-BCCC-25CA25FBC3D8}" type="pres">
      <dgm:prSet presAssocID="{2986DC59-7A90-4EB8-9E57-D6854522A214}" presName="textRect" presStyleLbl="revTx" presStyleIdx="0" presStyleCnt="2">
        <dgm:presLayoutVars>
          <dgm:chMax val="1"/>
          <dgm:chPref val="1"/>
        </dgm:presLayoutVars>
      </dgm:prSet>
      <dgm:spPr/>
    </dgm:pt>
    <dgm:pt modelId="{0DCCF67F-BD28-4094-8518-B5A9A2873EB7}" type="pres">
      <dgm:prSet presAssocID="{A34F8C4F-FB13-42ED-A419-4560E1F8731E}" presName="sibTrans" presStyleCnt="0"/>
      <dgm:spPr/>
    </dgm:pt>
    <dgm:pt modelId="{18739600-466E-4C4A-9CA7-B346223997F3}" type="pres">
      <dgm:prSet presAssocID="{0B68509C-D9E0-4E1F-A2A1-101A08D99938}" presName="compNode" presStyleCnt="0"/>
      <dgm:spPr/>
    </dgm:pt>
    <dgm:pt modelId="{1F51E996-7525-4B75-A75E-6CBD140BF030}" type="pres">
      <dgm:prSet presAssocID="{0B68509C-D9E0-4E1F-A2A1-101A08D99938}" presName="iconBgRect" presStyleLbl="bgShp" presStyleIdx="1" presStyleCnt="2"/>
      <dgm:spPr/>
    </dgm:pt>
    <dgm:pt modelId="{3CDF7AD6-E028-4D30-9833-8BC0591ABC3A}" type="pres">
      <dgm:prSet presAssocID="{0B68509C-D9E0-4E1F-A2A1-101A08D9993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75BF38C7-D3D7-4ECE-AD67-D52F89B6178F}" type="pres">
      <dgm:prSet presAssocID="{0B68509C-D9E0-4E1F-A2A1-101A08D99938}" presName="spaceRect" presStyleCnt="0"/>
      <dgm:spPr/>
    </dgm:pt>
    <dgm:pt modelId="{E37F5C7B-7868-454F-8569-102A37B9B943}" type="pres">
      <dgm:prSet presAssocID="{0B68509C-D9E0-4E1F-A2A1-101A08D99938}" presName="textRect" presStyleLbl="revTx" presStyleIdx="1" presStyleCnt="2">
        <dgm:presLayoutVars>
          <dgm:chMax val="1"/>
          <dgm:chPref val="1"/>
        </dgm:presLayoutVars>
      </dgm:prSet>
      <dgm:spPr/>
    </dgm:pt>
  </dgm:ptLst>
  <dgm:cxnLst>
    <dgm:cxn modelId="{143DBD16-D599-4121-B3B8-436EA62ECBD3}" type="presOf" srcId="{B5D69D6B-D591-4705-8EC3-320379E0D64E}" destId="{F7C877CE-D933-4C27-BCE5-1985061AAE48}" srcOrd="0" destOrd="0" presId="urn:microsoft.com/office/officeart/2018/5/layout/IconCircleLabelList"/>
    <dgm:cxn modelId="{6F599738-9F2B-4C9D-8033-6E00DECCB91B}" srcId="{B5D69D6B-D591-4705-8EC3-320379E0D64E}" destId="{2986DC59-7A90-4EB8-9E57-D6854522A214}" srcOrd="0" destOrd="0" parTransId="{700CC121-F411-4DEC-8352-6FC8FF9D9516}" sibTransId="{A34F8C4F-FB13-42ED-A419-4560E1F8731E}"/>
    <dgm:cxn modelId="{9519D26B-5E43-49B1-A921-92AA7A1DBBAE}" type="presOf" srcId="{0B68509C-D9E0-4E1F-A2A1-101A08D99938}" destId="{E37F5C7B-7868-454F-8569-102A37B9B943}" srcOrd="0" destOrd="0" presId="urn:microsoft.com/office/officeart/2018/5/layout/IconCircleLabelList"/>
    <dgm:cxn modelId="{132D4094-8581-40E0-8560-67D8527524F2}" srcId="{B5D69D6B-D591-4705-8EC3-320379E0D64E}" destId="{0B68509C-D9E0-4E1F-A2A1-101A08D99938}" srcOrd="1" destOrd="0" parTransId="{0F257D9A-6211-4546-9813-D860BD5D411A}" sibTransId="{B8B98C2C-30D9-4B48-9334-1C006ED17649}"/>
    <dgm:cxn modelId="{6CDC78D6-EC66-4040-8548-82F0969F22B4}" type="presOf" srcId="{2986DC59-7A90-4EB8-9E57-D6854522A214}" destId="{28A88D20-3B4B-4F15-BCCC-25CA25FBC3D8}" srcOrd="0" destOrd="0" presId="urn:microsoft.com/office/officeart/2018/5/layout/IconCircleLabelList"/>
    <dgm:cxn modelId="{BFC5A475-5ADF-4D85-BE0A-E4DE4A0A5EAE}" type="presParOf" srcId="{F7C877CE-D933-4C27-BCE5-1985061AAE48}" destId="{9190AB9B-074F-4BB2-9F50-8CA835E95807}" srcOrd="0" destOrd="0" presId="urn:microsoft.com/office/officeart/2018/5/layout/IconCircleLabelList"/>
    <dgm:cxn modelId="{7A14724E-75AD-40A0-ADA3-C1D8B485B898}" type="presParOf" srcId="{9190AB9B-074F-4BB2-9F50-8CA835E95807}" destId="{D62954D7-570B-44FA-AD97-3A230C77506E}" srcOrd="0" destOrd="0" presId="urn:microsoft.com/office/officeart/2018/5/layout/IconCircleLabelList"/>
    <dgm:cxn modelId="{01C08E8A-13B2-4135-B396-7045647F46CE}" type="presParOf" srcId="{9190AB9B-074F-4BB2-9F50-8CA835E95807}" destId="{CE5BFECD-6AAA-4AFD-8A66-F3F0CC0722F7}" srcOrd="1" destOrd="0" presId="urn:microsoft.com/office/officeart/2018/5/layout/IconCircleLabelList"/>
    <dgm:cxn modelId="{56B561F2-7D6C-4E0D-8A70-8F042526FC0C}" type="presParOf" srcId="{9190AB9B-074F-4BB2-9F50-8CA835E95807}" destId="{8D831E97-E69B-41A1-9BBC-2F1DD847B9E2}" srcOrd="2" destOrd="0" presId="urn:microsoft.com/office/officeart/2018/5/layout/IconCircleLabelList"/>
    <dgm:cxn modelId="{C19C230C-5F3D-4B26-84DA-91FAC218B251}" type="presParOf" srcId="{9190AB9B-074F-4BB2-9F50-8CA835E95807}" destId="{28A88D20-3B4B-4F15-BCCC-25CA25FBC3D8}" srcOrd="3" destOrd="0" presId="urn:microsoft.com/office/officeart/2018/5/layout/IconCircleLabelList"/>
    <dgm:cxn modelId="{B8D1EA09-CD69-4E9C-8000-1A7BC88B71EC}" type="presParOf" srcId="{F7C877CE-D933-4C27-BCE5-1985061AAE48}" destId="{0DCCF67F-BD28-4094-8518-B5A9A2873EB7}" srcOrd="1" destOrd="0" presId="urn:microsoft.com/office/officeart/2018/5/layout/IconCircleLabelList"/>
    <dgm:cxn modelId="{6C45AB1D-53E6-46D1-A112-E7C6DCE93241}" type="presParOf" srcId="{F7C877CE-D933-4C27-BCE5-1985061AAE48}" destId="{18739600-466E-4C4A-9CA7-B346223997F3}" srcOrd="2" destOrd="0" presId="urn:microsoft.com/office/officeart/2018/5/layout/IconCircleLabelList"/>
    <dgm:cxn modelId="{E32DE207-8CF9-4845-B5BA-42B98217B422}" type="presParOf" srcId="{18739600-466E-4C4A-9CA7-B346223997F3}" destId="{1F51E996-7525-4B75-A75E-6CBD140BF030}" srcOrd="0" destOrd="0" presId="urn:microsoft.com/office/officeart/2018/5/layout/IconCircleLabelList"/>
    <dgm:cxn modelId="{79E9BC04-A79F-4C1F-B8A8-2115AA0AC299}" type="presParOf" srcId="{18739600-466E-4C4A-9CA7-B346223997F3}" destId="{3CDF7AD6-E028-4D30-9833-8BC0591ABC3A}" srcOrd="1" destOrd="0" presId="urn:microsoft.com/office/officeart/2018/5/layout/IconCircleLabelList"/>
    <dgm:cxn modelId="{7172C427-2299-4190-A0C8-DA01453E1607}" type="presParOf" srcId="{18739600-466E-4C4A-9CA7-B346223997F3}" destId="{75BF38C7-D3D7-4ECE-AD67-D52F89B6178F}" srcOrd="2" destOrd="0" presId="urn:microsoft.com/office/officeart/2018/5/layout/IconCircleLabelList"/>
    <dgm:cxn modelId="{B0378221-FF3C-4A82-A947-BD07B74A4766}" type="presParOf" srcId="{18739600-466E-4C4A-9CA7-B346223997F3}" destId="{E37F5C7B-7868-454F-8569-102A37B9B94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8961DB-0F9A-46AD-941C-3E2670662032}"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D618C4E8-B5CA-4EF2-901F-B7352EABBD32}">
      <dgm:prSet/>
      <dgm:spPr/>
      <dgm:t>
        <a:bodyPr/>
        <a:lstStyle/>
        <a:p>
          <a:r>
            <a:rPr lang="en-US"/>
            <a:t>AWS</a:t>
          </a:r>
        </a:p>
      </dgm:t>
    </dgm:pt>
    <dgm:pt modelId="{33071954-5EAE-497B-94A3-788A2B3EC9AD}" type="parTrans" cxnId="{6C36CBC6-0251-4306-B831-1C77451998CB}">
      <dgm:prSet/>
      <dgm:spPr/>
      <dgm:t>
        <a:bodyPr/>
        <a:lstStyle/>
        <a:p>
          <a:endParaRPr lang="en-US"/>
        </a:p>
      </dgm:t>
    </dgm:pt>
    <dgm:pt modelId="{AA6F98F9-AEB5-4776-BF53-9E96C574A399}" type="sibTrans" cxnId="{6C36CBC6-0251-4306-B831-1C77451998CB}">
      <dgm:prSet/>
      <dgm:spPr/>
      <dgm:t>
        <a:bodyPr/>
        <a:lstStyle/>
        <a:p>
          <a:endParaRPr lang="en-US"/>
        </a:p>
      </dgm:t>
    </dgm:pt>
    <dgm:pt modelId="{A7D9FE9D-7D75-4FF3-AE31-8B514FF7F78B}">
      <dgm:prSet/>
      <dgm:spPr/>
      <dgm:t>
        <a:bodyPr/>
        <a:lstStyle/>
        <a:p>
          <a:r>
            <a:rPr lang="en-US" dirty="0"/>
            <a:t>Microsoft Azure</a:t>
          </a:r>
        </a:p>
      </dgm:t>
    </dgm:pt>
    <dgm:pt modelId="{6F427A29-66FD-4022-822E-B4CEC8EDC5DC}" type="parTrans" cxnId="{829B1954-16D5-4755-B204-B619FC815440}">
      <dgm:prSet/>
      <dgm:spPr/>
      <dgm:t>
        <a:bodyPr/>
        <a:lstStyle/>
        <a:p>
          <a:endParaRPr lang="en-US"/>
        </a:p>
      </dgm:t>
    </dgm:pt>
    <dgm:pt modelId="{D92CA682-E19E-485A-8B84-2F2F8B09F319}" type="sibTrans" cxnId="{829B1954-16D5-4755-B204-B619FC815440}">
      <dgm:prSet/>
      <dgm:spPr/>
      <dgm:t>
        <a:bodyPr/>
        <a:lstStyle/>
        <a:p>
          <a:endParaRPr lang="en-US"/>
        </a:p>
      </dgm:t>
    </dgm:pt>
    <dgm:pt modelId="{88EA6DE0-EEC8-4C29-8231-14C76EB2E0EC}">
      <dgm:prSet/>
      <dgm:spPr/>
      <dgm:t>
        <a:bodyPr/>
        <a:lstStyle/>
        <a:p>
          <a:r>
            <a:rPr lang="en-US"/>
            <a:t>Google Cloud Platform</a:t>
          </a:r>
        </a:p>
      </dgm:t>
    </dgm:pt>
    <dgm:pt modelId="{3F356F6F-1338-485C-9414-3D9426B6CBB6}" type="parTrans" cxnId="{FDBA02A0-93EA-4F0A-B59F-7ACEA5F9AF91}">
      <dgm:prSet/>
      <dgm:spPr/>
      <dgm:t>
        <a:bodyPr/>
        <a:lstStyle/>
        <a:p>
          <a:endParaRPr lang="en-US"/>
        </a:p>
      </dgm:t>
    </dgm:pt>
    <dgm:pt modelId="{B7275C6E-88BB-4F1D-B4AC-A47ED6D9F353}" type="sibTrans" cxnId="{FDBA02A0-93EA-4F0A-B59F-7ACEA5F9AF91}">
      <dgm:prSet/>
      <dgm:spPr/>
      <dgm:t>
        <a:bodyPr/>
        <a:lstStyle/>
        <a:p>
          <a:endParaRPr lang="en-US"/>
        </a:p>
      </dgm:t>
    </dgm:pt>
    <dgm:pt modelId="{79C00AB0-CF60-4507-8C79-2B4553704838}">
      <dgm:prSet/>
      <dgm:spPr/>
      <dgm:t>
        <a:bodyPr/>
        <a:lstStyle/>
        <a:p>
          <a:r>
            <a:rPr lang="en-US"/>
            <a:t>Huawei Cloud</a:t>
          </a:r>
        </a:p>
      </dgm:t>
    </dgm:pt>
    <dgm:pt modelId="{F2B1955D-0962-4954-8AF7-83A43C8D5037}" type="parTrans" cxnId="{AF766B44-2043-428D-BCDE-78088CBF7901}">
      <dgm:prSet/>
      <dgm:spPr/>
      <dgm:t>
        <a:bodyPr/>
        <a:lstStyle/>
        <a:p>
          <a:endParaRPr lang="en-US"/>
        </a:p>
      </dgm:t>
    </dgm:pt>
    <dgm:pt modelId="{8C8248D6-C086-4FFD-BC90-0301B6B371F4}" type="sibTrans" cxnId="{AF766B44-2043-428D-BCDE-78088CBF7901}">
      <dgm:prSet/>
      <dgm:spPr/>
      <dgm:t>
        <a:bodyPr/>
        <a:lstStyle/>
        <a:p>
          <a:endParaRPr lang="en-US"/>
        </a:p>
      </dgm:t>
    </dgm:pt>
    <dgm:pt modelId="{D11F8909-95B1-45A0-BD4B-DBDB5FA300B2}">
      <dgm:prSet/>
      <dgm:spPr/>
      <dgm:t>
        <a:bodyPr/>
        <a:lstStyle/>
        <a:p>
          <a:r>
            <a:rPr lang="en-US" dirty="0"/>
            <a:t>Alibaba Cloud</a:t>
          </a:r>
        </a:p>
      </dgm:t>
    </dgm:pt>
    <dgm:pt modelId="{8DD12066-C17A-46F3-88D2-8BE1208E0079}" type="parTrans" cxnId="{41AF94B8-3C8F-447B-87AF-C06E744D2F89}">
      <dgm:prSet/>
      <dgm:spPr/>
      <dgm:t>
        <a:bodyPr/>
        <a:lstStyle/>
        <a:p>
          <a:endParaRPr lang="en-US"/>
        </a:p>
      </dgm:t>
    </dgm:pt>
    <dgm:pt modelId="{894F2BB0-199F-4AEE-AF1A-A27A6EA22DCB}" type="sibTrans" cxnId="{41AF94B8-3C8F-447B-87AF-C06E744D2F89}">
      <dgm:prSet/>
      <dgm:spPr/>
      <dgm:t>
        <a:bodyPr/>
        <a:lstStyle/>
        <a:p>
          <a:endParaRPr lang="en-US"/>
        </a:p>
      </dgm:t>
    </dgm:pt>
    <dgm:pt modelId="{60B3A600-B02A-4E77-9192-7A9EBB21F89B}">
      <dgm:prSet/>
      <dgm:spPr/>
      <dgm:t>
        <a:bodyPr/>
        <a:lstStyle/>
        <a:p>
          <a:r>
            <a:rPr lang="en-US"/>
            <a:t>Oracle Cloud</a:t>
          </a:r>
        </a:p>
      </dgm:t>
    </dgm:pt>
    <dgm:pt modelId="{5014B409-FFDF-4F2C-A47A-EC3DA0B93FBD}" type="parTrans" cxnId="{272A1F7C-E0F0-442F-9DF5-0B2404016F1F}">
      <dgm:prSet/>
      <dgm:spPr/>
      <dgm:t>
        <a:bodyPr/>
        <a:lstStyle/>
        <a:p>
          <a:endParaRPr lang="en-US"/>
        </a:p>
      </dgm:t>
    </dgm:pt>
    <dgm:pt modelId="{BA2A3CFC-9922-49D9-B45C-B16C8973F781}" type="sibTrans" cxnId="{272A1F7C-E0F0-442F-9DF5-0B2404016F1F}">
      <dgm:prSet/>
      <dgm:spPr/>
      <dgm:t>
        <a:bodyPr/>
        <a:lstStyle/>
        <a:p>
          <a:endParaRPr lang="en-US"/>
        </a:p>
      </dgm:t>
    </dgm:pt>
    <dgm:pt modelId="{5B2F1A6C-889A-4E0E-8742-557C1BE9E38C}">
      <dgm:prSet/>
      <dgm:spPr/>
      <dgm:t>
        <a:bodyPr/>
        <a:lstStyle/>
        <a:p>
          <a:r>
            <a:rPr lang="en-US" dirty="0"/>
            <a:t>Teradata Cloud</a:t>
          </a:r>
        </a:p>
      </dgm:t>
    </dgm:pt>
    <dgm:pt modelId="{F0D70636-252C-4446-A8CF-18430A8F2A7D}" type="parTrans" cxnId="{40438BC1-E475-415C-8D8A-C66D4D110FDE}">
      <dgm:prSet/>
      <dgm:spPr/>
      <dgm:t>
        <a:bodyPr/>
        <a:lstStyle/>
        <a:p>
          <a:endParaRPr lang="en-US"/>
        </a:p>
      </dgm:t>
    </dgm:pt>
    <dgm:pt modelId="{E5906B7D-2CCC-4056-B789-76779B406C92}" type="sibTrans" cxnId="{40438BC1-E475-415C-8D8A-C66D4D110FDE}">
      <dgm:prSet/>
      <dgm:spPr/>
      <dgm:t>
        <a:bodyPr/>
        <a:lstStyle/>
        <a:p>
          <a:endParaRPr lang="en-US"/>
        </a:p>
      </dgm:t>
    </dgm:pt>
    <dgm:pt modelId="{6B544A33-A9C8-4292-B511-3FE0C10BC5EA}">
      <dgm:prSet/>
      <dgm:spPr/>
      <dgm:t>
        <a:bodyPr/>
        <a:lstStyle/>
        <a:p>
          <a:r>
            <a:rPr lang="en-US"/>
            <a:t>IBM Cloud </a:t>
          </a:r>
        </a:p>
      </dgm:t>
    </dgm:pt>
    <dgm:pt modelId="{658FDBA9-8356-4F54-96DB-F1A580E18926}" type="parTrans" cxnId="{2AB21C83-ED2E-43BB-8265-979EDA090A94}">
      <dgm:prSet/>
      <dgm:spPr/>
      <dgm:t>
        <a:bodyPr/>
        <a:lstStyle/>
        <a:p>
          <a:endParaRPr lang="en-US"/>
        </a:p>
      </dgm:t>
    </dgm:pt>
    <dgm:pt modelId="{0F1143D3-2923-4800-BB8E-5A4699336422}" type="sibTrans" cxnId="{2AB21C83-ED2E-43BB-8265-979EDA090A94}">
      <dgm:prSet/>
      <dgm:spPr/>
      <dgm:t>
        <a:bodyPr/>
        <a:lstStyle/>
        <a:p>
          <a:endParaRPr lang="en-US"/>
        </a:p>
      </dgm:t>
    </dgm:pt>
    <dgm:pt modelId="{8C3BED10-7AE9-4F9A-8B38-22DC775BD87B}" type="pres">
      <dgm:prSet presAssocID="{0C8961DB-0F9A-46AD-941C-3E2670662032}" presName="diagram" presStyleCnt="0">
        <dgm:presLayoutVars>
          <dgm:dir/>
          <dgm:resizeHandles val="exact"/>
        </dgm:presLayoutVars>
      </dgm:prSet>
      <dgm:spPr/>
    </dgm:pt>
    <dgm:pt modelId="{70C6B547-A0FC-4CF1-B0DA-202F4B1981A7}" type="pres">
      <dgm:prSet presAssocID="{D618C4E8-B5CA-4EF2-901F-B7352EABBD32}" presName="node" presStyleLbl="node1" presStyleIdx="0" presStyleCnt="8">
        <dgm:presLayoutVars>
          <dgm:bulletEnabled val="1"/>
        </dgm:presLayoutVars>
      </dgm:prSet>
      <dgm:spPr/>
    </dgm:pt>
    <dgm:pt modelId="{AD9F09A7-6DAF-4FE8-A6B2-D2F5B289686E}" type="pres">
      <dgm:prSet presAssocID="{AA6F98F9-AEB5-4776-BF53-9E96C574A399}" presName="sibTrans" presStyleCnt="0"/>
      <dgm:spPr/>
    </dgm:pt>
    <dgm:pt modelId="{46BCB79C-D1D1-4544-BD49-176F96D74536}" type="pres">
      <dgm:prSet presAssocID="{A7D9FE9D-7D75-4FF3-AE31-8B514FF7F78B}" presName="node" presStyleLbl="node1" presStyleIdx="1" presStyleCnt="8">
        <dgm:presLayoutVars>
          <dgm:bulletEnabled val="1"/>
        </dgm:presLayoutVars>
      </dgm:prSet>
      <dgm:spPr/>
    </dgm:pt>
    <dgm:pt modelId="{9FB1F9A0-9E41-4665-8D6F-F039C2A63E84}" type="pres">
      <dgm:prSet presAssocID="{D92CA682-E19E-485A-8B84-2F2F8B09F319}" presName="sibTrans" presStyleCnt="0"/>
      <dgm:spPr/>
    </dgm:pt>
    <dgm:pt modelId="{0131A479-1231-4D55-B98C-FE1FF90C23A0}" type="pres">
      <dgm:prSet presAssocID="{88EA6DE0-EEC8-4C29-8231-14C76EB2E0EC}" presName="node" presStyleLbl="node1" presStyleIdx="2" presStyleCnt="8">
        <dgm:presLayoutVars>
          <dgm:bulletEnabled val="1"/>
        </dgm:presLayoutVars>
      </dgm:prSet>
      <dgm:spPr/>
    </dgm:pt>
    <dgm:pt modelId="{32EBF822-700B-4127-8B56-021621A9B9A0}" type="pres">
      <dgm:prSet presAssocID="{B7275C6E-88BB-4F1D-B4AC-A47ED6D9F353}" presName="sibTrans" presStyleCnt="0"/>
      <dgm:spPr/>
    </dgm:pt>
    <dgm:pt modelId="{42E448FE-EB39-4C2A-9AEF-73132E431611}" type="pres">
      <dgm:prSet presAssocID="{79C00AB0-CF60-4507-8C79-2B4553704838}" presName="node" presStyleLbl="node1" presStyleIdx="3" presStyleCnt="8">
        <dgm:presLayoutVars>
          <dgm:bulletEnabled val="1"/>
        </dgm:presLayoutVars>
      </dgm:prSet>
      <dgm:spPr/>
    </dgm:pt>
    <dgm:pt modelId="{B43FCFB9-9DCA-4CBA-B13F-F45DFF2E4E10}" type="pres">
      <dgm:prSet presAssocID="{8C8248D6-C086-4FFD-BC90-0301B6B371F4}" presName="sibTrans" presStyleCnt="0"/>
      <dgm:spPr/>
    </dgm:pt>
    <dgm:pt modelId="{5B96960C-751B-4F27-AFCD-66761CB157F8}" type="pres">
      <dgm:prSet presAssocID="{D11F8909-95B1-45A0-BD4B-DBDB5FA300B2}" presName="node" presStyleLbl="node1" presStyleIdx="4" presStyleCnt="8">
        <dgm:presLayoutVars>
          <dgm:bulletEnabled val="1"/>
        </dgm:presLayoutVars>
      </dgm:prSet>
      <dgm:spPr/>
    </dgm:pt>
    <dgm:pt modelId="{4FB7EB49-D267-4C0A-9F19-0F17A7C8DA97}" type="pres">
      <dgm:prSet presAssocID="{894F2BB0-199F-4AEE-AF1A-A27A6EA22DCB}" presName="sibTrans" presStyleCnt="0"/>
      <dgm:spPr/>
    </dgm:pt>
    <dgm:pt modelId="{CCA0FFB4-BBC5-4478-A1D5-7FFF234D8FA2}" type="pres">
      <dgm:prSet presAssocID="{60B3A600-B02A-4E77-9192-7A9EBB21F89B}" presName="node" presStyleLbl="node1" presStyleIdx="5" presStyleCnt="8">
        <dgm:presLayoutVars>
          <dgm:bulletEnabled val="1"/>
        </dgm:presLayoutVars>
      </dgm:prSet>
      <dgm:spPr/>
    </dgm:pt>
    <dgm:pt modelId="{FAF8EA9D-11AA-4D52-AF60-0631E1C2A928}" type="pres">
      <dgm:prSet presAssocID="{BA2A3CFC-9922-49D9-B45C-B16C8973F781}" presName="sibTrans" presStyleCnt="0"/>
      <dgm:spPr/>
    </dgm:pt>
    <dgm:pt modelId="{9999DAA0-DBC9-4981-B229-287141244CB2}" type="pres">
      <dgm:prSet presAssocID="{5B2F1A6C-889A-4E0E-8742-557C1BE9E38C}" presName="node" presStyleLbl="node1" presStyleIdx="6" presStyleCnt="8">
        <dgm:presLayoutVars>
          <dgm:bulletEnabled val="1"/>
        </dgm:presLayoutVars>
      </dgm:prSet>
      <dgm:spPr/>
    </dgm:pt>
    <dgm:pt modelId="{61B118C2-2372-4A34-923A-6C6A5CCC7C3C}" type="pres">
      <dgm:prSet presAssocID="{E5906B7D-2CCC-4056-B789-76779B406C92}" presName="sibTrans" presStyleCnt="0"/>
      <dgm:spPr/>
    </dgm:pt>
    <dgm:pt modelId="{C84FC0B1-FB9A-42B8-B07E-0108902CB0A9}" type="pres">
      <dgm:prSet presAssocID="{6B544A33-A9C8-4292-B511-3FE0C10BC5EA}" presName="node" presStyleLbl="node1" presStyleIdx="7" presStyleCnt="8">
        <dgm:presLayoutVars>
          <dgm:bulletEnabled val="1"/>
        </dgm:presLayoutVars>
      </dgm:prSet>
      <dgm:spPr/>
    </dgm:pt>
  </dgm:ptLst>
  <dgm:cxnLst>
    <dgm:cxn modelId="{D0D44F27-69B9-48CD-ACD6-D32D0E8FCFA9}" type="presOf" srcId="{6B544A33-A9C8-4292-B511-3FE0C10BC5EA}" destId="{C84FC0B1-FB9A-42B8-B07E-0108902CB0A9}" srcOrd="0" destOrd="0" presId="urn:microsoft.com/office/officeart/2005/8/layout/default"/>
    <dgm:cxn modelId="{51E09137-3FA2-4E28-969D-47A3B64C7F6C}" type="presOf" srcId="{0C8961DB-0F9A-46AD-941C-3E2670662032}" destId="{8C3BED10-7AE9-4F9A-8B38-22DC775BD87B}" srcOrd="0" destOrd="0" presId="urn:microsoft.com/office/officeart/2005/8/layout/default"/>
    <dgm:cxn modelId="{66142C3B-33AD-4A1D-8FE5-6D7717DE3C3A}" type="presOf" srcId="{D618C4E8-B5CA-4EF2-901F-B7352EABBD32}" destId="{70C6B547-A0FC-4CF1-B0DA-202F4B1981A7}" srcOrd="0" destOrd="0" presId="urn:microsoft.com/office/officeart/2005/8/layout/default"/>
    <dgm:cxn modelId="{9C8FAA60-16CD-43A3-A92F-D93613A3F46F}" type="presOf" srcId="{D11F8909-95B1-45A0-BD4B-DBDB5FA300B2}" destId="{5B96960C-751B-4F27-AFCD-66761CB157F8}" srcOrd="0" destOrd="0" presId="urn:microsoft.com/office/officeart/2005/8/layout/default"/>
    <dgm:cxn modelId="{AF766B44-2043-428D-BCDE-78088CBF7901}" srcId="{0C8961DB-0F9A-46AD-941C-3E2670662032}" destId="{79C00AB0-CF60-4507-8C79-2B4553704838}" srcOrd="3" destOrd="0" parTransId="{F2B1955D-0962-4954-8AF7-83A43C8D5037}" sibTransId="{8C8248D6-C086-4FFD-BC90-0301B6B371F4}"/>
    <dgm:cxn modelId="{829B1954-16D5-4755-B204-B619FC815440}" srcId="{0C8961DB-0F9A-46AD-941C-3E2670662032}" destId="{A7D9FE9D-7D75-4FF3-AE31-8B514FF7F78B}" srcOrd="1" destOrd="0" parTransId="{6F427A29-66FD-4022-822E-B4CEC8EDC5DC}" sibTransId="{D92CA682-E19E-485A-8B84-2F2F8B09F319}"/>
    <dgm:cxn modelId="{F41E7D75-1B97-4B57-8DB3-D6355EAAF0AD}" type="presOf" srcId="{5B2F1A6C-889A-4E0E-8742-557C1BE9E38C}" destId="{9999DAA0-DBC9-4981-B229-287141244CB2}" srcOrd="0" destOrd="0" presId="urn:microsoft.com/office/officeart/2005/8/layout/default"/>
    <dgm:cxn modelId="{FA34F27A-3DA0-460D-986C-ECCC657D45A1}" type="presOf" srcId="{79C00AB0-CF60-4507-8C79-2B4553704838}" destId="{42E448FE-EB39-4C2A-9AEF-73132E431611}" srcOrd="0" destOrd="0" presId="urn:microsoft.com/office/officeart/2005/8/layout/default"/>
    <dgm:cxn modelId="{272A1F7C-E0F0-442F-9DF5-0B2404016F1F}" srcId="{0C8961DB-0F9A-46AD-941C-3E2670662032}" destId="{60B3A600-B02A-4E77-9192-7A9EBB21F89B}" srcOrd="5" destOrd="0" parTransId="{5014B409-FFDF-4F2C-A47A-EC3DA0B93FBD}" sibTransId="{BA2A3CFC-9922-49D9-B45C-B16C8973F781}"/>
    <dgm:cxn modelId="{2AB21C83-ED2E-43BB-8265-979EDA090A94}" srcId="{0C8961DB-0F9A-46AD-941C-3E2670662032}" destId="{6B544A33-A9C8-4292-B511-3FE0C10BC5EA}" srcOrd="7" destOrd="0" parTransId="{658FDBA9-8356-4F54-96DB-F1A580E18926}" sibTransId="{0F1143D3-2923-4800-BB8E-5A4699336422}"/>
    <dgm:cxn modelId="{FDBA02A0-93EA-4F0A-B59F-7ACEA5F9AF91}" srcId="{0C8961DB-0F9A-46AD-941C-3E2670662032}" destId="{88EA6DE0-EEC8-4C29-8231-14C76EB2E0EC}" srcOrd="2" destOrd="0" parTransId="{3F356F6F-1338-485C-9414-3D9426B6CBB6}" sibTransId="{B7275C6E-88BB-4F1D-B4AC-A47ED6D9F353}"/>
    <dgm:cxn modelId="{799564AD-28AC-40F0-9DD6-A762B5A1E1FA}" type="presOf" srcId="{60B3A600-B02A-4E77-9192-7A9EBB21F89B}" destId="{CCA0FFB4-BBC5-4478-A1D5-7FFF234D8FA2}" srcOrd="0" destOrd="0" presId="urn:microsoft.com/office/officeart/2005/8/layout/default"/>
    <dgm:cxn modelId="{3DF7D9AF-DF33-4300-9B03-3F0FD9CF76A6}" type="presOf" srcId="{88EA6DE0-EEC8-4C29-8231-14C76EB2E0EC}" destId="{0131A479-1231-4D55-B98C-FE1FF90C23A0}" srcOrd="0" destOrd="0" presId="urn:microsoft.com/office/officeart/2005/8/layout/default"/>
    <dgm:cxn modelId="{41AF94B8-3C8F-447B-87AF-C06E744D2F89}" srcId="{0C8961DB-0F9A-46AD-941C-3E2670662032}" destId="{D11F8909-95B1-45A0-BD4B-DBDB5FA300B2}" srcOrd="4" destOrd="0" parTransId="{8DD12066-C17A-46F3-88D2-8BE1208E0079}" sibTransId="{894F2BB0-199F-4AEE-AF1A-A27A6EA22DCB}"/>
    <dgm:cxn modelId="{40438BC1-E475-415C-8D8A-C66D4D110FDE}" srcId="{0C8961DB-0F9A-46AD-941C-3E2670662032}" destId="{5B2F1A6C-889A-4E0E-8742-557C1BE9E38C}" srcOrd="6" destOrd="0" parTransId="{F0D70636-252C-4446-A8CF-18430A8F2A7D}" sibTransId="{E5906B7D-2CCC-4056-B789-76779B406C92}"/>
    <dgm:cxn modelId="{6C36CBC6-0251-4306-B831-1C77451998CB}" srcId="{0C8961DB-0F9A-46AD-941C-3E2670662032}" destId="{D618C4E8-B5CA-4EF2-901F-B7352EABBD32}" srcOrd="0" destOrd="0" parTransId="{33071954-5EAE-497B-94A3-788A2B3EC9AD}" sibTransId="{AA6F98F9-AEB5-4776-BF53-9E96C574A399}"/>
    <dgm:cxn modelId="{6CEC22FA-43B4-4EB6-BFEE-3A6AB96C6E36}" type="presOf" srcId="{A7D9FE9D-7D75-4FF3-AE31-8B514FF7F78B}" destId="{46BCB79C-D1D1-4544-BD49-176F96D74536}" srcOrd="0" destOrd="0" presId="urn:microsoft.com/office/officeart/2005/8/layout/default"/>
    <dgm:cxn modelId="{74217AB4-C46E-429A-BDD5-4940EB56B415}" type="presParOf" srcId="{8C3BED10-7AE9-4F9A-8B38-22DC775BD87B}" destId="{70C6B547-A0FC-4CF1-B0DA-202F4B1981A7}" srcOrd="0" destOrd="0" presId="urn:microsoft.com/office/officeart/2005/8/layout/default"/>
    <dgm:cxn modelId="{C38001B3-7545-4059-A612-54132750213C}" type="presParOf" srcId="{8C3BED10-7AE9-4F9A-8B38-22DC775BD87B}" destId="{AD9F09A7-6DAF-4FE8-A6B2-D2F5B289686E}" srcOrd="1" destOrd="0" presId="urn:microsoft.com/office/officeart/2005/8/layout/default"/>
    <dgm:cxn modelId="{7DA1909A-5D8B-4B52-BD22-084E5475BEEF}" type="presParOf" srcId="{8C3BED10-7AE9-4F9A-8B38-22DC775BD87B}" destId="{46BCB79C-D1D1-4544-BD49-176F96D74536}" srcOrd="2" destOrd="0" presId="urn:microsoft.com/office/officeart/2005/8/layout/default"/>
    <dgm:cxn modelId="{686CD9D4-B99A-4E52-A942-5245FF27F34B}" type="presParOf" srcId="{8C3BED10-7AE9-4F9A-8B38-22DC775BD87B}" destId="{9FB1F9A0-9E41-4665-8D6F-F039C2A63E84}" srcOrd="3" destOrd="0" presId="urn:microsoft.com/office/officeart/2005/8/layout/default"/>
    <dgm:cxn modelId="{6B525724-CB21-4759-B7AC-411B5E7CF969}" type="presParOf" srcId="{8C3BED10-7AE9-4F9A-8B38-22DC775BD87B}" destId="{0131A479-1231-4D55-B98C-FE1FF90C23A0}" srcOrd="4" destOrd="0" presId="urn:microsoft.com/office/officeart/2005/8/layout/default"/>
    <dgm:cxn modelId="{147BBC85-0750-42C7-897C-E23C15CE714D}" type="presParOf" srcId="{8C3BED10-7AE9-4F9A-8B38-22DC775BD87B}" destId="{32EBF822-700B-4127-8B56-021621A9B9A0}" srcOrd="5" destOrd="0" presId="urn:microsoft.com/office/officeart/2005/8/layout/default"/>
    <dgm:cxn modelId="{DD077533-F713-496F-99DF-B60B5778C10B}" type="presParOf" srcId="{8C3BED10-7AE9-4F9A-8B38-22DC775BD87B}" destId="{42E448FE-EB39-4C2A-9AEF-73132E431611}" srcOrd="6" destOrd="0" presId="urn:microsoft.com/office/officeart/2005/8/layout/default"/>
    <dgm:cxn modelId="{ACCB7632-64A1-4D8B-8C61-7D1FCF67D552}" type="presParOf" srcId="{8C3BED10-7AE9-4F9A-8B38-22DC775BD87B}" destId="{B43FCFB9-9DCA-4CBA-B13F-F45DFF2E4E10}" srcOrd="7" destOrd="0" presId="urn:microsoft.com/office/officeart/2005/8/layout/default"/>
    <dgm:cxn modelId="{0109A58C-7F26-474F-BF35-777F7D2A1DCB}" type="presParOf" srcId="{8C3BED10-7AE9-4F9A-8B38-22DC775BD87B}" destId="{5B96960C-751B-4F27-AFCD-66761CB157F8}" srcOrd="8" destOrd="0" presId="urn:microsoft.com/office/officeart/2005/8/layout/default"/>
    <dgm:cxn modelId="{9B327501-3887-43C9-AF96-140CF1F63F67}" type="presParOf" srcId="{8C3BED10-7AE9-4F9A-8B38-22DC775BD87B}" destId="{4FB7EB49-D267-4C0A-9F19-0F17A7C8DA97}" srcOrd="9" destOrd="0" presId="urn:microsoft.com/office/officeart/2005/8/layout/default"/>
    <dgm:cxn modelId="{C9ABD007-25A8-4B2A-8303-2337FF6C4838}" type="presParOf" srcId="{8C3BED10-7AE9-4F9A-8B38-22DC775BD87B}" destId="{CCA0FFB4-BBC5-4478-A1D5-7FFF234D8FA2}" srcOrd="10" destOrd="0" presId="urn:microsoft.com/office/officeart/2005/8/layout/default"/>
    <dgm:cxn modelId="{F57DC8D2-4630-46E4-A85E-AC98FFB087CC}" type="presParOf" srcId="{8C3BED10-7AE9-4F9A-8B38-22DC775BD87B}" destId="{FAF8EA9D-11AA-4D52-AF60-0631E1C2A928}" srcOrd="11" destOrd="0" presId="urn:microsoft.com/office/officeart/2005/8/layout/default"/>
    <dgm:cxn modelId="{0D93FBA3-1607-4757-B517-60401DF5DDF1}" type="presParOf" srcId="{8C3BED10-7AE9-4F9A-8B38-22DC775BD87B}" destId="{9999DAA0-DBC9-4981-B229-287141244CB2}" srcOrd="12" destOrd="0" presId="urn:microsoft.com/office/officeart/2005/8/layout/default"/>
    <dgm:cxn modelId="{A89E1D53-414A-4EF6-8EC9-00097539FFE2}" type="presParOf" srcId="{8C3BED10-7AE9-4F9A-8B38-22DC775BD87B}" destId="{61B118C2-2372-4A34-923A-6C6A5CCC7C3C}" srcOrd="13" destOrd="0" presId="urn:microsoft.com/office/officeart/2005/8/layout/default"/>
    <dgm:cxn modelId="{BDD4B5B5-B7D1-423D-AE6F-C6949FD870CE}" type="presParOf" srcId="{8C3BED10-7AE9-4F9A-8B38-22DC775BD87B}" destId="{C84FC0B1-FB9A-42B8-B07E-0108902CB0A9}"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CCA0D1-D2C0-42BA-AD04-3DD290DA0B4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26FB386-B4C7-42DA-93B4-7CC82483AB19}">
      <dgm:prSet/>
      <dgm:spPr/>
      <dgm:t>
        <a:bodyPr/>
        <a:lstStyle/>
        <a:p>
          <a:pPr>
            <a:lnSpc>
              <a:spcPct val="100000"/>
            </a:lnSpc>
          </a:pPr>
          <a:r>
            <a:rPr lang="en-US"/>
            <a:t>AWS:</a:t>
          </a:r>
        </a:p>
      </dgm:t>
    </dgm:pt>
    <dgm:pt modelId="{4CA10D36-786C-4F85-8379-33CAFB0FD651}" type="parTrans" cxnId="{E771E355-7A9B-4CDB-AB53-A6B368ABCFEB}">
      <dgm:prSet/>
      <dgm:spPr/>
      <dgm:t>
        <a:bodyPr/>
        <a:lstStyle/>
        <a:p>
          <a:endParaRPr lang="en-US"/>
        </a:p>
      </dgm:t>
    </dgm:pt>
    <dgm:pt modelId="{E4AEDFCB-956A-4FD6-AC5F-ED0A7ED7CB12}" type="sibTrans" cxnId="{E771E355-7A9B-4CDB-AB53-A6B368ABCFEB}">
      <dgm:prSet/>
      <dgm:spPr/>
      <dgm:t>
        <a:bodyPr/>
        <a:lstStyle/>
        <a:p>
          <a:endParaRPr lang="en-US"/>
        </a:p>
      </dgm:t>
    </dgm:pt>
    <dgm:pt modelId="{76225286-2992-4B47-9C37-AC635F28278D}">
      <dgm:prSet/>
      <dgm:spPr/>
      <dgm:t>
        <a:bodyPr/>
        <a:lstStyle/>
        <a:p>
          <a:pPr>
            <a:lnSpc>
              <a:spcPct val="100000"/>
            </a:lnSpc>
          </a:pPr>
          <a:r>
            <a:rPr lang="en-US"/>
            <a:t>32% Market Share</a:t>
          </a:r>
        </a:p>
      </dgm:t>
    </dgm:pt>
    <dgm:pt modelId="{85D6CE28-A5C4-4E3D-A39A-1DA44243F400}" type="parTrans" cxnId="{EBFDE096-8180-42DB-9C0E-EA73649EB52B}">
      <dgm:prSet/>
      <dgm:spPr/>
      <dgm:t>
        <a:bodyPr/>
        <a:lstStyle/>
        <a:p>
          <a:endParaRPr lang="en-US"/>
        </a:p>
      </dgm:t>
    </dgm:pt>
    <dgm:pt modelId="{A7DBC0B2-200F-48AB-AC59-793647E90D01}" type="sibTrans" cxnId="{EBFDE096-8180-42DB-9C0E-EA73649EB52B}">
      <dgm:prSet/>
      <dgm:spPr/>
      <dgm:t>
        <a:bodyPr/>
        <a:lstStyle/>
        <a:p>
          <a:endParaRPr lang="en-US"/>
        </a:p>
      </dgm:t>
    </dgm:pt>
    <dgm:pt modelId="{A46FF382-624A-4011-8D51-BE3C318ECFB1}">
      <dgm:prSet/>
      <dgm:spPr/>
      <dgm:t>
        <a:bodyPr/>
        <a:lstStyle/>
        <a:p>
          <a:pPr>
            <a:lnSpc>
              <a:spcPct val="100000"/>
            </a:lnSpc>
          </a:pPr>
          <a:r>
            <a:rPr lang="en-US" dirty="0"/>
            <a:t>Azure:</a:t>
          </a:r>
        </a:p>
      </dgm:t>
    </dgm:pt>
    <dgm:pt modelId="{E841F18D-64F5-4CAD-8BBA-B1A33B315829}" type="parTrans" cxnId="{F51FA8A1-6E2B-4443-9BA0-661C969FB345}">
      <dgm:prSet/>
      <dgm:spPr/>
      <dgm:t>
        <a:bodyPr/>
        <a:lstStyle/>
        <a:p>
          <a:endParaRPr lang="en-US"/>
        </a:p>
      </dgm:t>
    </dgm:pt>
    <dgm:pt modelId="{E5D9BE34-359D-452B-B7F2-B282B06B99B1}" type="sibTrans" cxnId="{F51FA8A1-6E2B-4443-9BA0-661C969FB345}">
      <dgm:prSet/>
      <dgm:spPr/>
      <dgm:t>
        <a:bodyPr/>
        <a:lstStyle/>
        <a:p>
          <a:endParaRPr lang="en-US"/>
        </a:p>
      </dgm:t>
    </dgm:pt>
    <dgm:pt modelId="{9EC55547-EC62-4CAF-9E67-4DE5BD3EFB25}">
      <dgm:prSet/>
      <dgm:spPr/>
      <dgm:t>
        <a:bodyPr/>
        <a:lstStyle/>
        <a:p>
          <a:pPr>
            <a:lnSpc>
              <a:spcPct val="100000"/>
            </a:lnSpc>
          </a:pPr>
          <a:r>
            <a:rPr lang="en-US" dirty="0"/>
            <a:t>20.5% Market Share</a:t>
          </a:r>
        </a:p>
      </dgm:t>
    </dgm:pt>
    <dgm:pt modelId="{1F3AA352-7DEF-4CAF-BE55-EF0B0CAF310E}" type="parTrans" cxnId="{706EDBEC-AD02-4903-833C-6F9FECA65DC8}">
      <dgm:prSet/>
      <dgm:spPr/>
      <dgm:t>
        <a:bodyPr/>
        <a:lstStyle/>
        <a:p>
          <a:endParaRPr lang="en-US"/>
        </a:p>
      </dgm:t>
    </dgm:pt>
    <dgm:pt modelId="{34E65474-9EF7-45BE-8188-41D8007642E2}" type="sibTrans" cxnId="{706EDBEC-AD02-4903-833C-6F9FECA65DC8}">
      <dgm:prSet/>
      <dgm:spPr/>
      <dgm:t>
        <a:bodyPr/>
        <a:lstStyle/>
        <a:p>
          <a:endParaRPr lang="en-US"/>
        </a:p>
      </dgm:t>
    </dgm:pt>
    <dgm:pt modelId="{CF57003D-150A-47C5-AAD7-653D7E512A17}">
      <dgm:prSet/>
      <dgm:spPr/>
      <dgm:t>
        <a:bodyPr/>
        <a:lstStyle/>
        <a:p>
          <a:pPr>
            <a:lnSpc>
              <a:spcPct val="100000"/>
            </a:lnSpc>
          </a:pPr>
          <a:r>
            <a:rPr lang="en-US"/>
            <a:t>GCP:</a:t>
          </a:r>
        </a:p>
      </dgm:t>
    </dgm:pt>
    <dgm:pt modelId="{2169B645-D3D8-462F-A0AF-9833AD799258}" type="parTrans" cxnId="{66FFE7BA-7F94-44F6-8114-330C90388E3C}">
      <dgm:prSet/>
      <dgm:spPr/>
      <dgm:t>
        <a:bodyPr/>
        <a:lstStyle/>
        <a:p>
          <a:endParaRPr lang="en-US"/>
        </a:p>
      </dgm:t>
    </dgm:pt>
    <dgm:pt modelId="{1EA2F118-5B8C-4263-B91B-BA761E2ED7BF}" type="sibTrans" cxnId="{66FFE7BA-7F94-44F6-8114-330C90388E3C}">
      <dgm:prSet/>
      <dgm:spPr/>
      <dgm:t>
        <a:bodyPr/>
        <a:lstStyle/>
        <a:p>
          <a:endParaRPr lang="en-US"/>
        </a:p>
      </dgm:t>
    </dgm:pt>
    <dgm:pt modelId="{0C1BAC84-C8CF-4C05-8922-59F6F44D8C46}">
      <dgm:prSet/>
      <dgm:spPr/>
      <dgm:t>
        <a:bodyPr/>
        <a:lstStyle/>
        <a:p>
          <a:pPr>
            <a:lnSpc>
              <a:spcPct val="100000"/>
            </a:lnSpc>
          </a:pPr>
          <a:r>
            <a:rPr lang="en-US"/>
            <a:t>9% Market Share</a:t>
          </a:r>
        </a:p>
      </dgm:t>
    </dgm:pt>
    <dgm:pt modelId="{758B5CC8-88D3-41C0-9505-9F4B6912DD8C}" type="parTrans" cxnId="{5A3BF3D7-46AA-47A4-9DB1-DD5C509CCCBB}">
      <dgm:prSet/>
      <dgm:spPr/>
      <dgm:t>
        <a:bodyPr/>
        <a:lstStyle/>
        <a:p>
          <a:endParaRPr lang="en-US"/>
        </a:p>
      </dgm:t>
    </dgm:pt>
    <dgm:pt modelId="{CE30F738-0DA3-48DF-ACFF-184F1DEC123F}" type="sibTrans" cxnId="{5A3BF3D7-46AA-47A4-9DB1-DD5C509CCCBB}">
      <dgm:prSet/>
      <dgm:spPr/>
      <dgm:t>
        <a:bodyPr/>
        <a:lstStyle/>
        <a:p>
          <a:endParaRPr lang="en-US"/>
        </a:p>
      </dgm:t>
    </dgm:pt>
    <dgm:pt modelId="{F1FAF889-3D19-4532-97BD-D2E7D74E2D9D}">
      <dgm:prSet/>
      <dgm:spPr/>
      <dgm:t>
        <a:bodyPr/>
        <a:lstStyle/>
        <a:p>
          <a:pPr>
            <a:lnSpc>
              <a:spcPct val="100000"/>
            </a:lnSpc>
          </a:pPr>
          <a:r>
            <a:rPr lang="en-US"/>
            <a:t>Huawei Cloud:</a:t>
          </a:r>
        </a:p>
      </dgm:t>
    </dgm:pt>
    <dgm:pt modelId="{CDFEE4E6-658B-49B4-95FA-70F3101E1C09}" type="parTrans" cxnId="{78870B9C-11D4-468A-AB62-B8C74CA05975}">
      <dgm:prSet/>
      <dgm:spPr/>
      <dgm:t>
        <a:bodyPr/>
        <a:lstStyle/>
        <a:p>
          <a:endParaRPr lang="en-US"/>
        </a:p>
      </dgm:t>
    </dgm:pt>
    <dgm:pt modelId="{741B1265-5A90-430A-BCCE-12DE46493539}" type="sibTrans" cxnId="{78870B9C-11D4-468A-AB62-B8C74CA05975}">
      <dgm:prSet/>
      <dgm:spPr/>
      <dgm:t>
        <a:bodyPr/>
        <a:lstStyle/>
        <a:p>
          <a:endParaRPr lang="en-US"/>
        </a:p>
      </dgm:t>
    </dgm:pt>
    <dgm:pt modelId="{7E3D5C17-BF66-4D58-903E-3A04F720176F}">
      <dgm:prSet/>
      <dgm:spPr/>
      <dgm:t>
        <a:bodyPr/>
        <a:lstStyle/>
        <a:p>
          <a:pPr>
            <a:lnSpc>
              <a:spcPct val="100000"/>
            </a:lnSpc>
          </a:pPr>
          <a:r>
            <a:rPr lang="en-US" dirty="0"/>
            <a:t>2.8% Market Share</a:t>
          </a:r>
        </a:p>
      </dgm:t>
    </dgm:pt>
    <dgm:pt modelId="{60FCFF70-41EF-48C1-9A6B-0F243E94997E}" type="parTrans" cxnId="{91CB3C70-E89D-4D82-B94A-D19A04A52342}">
      <dgm:prSet/>
      <dgm:spPr/>
      <dgm:t>
        <a:bodyPr/>
        <a:lstStyle/>
        <a:p>
          <a:endParaRPr lang="en-US"/>
        </a:p>
      </dgm:t>
    </dgm:pt>
    <dgm:pt modelId="{FE135AA7-8CC6-4080-A334-7F33D4A7790A}" type="sibTrans" cxnId="{91CB3C70-E89D-4D82-B94A-D19A04A52342}">
      <dgm:prSet/>
      <dgm:spPr/>
      <dgm:t>
        <a:bodyPr/>
        <a:lstStyle/>
        <a:p>
          <a:endParaRPr lang="en-US"/>
        </a:p>
      </dgm:t>
    </dgm:pt>
    <dgm:pt modelId="{6AB94974-C7C6-409D-A108-0E8F2BEB5455}" type="pres">
      <dgm:prSet presAssocID="{C1CCA0D1-D2C0-42BA-AD04-3DD290DA0B4B}" presName="root" presStyleCnt="0">
        <dgm:presLayoutVars>
          <dgm:dir/>
          <dgm:resizeHandles val="exact"/>
        </dgm:presLayoutVars>
      </dgm:prSet>
      <dgm:spPr/>
    </dgm:pt>
    <dgm:pt modelId="{2DB93AD4-5B85-4D3B-B786-8BC604C1169B}" type="pres">
      <dgm:prSet presAssocID="{926FB386-B4C7-42DA-93B4-7CC82483AB19}" presName="compNode" presStyleCnt="0"/>
      <dgm:spPr/>
    </dgm:pt>
    <dgm:pt modelId="{CD00656F-38DC-4008-B0A1-0B29D5611EB1}" type="pres">
      <dgm:prSet presAssocID="{926FB386-B4C7-42DA-93B4-7CC82483AB19}" presName="bgRect" presStyleLbl="bgShp" presStyleIdx="0" presStyleCnt="4"/>
      <dgm:spPr/>
    </dgm:pt>
    <dgm:pt modelId="{159E1144-97BF-46A6-8A31-1FF4B8A1263F}" type="pres">
      <dgm:prSet presAssocID="{926FB386-B4C7-42DA-93B4-7CC82483AB1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a:ext>
      </dgm:extLst>
    </dgm:pt>
    <dgm:pt modelId="{275263C7-2E17-45CF-AF1F-EFE18C93913F}" type="pres">
      <dgm:prSet presAssocID="{926FB386-B4C7-42DA-93B4-7CC82483AB19}" presName="spaceRect" presStyleCnt="0"/>
      <dgm:spPr/>
    </dgm:pt>
    <dgm:pt modelId="{0B35BB21-67B8-4190-90C7-776B532DFEC3}" type="pres">
      <dgm:prSet presAssocID="{926FB386-B4C7-42DA-93B4-7CC82483AB19}" presName="parTx" presStyleLbl="revTx" presStyleIdx="0" presStyleCnt="8">
        <dgm:presLayoutVars>
          <dgm:chMax val="0"/>
          <dgm:chPref val="0"/>
        </dgm:presLayoutVars>
      </dgm:prSet>
      <dgm:spPr/>
    </dgm:pt>
    <dgm:pt modelId="{E095EADB-CD7C-482F-8B40-AFD2FD37C4E3}" type="pres">
      <dgm:prSet presAssocID="{926FB386-B4C7-42DA-93B4-7CC82483AB19}" presName="desTx" presStyleLbl="revTx" presStyleIdx="1" presStyleCnt="8">
        <dgm:presLayoutVars/>
      </dgm:prSet>
      <dgm:spPr/>
    </dgm:pt>
    <dgm:pt modelId="{0EC1456C-0EB4-4E01-B7E6-D38712480D36}" type="pres">
      <dgm:prSet presAssocID="{E4AEDFCB-956A-4FD6-AC5F-ED0A7ED7CB12}" presName="sibTrans" presStyleCnt="0"/>
      <dgm:spPr/>
    </dgm:pt>
    <dgm:pt modelId="{EA7EB53C-B9E2-4E3D-83E3-8016BF928C91}" type="pres">
      <dgm:prSet presAssocID="{A46FF382-624A-4011-8D51-BE3C318ECFB1}" presName="compNode" presStyleCnt="0"/>
      <dgm:spPr/>
    </dgm:pt>
    <dgm:pt modelId="{562191FD-4E5B-4AA0-B1C0-D6C3CBDDDD9F}" type="pres">
      <dgm:prSet presAssocID="{A46FF382-624A-4011-8D51-BE3C318ECFB1}" presName="bgRect" presStyleLbl="bgShp" presStyleIdx="1" presStyleCnt="4"/>
      <dgm:spPr/>
    </dgm:pt>
    <dgm:pt modelId="{5E892612-FF18-41D0-90F7-0ADA6B0E59A4}" type="pres">
      <dgm:prSet presAssocID="{A46FF382-624A-4011-8D51-BE3C318ECFB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yncing Cloud"/>
        </a:ext>
      </dgm:extLst>
    </dgm:pt>
    <dgm:pt modelId="{ED4BE526-AC2F-4D31-86F8-C2FA1FB0DB8B}" type="pres">
      <dgm:prSet presAssocID="{A46FF382-624A-4011-8D51-BE3C318ECFB1}" presName="spaceRect" presStyleCnt="0"/>
      <dgm:spPr/>
    </dgm:pt>
    <dgm:pt modelId="{F49D3598-1499-4B68-BF41-D6874697AA8F}" type="pres">
      <dgm:prSet presAssocID="{A46FF382-624A-4011-8D51-BE3C318ECFB1}" presName="parTx" presStyleLbl="revTx" presStyleIdx="2" presStyleCnt="8">
        <dgm:presLayoutVars>
          <dgm:chMax val="0"/>
          <dgm:chPref val="0"/>
        </dgm:presLayoutVars>
      </dgm:prSet>
      <dgm:spPr/>
    </dgm:pt>
    <dgm:pt modelId="{D26B4591-6B10-4F90-93E0-CC9E018B0260}" type="pres">
      <dgm:prSet presAssocID="{A46FF382-624A-4011-8D51-BE3C318ECFB1}" presName="desTx" presStyleLbl="revTx" presStyleIdx="3" presStyleCnt="8">
        <dgm:presLayoutVars/>
      </dgm:prSet>
      <dgm:spPr/>
    </dgm:pt>
    <dgm:pt modelId="{D2EB6FE6-1668-4D12-8974-4E6B191C5C86}" type="pres">
      <dgm:prSet presAssocID="{E5D9BE34-359D-452B-B7F2-B282B06B99B1}" presName="sibTrans" presStyleCnt="0"/>
      <dgm:spPr/>
    </dgm:pt>
    <dgm:pt modelId="{857C34BB-55FE-4755-AB74-B52FEC25095D}" type="pres">
      <dgm:prSet presAssocID="{CF57003D-150A-47C5-AAD7-653D7E512A17}" presName="compNode" presStyleCnt="0"/>
      <dgm:spPr/>
    </dgm:pt>
    <dgm:pt modelId="{ADD6B49D-1DBC-4346-8DC8-995DCE9BF2B8}" type="pres">
      <dgm:prSet presAssocID="{CF57003D-150A-47C5-AAD7-653D7E512A17}" presName="bgRect" presStyleLbl="bgShp" presStyleIdx="2" presStyleCnt="4"/>
      <dgm:spPr/>
    </dgm:pt>
    <dgm:pt modelId="{5C30848A-05E3-472F-9A31-962CEC3E42BA}" type="pres">
      <dgm:prSet presAssocID="{CF57003D-150A-47C5-AAD7-653D7E512A1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tical disc"/>
        </a:ext>
      </dgm:extLst>
    </dgm:pt>
    <dgm:pt modelId="{4226A884-4389-4EDC-A4D0-D7F680D61363}" type="pres">
      <dgm:prSet presAssocID="{CF57003D-150A-47C5-AAD7-653D7E512A17}" presName="spaceRect" presStyleCnt="0"/>
      <dgm:spPr/>
    </dgm:pt>
    <dgm:pt modelId="{13FD1FD4-34CC-4465-BFC5-6404DFFE4255}" type="pres">
      <dgm:prSet presAssocID="{CF57003D-150A-47C5-AAD7-653D7E512A17}" presName="parTx" presStyleLbl="revTx" presStyleIdx="4" presStyleCnt="8">
        <dgm:presLayoutVars>
          <dgm:chMax val="0"/>
          <dgm:chPref val="0"/>
        </dgm:presLayoutVars>
      </dgm:prSet>
      <dgm:spPr/>
    </dgm:pt>
    <dgm:pt modelId="{BA3F365C-6AF8-473F-B741-0CBDA7A0E739}" type="pres">
      <dgm:prSet presAssocID="{CF57003D-150A-47C5-AAD7-653D7E512A17}" presName="desTx" presStyleLbl="revTx" presStyleIdx="5" presStyleCnt="8">
        <dgm:presLayoutVars/>
      </dgm:prSet>
      <dgm:spPr/>
    </dgm:pt>
    <dgm:pt modelId="{0A6BAFA4-F1BA-4CD5-B895-1874A9301CC9}" type="pres">
      <dgm:prSet presAssocID="{1EA2F118-5B8C-4263-B91B-BA761E2ED7BF}" presName="sibTrans" presStyleCnt="0"/>
      <dgm:spPr/>
    </dgm:pt>
    <dgm:pt modelId="{EF3A759B-E63E-4FB3-9A9A-6D16709F37A3}" type="pres">
      <dgm:prSet presAssocID="{F1FAF889-3D19-4532-97BD-D2E7D74E2D9D}" presName="compNode" presStyleCnt="0"/>
      <dgm:spPr/>
    </dgm:pt>
    <dgm:pt modelId="{AB752F79-1457-4699-BBF9-1A69973D2E5A}" type="pres">
      <dgm:prSet presAssocID="{F1FAF889-3D19-4532-97BD-D2E7D74E2D9D}" presName="bgRect" presStyleLbl="bgShp" presStyleIdx="3" presStyleCnt="4"/>
      <dgm:spPr/>
    </dgm:pt>
    <dgm:pt modelId="{33EFBEAC-E9B9-43D4-BE58-46FBF8C05B89}" type="pres">
      <dgm:prSet presAssocID="{F1FAF889-3D19-4532-97BD-D2E7D74E2D9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ream"/>
        </a:ext>
      </dgm:extLst>
    </dgm:pt>
    <dgm:pt modelId="{FB06E5BB-2121-4A5F-8FF2-F22FD43879D8}" type="pres">
      <dgm:prSet presAssocID="{F1FAF889-3D19-4532-97BD-D2E7D74E2D9D}" presName="spaceRect" presStyleCnt="0"/>
      <dgm:spPr/>
    </dgm:pt>
    <dgm:pt modelId="{01D11ED1-67DF-4084-8DE4-D1EC8394595C}" type="pres">
      <dgm:prSet presAssocID="{F1FAF889-3D19-4532-97BD-D2E7D74E2D9D}" presName="parTx" presStyleLbl="revTx" presStyleIdx="6" presStyleCnt="8">
        <dgm:presLayoutVars>
          <dgm:chMax val="0"/>
          <dgm:chPref val="0"/>
        </dgm:presLayoutVars>
      </dgm:prSet>
      <dgm:spPr/>
    </dgm:pt>
    <dgm:pt modelId="{1C929F2E-6A84-49BF-88A4-6B2DF3E24C7C}" type="pres">
      <dgm:prSet presAssocID="{F1FAF889-3D19-4532-97BD-D2E7D74E2D9D}" presName="desTx" presStyleLbl="revTx" presStyleIdx="7" presStyleCnt="8">
        <dgm:presLayoutVars/>
      </dgm:prSet>
      <dgm:spPr/>
    </dgm:pt>
  </dgm:ptLst>
  <dgm:cxnLst>
    <dgm:cxn modelId="{E2F6EF5B-1E77-46CD-8C58-5DC6EDF62F1A}" type="presOf" srcId="{CF57003D-150A-47C5-AAD7-653D7E512A17}" destId="{13FD1FD4-34CC-4465-BFC5-6404DFFE4255}" srcOrd="0" destOrd="0" presId="urn:microsoft.com/office/officeart/2018/2/layout/IconVerticalSolidList"/>
    <dgm:cxn modelId="{91CB3C70-E89D-4D82-B94A-D19A04A52342}" srcId="{F1FAF889-3D19-4532-97BD-D2E7D74E2D9D}" destId="{7E3D5C17-BF66-4D58-903E-3A04F720176F}" srcOrd="0" destOrd="0" parTransId="{60FCFF70-41EF-48C1-9A6B-0F243E94997E}" sibTransId="{FE135AA7-8CC6-4080-A334-7F33D4A7790A}"/>
    <dgm:cxn modelId="{D51A8F54-8E7E-4CED-9B7D-988677CBE112}" type="presOf" srcId="{926FB386-B4C7-42DA-93B4-7CC82483AB19}" destId="{0B35BB21-67B8-4190-90C7-776B532DFEC3}" srcOrd="0" destOrd="0" presId="urn:microsoft.com/office/officeart/2018/2/layout/IconVerticalSolidList"/>
    <dgm:cxn modelId="{28E49C55-E490-4FCB-8A06-B037ED3560A6}" type="presOf" srcId="{F1FAF889-3D19-4532-97BD-D2E7D74E2D9D}" destId="{01D11ED1-67DF-4084-8DE4-D1EC8394595C}" srcOrd="0" destOrd="0" presId="urn:microsoft.com/office/officeart/2018/2/layout/IconVerticalSolidList"/>
    <dgm:cxn modelId="{E771E355-7A9B-4CDB-AB53-A6B368ABCFEB}" srcId="{C1CCA0D1-D2C0-42BA-AD04-3DD290DA0B4B}" destId="{926FB386-B4C7-42DA-93B4-7CC82483AB19}" srcOrd="0" destOrd="0" parTransId="{4CA10D36-786C-4F85-8379-33CAFB0FD651}" sibTransId="{E4AEDFCB-956A-4FD6-AC5F-ED0A7ED7CB12}"/>
    <dgm:cxn modelId="{DC7DFB76-13F3-4685-BA77-BD117F33C60F}" type="presOf" srcId="{C1CCA0D1-D2C0-42BA-AD04-3DD290DA0B4B}" destId="{6AB94974-C7C6-409D-A108-0E8F2BEB5455}" srcOrd="0" destOrd="0" presId="urn:microsoft.com/office/officeart/2018/2/layout/IconVerticalSolidList"/>
    <dgm:cxn modelId="{6525FB78-95D5-4483-9B5C-E2BB1C7A6D14}" type="presOf" srcId="{7E3D5C17-BF66-4D58-903E-3A04F720176F}" destId="{1C929F2E-6A84-49BF-88A4-6B2DF3E24C7C}" srcOrd="0" destOrd="0" presId="urn:microsoft.com/office/officeart/2018/2/layout/IconVerticalSolidList"/>
    <dgm:cxn modelId="{EBFDE096-8180-42DB-9C0E-EA73649EB52B}" srcId="{926FB386-B4C7-42DA-93B4-7CC82483AB19}" destId="{76225286-2992-4B47-9C37-AC635F28278D}" srcOrd="0" destOrd="0" parTransId="{85D6CE28-A5C4-4E3D-A39A-1DA44243F400}" sibTransId="{A7DBC0B2-200F-48AB-AC59-793647E90D01}"/>
    <dgm:cxn modelId="{78870B9C-11D4-468A-AB62-B8C74CA05975}" srcId="{C1CCA0D1-D2C0-42BA-AD04-3DD290DA0B4B}" destId="{F1FAF889-3D19-4532-97BD-D2E7D74E2D9D}" srcOrd="3" destOrd="0" parTransId="{CDFEE4E6-658B-49B4-95FA-70F3101E1C09}" sibTransId="{741B1265-5A90-430A-BCCE-12DE46493539}"/>
    <dgm:cxn modelId="{F51FA8A1-6E2B-4443-9BA0-661C969FB345}" srcId="{C1CCA0D1-D2C0-42BA-AD04-3DD290DA0B4B}" destId="{A46FF382-624A-4011-8D51-BE3C318ECFB1}" srcOrd="1" destOrd="0" parTransId="{E841F18D-64F5-4CAD-8BBA-B1A33B315829}" sibTransId="{E5D9BE34-359D-452B-B7F2-B282B06B99B1}"/>
    <dgm:cxn modelId="{23281EB3-5858-4E15-8A6F-053FE14D873A}" type="presOf" srcId="{0C1BAC84-C8CF-4C05-8922-59F6F44D8C46}" destId="{BA3F365C-6AF8-473F-B741-0CBDA7A0E739}" srcOrd="0" destOrd="0" presId="urn:microsoft.com/office/officeart/2018/2/layout/IconVerticalSolidList"/>
    <dgm:cxn modelId="{66FFE7BA-7F94-44F6-8114-330C90388E3C}" srcId="{C1CCA0D1-D2C0-42BA-AD04-3DD290DA0B4B}" destId="{CF57003D-150A-47C5-AAD7-653D7E512A17}" srcOrd="2" destOrd="0" parTransId="{2169B645-D3D8-462F-A0AF-9833AD799258}" sibTransId="{1EA2F118-5B8C-4263-B91B-BA761E2ED7BF}"/>
    <dgm:cxn modelId="{266A31D0-45F6-47A7-9356-9116E1DED025}" type="presOf" srcId="{76225286-2992-4B47-9C37-AC635F28278D}" destId="{E095EADB-CD7C-482F-8B40-AFD2FD37C4E3}" srcOrd="0" destOrd="0" presId="urn:microsoft.com/office/officeart/2018/2/layout/IconVerticalSolidList"/>
    <dgm:cxn modelId="{FF3734D5-27C3-492E-BEE1-C3E3C9254BEA}" type="presOf" srcId="{9EC55547-EC62-4CAF-9E67-4DE5BD3EFB25}" destId="{D26B4591-6B10-4F90-93E0-CC9E018B0260}" srcOrd="0" destOrd="0" presId="urn:microsoft.com/office/officeart/2018/2/layout/IconVerticalSolidList"/>
    <dgm:cxn modelId="{5A3BF3D7-46AA-47A4-9DB1-DD5C509CCCBB}" srcId="{CF57003D-150A-47C5-AAD7-653D7E512A17}" destId="{0C1BAC84-C8CF-4C05-8922-59F6F44D8C46}" srcOrd="0" destOrd="0" parTransId="{758B5CC8-88D3-41C0-9505-9F4B6912DD8C}" sibTransId="{CE30F738-0DA3-48DF-ACFF-184F1DEC123F}"/>
    <dgm:cxn modelId="{947BCBE9-05FF-4CAB-A131-B72C4DEEFD5C}" type="presOf" srcId="{A46FF382-624A-4011-8D51-BE3C318ECFB1}" destId="{F49D3598-1499-4B68-BF41-D6874697AA8F}" srcOrd="0" destOrd="0" presId="urn:microsoft.com/office/officeart/2018/2/layout/IconVerticalSolidList"/>
    <dgm:cxn modelId="{706EDBEC-AD02-4903-833C-6F9FECA65DC8}" srcId="{A46FF382-624A-4011-8D51-BE3C318ECFB1}" destId="{9EC55547-EC62-4CAF-9E67-4DE5BD3EFB25}" srcOrd="0" destOrd="0" parTransId="{1F3AA352-7DEF-4CAF-BE55-EF0B0CAF310E}" sibTransId="{34E65474-9EF7-45BE-8188-41D8007642E2}"/>
    <dgm:cxn modelId="{B7FB0257-B32D-4358-AD07-9E2444ABE7EA}" type="presParOf" srcId="{6AB94974-C7C6-409D-A108-0E8F2BEB5455}" destId="{2DB93AD4-5B85-4D3B-B786-8BC604C1169B}" srcOrd="0" destOrd="0" presId="urn:microsoft.com/office/officeart/2018/2/layout/IconVerticalSolidList"/>
    <dgm:cxn modelId="{31487B22-A620-41ED-B796-44E93D925CEA}" type="presParOf" srcId="{2DB93AD4-5B85-4D3B-B786-8BC604C1169B}" destId="{CD00656F-38DC-4008-B0A1-0B29D5611EB1}" srcOrd="0" destOrd="0" presId="urn:microsoft.com/office/officeart/2018/2/layout/IconVerticalSolidList"/>
    <dgm:cxn modelId="{4652B566-0832-4B71-AA80-062A02FD497F}" type="presParOf" srcId="{2DB93AD4-5B85-4D3B-B786-8BC604C1169B}" destId="{159E1144-97BF-46A6-8A31-1FF4B8A1263F}" srcOrd="1" destOrd="0" presId="urn:microsoft.com/office/officeart/2018/2/layout/IconVerticalSolidList"/>
    <dgm:cxn modelId="{84B6BB47-42D3-49F5-84A0-42E2613D54BE}" type="presParOf" srcId="{2DB93AD4-5B85-4D3B-B786-8BC604C1169B}" destId="{275263C7-2E17-45CF-AF1F-EFE18C93913F}" srcOrd="2" destOrd="0" presId="urn:microsoft.com/office/officeart/2018/2/layout/IconVerticalSolidList"/>
    <dgm:cxn modelId="{AEEF867E-0B97-4FDF-8C1B-D2757034A264}" type="presParOf" srcId="{2DB93AD4-5B85-4D3B-B786-8BC604C1169B}" destId="{0B35BB21-67B8-4190-90C7-776B532DFEC3}" srcOrd="3" destOrd="0" presId="urn:microsoft.com/office/officeart/2018/2/layout/IconVerticalSolidList"/>
    <dgm:cxn modelId="{9D90B3A7-E36D-4C68-8A92-07AAD8963F42}" type="presParOf" srcId="{2DB93AD4-5B85-4D3B-B786-8BC604C1169B}" destId="{E095EADB-CD7C-482F-8B40-AFD2FD37C4E3}" srcOrd="4" destOrd="0" presId="urn:microsoft.com/office/officeart/2018/2/layout/IconVerticalSolidList"/>
    <dgm:cxn modelId="{DF3AF022-95E6-4D58-8913-E6ADE23A13BA}" type="presParOf" srcId="{6AB94974-C7C6-409D-A108-0E8F2BEB5455}" destId="{0EC1456C-0EB4-4E01-B7E6-D38712480D36}" srcOrd="1" destOrd="0" presId="urn:microsoft.com/office/officeart/2018/2/layout/IconVerticalSolidList"/>
    <dgm:cxn modelId="{CD310A16-AAC3-4D37-9DDA-61C85BBF0875}" type="presParOf" srcId="{6AB94974-C7C6-409D-A108-0E8F2BEB5455}" destId="{EA7EB53C-B9E2-4E3D-83E3-8016BF928C91}" srcOrd="2" destOrd="0" presId="urn:microsoft.com/office/officeart/2018/2/layout/IconVerticalSolidList"/>
    <dgm:cxn modelId="{D70FFA91-FB23-46A8-948B-8E98A5B5D9A4}" type="presParOf" srcId="{EA7EB53C-B9E2-4E3D-83E3-8016BF928C91}" destId="{562191FD-4E5B-4AA0-B1C0-D6C3CBDDDD9F}" srcOrd="0" destOrd="0" presId="urn:microsoft.com/office/officeart/2018/2/layout/IconVerticalSolidList"/>
    <dgm:cxn modelId="{19AA414D-18D1-4F2D-8474-252D6E451E3F}" type="presParOf" srcId="{EA7EB53C-B9E2-4E3D-83E3-8016BF928C91}" destId="{5E892612-FF18-41D0-90F7-0ADA6B0E59A4}" srcOrd="1" destOrd="0" presId="urn:microsoft.com/office/officeart/2018/2/layout/IconVerticalSolidList"/>
    <dgm:cxn modelId="{9284E762-BC18-4A1D-A0A8-7E0533EFF006}" type="presParOf" srcId="{EA7EB53C-B9E2-4E3D-83E3-8016BF928C91}" destId="{ED4BE526-AC2F-4D31-86F8-C2FA1FB0DB8B}" srcOrd="2" destOrd="0" presId="urn:microsoft.com/office/officeart/2018/2/layout/IconVerticalSolidList"/>
    <dgm:cxn modelId="{F4B9CCD1-C8E4-4F30-9B2B-FD553CD64BBC}" type="presParOf" srcId="{EA7EB53C-B9E2-4E3D-83E3-8016BF928C91}" destId="{F49D3598-1499-4B68-BF41-D6874697AA8F}" srcOrd="3" destOrd="0" presId="urn:microsoft.com/office/officeart/2018/2/layout/IconVerticalSolidList"/>
    <dgm:cxn modelId="{7B4B11EB-BED9-43D1-AE00-349C277BFBD5}" type="presParOf" srcId="{EA7EB53C-B9E2-4E3D-83E3-8016BF928C91}" destId="{D26B4591-6B10-4F90-93E0-CC9E018B0260}" srcOrd="4" destOrd="0" presId="urn:microsoft.com/office/officeart/2018/2/layout/IconVerticalSolidList"/>
    <dgm:cxn modelId="{7370F0C6-E7BA-4054-A491-9A75293BDF1F}" type="presParOf" srcId="{6AB94974-C7C6-409D-A108-0E8F2BEB5455}" destId="{D2EB6FE6-1668-4D12-8974-4E6B191C5C86}" srcOrd="3" destOrd="0" presId="urn:microsoft.com/office/officeart/2018/2/layout/IconVerticalSolidList"/>
    <dgm:cxn modelId="{05179F91-036B-4994-B3AA-58A39712AF5A}" type="presParOf" srcId="{6AB94974-C7C6-409D-A108-0E8F2BEB5455}" destId="{857C34BB-55FE-4755-AB74-B52FEC25095D}" srcOrd="4" destOrd="0" presId="urn:microsoft.com/office/officeart/2018/2/layout/IconVerticalSolidList"/>
    <dgm:cxn modelId="{85776008-E5A8-4C03-898E-D4DCB8BF43D0}" type="presParOf" srcId="{857C34BB-55FE-4755-AB74-B52FEC25095D}" destId="{ADD6B49D-1DBC-4346-8DC8-995DCE9BF2B8}" srcOrd="0" destOrd="0" presId="urn:microsoft.com/office/officeart/2018/2/layout/IconVerticalSolidList"/>
    <dgm:cxn modelId="{1223ECBC-53DE-4020-8306-522E3AF76CA3}" type="presParOf" srcId="{857C34BB-55FE-4755-AB74-B52FEC25095D}" destId="{5C30848A-05E3-472F-9A31-962CEC3E42BA}" srcOrd="1" destOrd="0" presId="urn:microsoft.com/office/officeart/2018/2/layout/IconVerticalSolidList"/>
    <dgm:cxn modelId="{237C5D0A-49DD-4D99-B721-07D8D5938320}" type="presParOf" srcId="{857C34BB-55FE-4755-AB74-B52FEC25095D}" destId="{4226A884-4389-4EDC-A4D0-D7F680D61363}" srcOrd="2" destOrd="0" presId="urn:microsoft.com/office/officeart/2018/2/layout/IconVerticalSolidList"/>
    <dgm:cxn modelId="{CB679A1B-892E-43E1-9E47-7B8552CBA099}" type="presParOf" srcId="{857C34BB-55FE-4755-AB74-B52FEC25095D}" destId="{13FD1FD4-34CC-4465-BFC5-6404DFFE4255}" srcOrd="3" destOrd="0" presId="urn:microsoft.com/office/officeart/2018/2/layout/IconVerticalSolidList"/>
    <dgm:cxn modelId="{A64D82C9-6239-45A8-A6A2-DEF592796306}" type="presParOf" srcId="{857C34BB-55FE-4755-AB74-B52FEC25095D}" destId="{BA3F365C-6AF8-473F-B741-0CBDA7A0E739}" srcOrd="4" destOrd="0" presId="urn:microsoft.com/office/officeart/2018/2/layout/IconVerticalSolidList"/>
    <dgm:cxn modelId="{C6DF8E86-197F-4E70-87FD-F5CE8EA5BA0F}" type="presParOf" srcId="{6AB94974-C7C6-409D-A108-0E8F2BEB5455}" destId="{0A6BAFA4-F1BA-4CD5-B895-1874A9301CC9}" srcOrd="5" destOrd="0" presId="urn:microsoft.com/office/officeart/2018/2/layout/IconVerticalSolidList"/>
    <dgm:cxn modelId="{2B87E629-0176-4866-A24A-7F211B3E8516}" type="presParOf" srcId="{6AB94974-C7C6-409D-A108-0E8F2BEB5455}" destId="{EF3A759B-E63E-4FB3-9A9A-6D16709F37A3}" srcOrd="6" destOrd="0" presId="urn:microsoft.com/office/officeart/2018/2/layout/IconVerticalSolidList"/>
    <dgm:cxn modelId="{A6DA5E1C-F126-47D4-BE27-B7B0B41B3691}" type="presParOf" srcId="{EF3A759B-E63E-4FB3-9A9A-6D16709F37A3}" destId="{AB752F79-1457-4699-BBF9-1A69973D2E5A}" srcOrd="0" destOrd="0" presId="urn:microsoft.com/office/officeart/2018/2/layout/IconVerticalSolidList"/>
    <dgm:cxn modelId="{33C0E04A-1738-490E-AE82-E6CC9A1C5AE7}" type="presParOf" srcId="{EF3A759B-E63E-4FB3-9A9A-6D16709F37A3}" destId="{33EFBEAC-E9B9-43D4-BE58-46FBF8C05B89}" srcOrd="1" destOrd="0" presId="urn:microsoft.com/office/officeart/2018/2/layout/IconVerticalSolidList"/>
    <dgm:cxn modelId="{2DD9840E-748E-4D97-8A06-B8F053C0A884}" type="presParOf" srcId="{EF3A759B-E63E-4FB3-9A9A-6D16709F37A3}" destId="{FB06E5BB-2121-4A5F-8FF2-F22FD43879D8}" srcOrd="2" destOrd="0" presId="urn:microsoft.com/office/officeart/2018/2/layout/IconVerticalSolidList"/>
    <dgm:cxn modelId="{D708D129-ECDE-4FEC-9034-FCCC9EB5257D}" type="presParOf" srcId="{EF3A759B-E63E-4FB3-9A9A-6D16709F37A3}" destId="{01D11ED1-67DF-4084-8DE4-D1EC8394595C}" srcOrd="3" destOrd="0" presId="urn:microsoft.com/office/officeart/2018/2/layout/IconVerticalSolidList"/>
    <dgm:cxn modelId="{F330CD26-518C-4F86-9E77-9BF0A11AAB78}" type="presParOf" srcId="{EF3A759B-E63E-4FB3-9A9A-6D16709F37A3}" destId="{1C929F2E-6A84-49BF-88A4-6B2DF3E24C7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9B3A5E-4AC1-4FF7-BB0D-012B203165D9}" type="doc">
      <dgm:prSet loTypeId="urn:microsoft.com/office/officeart/2005/8/layout/default" loCatId="list" qsTypeId="urn:microsoft.com/office/officeart/2005/8/quickstyle/simple4" qsCatId="simple" csTypeId="urn:microsoft.com/office/officeart/2005/8/colors/colorful5" csCatId="colorful"/>
      <dgm:spPr/>
      <dgm:t>
        <a:bodyPr/>
        <a:lstStyle/>
        <a:p>
          <a:endParaRPr lang="en-US"/>
        </a:p>
      </dgm:t>
    </dgm:pt>
    <dgm:pt modelId="{A71C087B-15F5-4E4F-BED9-8DCE93417587}">
      <dgm:prSet/>
      <dgm:spPr/>
      <dgm:t>
        <a:bodyPr/>
        <a:lstStyle/>
        <a:p>
          <a:r>
            <a:rPr lang="en-US" dirty="0"/>
            <a:t>Azure Synapse Analytics</a:t>
          </a:r>
        </a:p>
      </dgm:t>
    </dgm:pt>
    <dgm:pt modelId="{5E33889E-0B45-43C7-95F6-C39C52683CB3}" type="parTrans" cxnId="{5C1B0259-BF6B-432A-BF5B-A64C3807ED96}">
      <dgm:prSet/>
      <dgm:spPr/>
      <dgm:t>
        <a:bodyPr/>
        <a:lstStyle/>
        <a:p>
          <a:endParaRPr lang="en-US"/>
        </a:p>
      </dgm:t>
    </dgm:pt>
    <dgm:pt modelId="{0361C542-9D02-4042-AB0B-53045A1CAC5F}" type="sibTrans" cxnId="{5C1B0259-BF6B-432A-BF5B-A64C3807ED96}">
      <dgm:prSet/>
      <dgm:spPr/>
      <dgm:t>
        <a:bodyPr/>
        <a:lstStyle/>
        <a:p>
          <a:endParaRPr lang="en-US"/>
        </a:p>
      </dgm:t>
    </dgm:pt>
    <dgm:pt modelId="{C1FD46B9-24D7-44F0-8CF9-90700B642D76}">
      <dgm:prSet/>
      <dgm:spPr/>
      <dgm:t>
        <a:bodyPr/>
        <a:lstStyle/>
        <a:p>
          <a:r>
            <a:rPr lang="en-US" dirty="0"/>
            <a:t>Azure Data factory</a:t>
          </a:r>
        </a:p>
      </dgm:t>
    </dgm:pt>
    <dgm:pt modelId="{947CABB4-72FC-452C-AE2E-487D2AA6B209}" type="parTrans" cxnId="{7A2730BD-E536-4ECD-9EF7-225DD8739618}">
      <dgm:prSet/>
      <dgm:spPr/>
      <dgm:t>
        <a:bodyPr/>
        <a:lstStyle/>
        <a:p>
          <a:endParaRPr lang="en-US"/>
        </a:p>
      </dgm:t>
    </dgm:pt>
    <dgm:pt modelId="{DB13AB98-29A3-49FD-AB77-8F29922F7005}" type="sibTrans" cxnId="{7A2730BD-E536-4ECD-9EF7-225DD8739618}">
      <dgm:prSet/>
      <dgm:spPr/>
      <dgm:t>
        <a:bodyPr/>
        <a:lstStyle/>
        <a:p>
          <a:endParaRPr lang="en-US"/>
        </a:p>
      </dgm:t>
    </dgm:pt>
    <dgm:pt modelId="{9134A930-7D30-484A-AAF1-AC3A84AA024B}">
      <dgm:prSet/>
      <dgm:spPr/>
      <dgm:t>
        <a:bodyPr/>
        <a:lstStyle/>
        <a:p>
          <a:r>
            <a:rPr lang="en-US" dirty="0"/>
            <a:t>Azure </a:t>
          </a:r>
          <a:r>
            <a:rPr lang="en-US" dirty="0" err="1"/>
            <a:t>Datalake</a:t>
          </a:r>
          <a:endParaRPr lang="en-US" dirty="0"/>
        </a:p>
      </dgm:t>
    </dgm:pt>
    <dgm:pt modelId="{E48A2B43-84BB-4AAA-8A47-D27211F8191E}" type="parTrans" cxnId="{9977D1EC-CD06-4B44-9ADF-1B9B20793CD2}">
      <dgm:prSet/>
      <dgm:spPr/>
      <dgm:t>
        <a:bodyPr/>
        <a:lstStyle/>
        <a:p>
          <a:endParaRPr lang="en-US"/>
        </a:p>
      </dgm:t>
    </dgm:pt>
    <dgm:pt modelId="{41D60323-9D1A-4479-ACE1-A12AD846D6B9}" type="sibTrans" cxnId="{9977D1EC-CD06-4B44-9ADF-1B9B20793CD2}">
      <dgm:prSet/>
      <dgm:spPr/>
      <dgm:t>
        <a:bodyPr/>
        <a:lstStyle/>
        <a:p>
          <a:endParaRPr lang="en-US"/>
        </a:p>
      </dgm:t>
    </dgm:pt>
    <dgm:pt modelId="{F9D5E0FC-2D09-418E-B29F-47AB1A49A228}">
      <dgm:prSet/>
      <dgm:spPr/>
      <dgm:t>
        <a:bodyPr/>
        <a:lstStyle/>
        <a:p>
          <a:r>
            <a:rPr lang="en-US" dirty="0"/>
            <a:t>Azure SQL Database</a:t>
          </a:r>
        </a:p>
      </dgm:t>
    </dgm:pt>
    <dgm:pt modelId="{71029205-E87B-4794-A546-BC8DE1613039}" type="parTrans" cxnId="{6DA96BFA-2928-4D11-9924-71E4A4DCB343}">
      <dgm:prSet/>
      <dgm:spPr/>
      <dgm:t>
        <a:bodyPr/>
        <a:lstStyle/>
        <a:p>
          <a:endParaRPr lang="en-US"/>
        </a:p>
      </dgm:t>
    </dgm:pt>
    <dgm:pt modelId="{5E37751B-9F23-4A4F-BEC8-138A3C067D4B}" type="sibTrans" cxnId="{6DA96BFA-2928-4D11-9924-71E4A4DCB343}">
      <dgm:prSet/>
      <dgm:spPr/>
      <dgm:t>
        <a:bodyPr/>
        <a:lstStyle/>
        <a:p>
          <a:endParaRPr lang="en-US"/>
        </a:p>
      </dgm:t>
    </dgm:pt>
    <dgm:pt modelId="{404D87FF-ADC1-475A-B95D-38F83A3169C4}">
      <dgm:prSet/>
      <dgm:spPr/>
      <dgm:t>
        <a:bodyPr/>
        <a:lstStyle/>
        <a:p>
          <a:r>
            <a:rPr lang="en-US" dirty="0"/>
            <a:t>Azure Cosmos DB</a:t>
          </a:r>
        </a:p>
      </dgm:t>
    </dgm:pt>
    <dgm:pt modelId="{36AC032C-86C3-4E6C-B13C-B1A46393958C}" type="parTrans" cxnId="{61D3D804-9C18-4F26-A937-A523E0612D45}">
      <dgm:prSet/>
      <dgm:spPr/>
      <dgm:t>
        <a:bodyPr/>
        <a:lstStyle/>
        <a:p>
          <a:endParaRPr lang="en-US"/>
        </a:p>
      </dgm:t>
    </dgm:pt>
    <dgm:pt modelId="{787AF603-7BD4-4F4F-9A1E-E0EF77AF8D17}" type="sibTrans" cxnId="{61D3D804-9C18-4F26-A937-A523E0612D45}">
      <dgm:prSet/>
      <dgm:spPr/>
      <dgm:t>
        <a:bodyPr/>
        <a:lstStyle/>
        <a:p>
          <a:endParaRPr lang="en-US"/>
        </a:p>
      </dgm:t>
    </dgm:pt>
    <dgm:pt modelId="{8328DBDE-99F5-4933-BD78-21B617480E3E}">
      <dgm:prSet/>
      <dgm:spPr/>
      <dgm:t>
        <a:bodyPr/>
        <a:lstStyle/>
        <a:p>
          <a:r>
            <a:rPr lang="en-US" dirty="0" err="1"/>
            <a:t>HDinsight</a:t>
          </a:r>
          <a:endParaRPr lang="en-US" dirty="0"/>
        </a:p>
      </dgm:t>
    </dgm:pt>
    <dgm:pt modelId="{306ACF0B-412C-4C5F-8C38-21EBCC2975C8}" type="parTrans" cxnId="{E128FFA6-F6BF-4BB1-9B96-44C0892E763B}">
      <dgm:prSet/>
      <dgm:spPr/>
      <dgm:t>
        <a:bodyPr/>
        <a:lstStyle/>
        <a:p>
          <a:endParaRPr lang="en-US"/>
        </a:p>
      </dgm:t>
    </dgm:pt>
    <dgm:pt modelId="{C43C68D0-4EF8-43CB-BD91-A6A3DA1C8458}" type="sibTrans" cxnId="{E128FFA6-F6BF-4BB1-9B96-44C0892E763B}">
      <dgm:prSet/>
      <dgm:spPr/>
      <dgm:t>
        <a:bodyPr/>
        <a:lstStyle/>
        <a:p>
          <a:endParaRPr lang="en-US"/>
        </a:p>
      </dgm:t>
    </dgm:pt>
    <dgm:pt modelId="{26E5E7AE-7DDB-4E64-9E24-258292763230}">
      <dgm:prSet/>
      <dgm:spPr/>
      <dgm:t>
        <a:bodyPr/>
        <a:lstStyle/>
        <a:p>
          <a:r>
            <a:rPr lang="en-US" dirty="0"/>
            <a:t>Databricks</a:t>
          </a:r>
        </a:p>
      </dgm:t>
    </dgm:pt>
    <dgm:pt modelId="{8A3ABB2C-0CAD-403C-A45D-B95DD44797D7}" type="parTrans" cxnId="{4123D104-D307-4C89-93CA-C06E074325C6}">
      <dgm:prSet/>
      <dgm:spPr/>
      <dgm:t>
        <a:bodyPr/>
        <a:lstStyle/>
        <a:p>
          <a:endParaRPr lang="en-US"/>
        </a:p>
      </dgm:t>
    </dgm:pt>
    <dgm:pt modelId="{FFF9EFA8-D1DF-4307-96B7-30EFA4BAF697}" type="sibTrans" cxnId="{4123D104-D307-4C89-93CA-C06E074325C6}">
      <dgm:prSet/>
      <dgm:spPr/>
      <dgm:t>
        <a:bodyPr/>
        <a:lstStyle/>
        <a:p>
          <a:endParaRPr lang="en-US"/>
        </a:p>
      </dgm:t>
    </dgm:pt>
    <dgm:pt modelId="{5D8C6796-BD17-4874-8461-24160A6AF07A}" type="pres">
      <dgm:prSet presAssocID="{879B3A5E-4AC1-4FF7-BB0D-012B203165D9}" presName="diagram" presStyleCnt="0">
        <dgm:presLayoutVars>
          <dgm:dir/>
          <dgm:resizeHandles val="exact"/>
        </dgm:presLayoutVars>
      </dgm:prSet>
      <dgm:spPr/>
    </dgm:pt>
    <dgm:pt modelId="{61705024-6A70-4198-80F0-F609079D2BEF}" type="pres">
      <dgm:prSet presAssocID="{A71C087B-15F5-4E4F-BED9-8DCE93417587}" presName="node" presStyleLbl="node1" presStyleIdx="0" presStyleCnt="7">
        <dgm:presLayoutVars>
          <dgm:bulletEnabled val="1"/>
        </dgm:presLayoutVars>
      </dgm:prSet>
      <dgm:spPr/>
    </dgm:pt>
    <dgm:pt modelId="{F885AB3B-2CB6-4E08-93F1-84DC19E634D1}" type="pres">
      <dgm:prSet presAssocID="{0361C542-9D02-4042-AB0B-53045A1CAC5F}" presName="sibTrans" presStyleCnt="0"/>
      <dgm:spPr/>
    </dgm:pt>
    <dgm:pt modelId="{5AACDF04-73AC-4CD2-A490-5D0F1FC3D349}" type="pres">
      <dgm:prSet presAssocID="{C1FD46B9-24D7-44F0-8CF9-90700B642D76}" presName="node" presStyleLbl="node1" presStyleIdx="1" presStyleCnt="7">
        <dgm:presLayoutVars>
          <dgm:bulletEnabled val="1"/>
        </dgm:presLayoutVars>
      </dgm:prSet>
      <dgm:spPr/>
    </dgm:pt>
    <dgm:pt modelId="{E14A0700-7B3E-45D6-8A23-B5F7485CBA34}" type="pres">
      <dgm:prSet presAssocID="{DB13AB98-29A3-49FD-AB77-8F29922F7005}" presName="sibTrans" presStyleCnt="0"/>
      <dgm:spPr/>
    </dgm:pt>
    <dgm:pt modelId="{85E94719-EF5B-4352-8FE5-FE15A8F5181F}" type="pres">
      <dgm:prSet presAssocID="{9134A930-7D30-484A-AAF1-AC3A84AA024B}" presName="node" presStyleLbl="node1" presStyleIdx="2" presStyleCnt="7">
        <dgm:presLayoutVars>
          <dgm:bulletEnabled val="1"/>
        </dgm:presLayoutVars>
      </dgm:prSet>
      <dgm:spPr/>
    </dgm:pt>
    <dgm:pt modelId="{67E6AC79-2455-4D1B-A5C7-B1AFE69B042E}" type="pres">
      <dgm:prSet presAssocID="{41D60323-9D1A-4479-ACE1-A12AD846D6B9}" presName="sibTrans" presStyleCnt="0"/>
      <dgm:spPr/>
    </dgm:pt>
    <dgm:pt modelId="{55370884-55E3-468D-B118-97F6C5568240}" type="pres">
      <dgm:prSet presAssocID="{F9D5E0FC-2D09-418E-B29F-47AB1A49A228}" presName="node" presStyleLbl="node1" presStyleIdx="3" presStyleCnt="7">
        <dgm:presLayoutVars>
          <dgm:bulletEnabled val="1"/>
        </dgm:presLayoutVars>
      </dgm:prSet>
      <dgm:spPr/>
    </dgm:pt>
    <dgm:pt modelId="{006BBE26-6DB0-4D91-8CAE-DA3C8B77A9A0}" type="pres">
      <dgm:prSet presAssocID="{5E37751B-9F23-4A4F-BEC8-138A3C067D4B}" presName="sibTrans" presStyleCnt="0"/>
      <dgm:spPr/>
    </dgm:pt>
    <dgm:pt modelId="{2CFF80C4-EA8B-47D7-9B6E-C96056B22A07}" type="pres">
      <dgm:prSet presAssocID="{404D87FF-ADC1-475A-B95D-38F83A3169C4}" presName="node" presStyleLbl="node1" presStyleIdx="4" presStyleCnt="7">
        <dgm:presLayoutVars>
          <dgm:bulletEnabled val="1"/>
        </dgm:presLayoutVars>
      </dgm:prSet>
      <dgm:spPr/>
    </dgm:pt>
    <dgm:pt modelId="{4FACD25C-6441-451E-8E77-96F48713B936}" type="pres">
      <dgm:prSet presAssocID="{787AF603-7BD4-4F4F-9A1E-E0EF77AF8D17}" presName="sibTrans" presStyleCnt="0"/>
      <dgm:spPr/>
    </dgm:pt>
    <dgm:pt modelId="{16DACCFA-6BCB-4FF5-924E-72C5DBB7E916}" type="pres">
      <dgm:prSet presAssocID="{8328DBDE-99F5-4933-BD78-21B617480E3E}" presName="node" presStyleLbl="node1" presStyleIdx="5" presStyleCnt="7">
        <dgm:presLayoutVars>
          <dgm:bulletEnabled val="1"/>
        </dgm:presLayoutVars>
      </dgm:prSet>
      <dgm:spPr/>
    </dgm:pt>
    <dgm:pt modelId="{77F8AD41-2EED-4618-ADC8-9FC478367E0D}" type="pres">
      <dgm:prSet presAssocID="{C43C68D0-4EF8-43CB-BD91-A6A3DA1C8458}" presName="sibTrans" presStyleCnt="0"/>
      <dgm:spPr/>
    </dgm:pt>
    <dgm:pt modelId="{02CB7192-6F94-464C-82D5-8B14E4F8D11F}" type="pres">
      <dgm:prSet presAssocID="{26E5E7AE-7DDB-4E64-9E24-258292763230}" presName="node" presStyleLbl="node1" presStyleIdx="6" presStyleCnt="7">
        <dgm:presLayoutVars>
          <dgm:bulletEnabled val="1"/>
        </dgm:presLayoutVars>
      </dgm:prSet>
      <dgm:spPr/>
    </dgm:pt>
  </dgm:ptLst>
  <dgm:cxnLst>
    <dgm:cxn modelId="{4123D104-D307-4C89-93CA-C06E074325C6}" srcId="{879B3A5E-4AC1-4FF7-BB0D-012B203165D9}" destId="{26E5E7AE-7DDB-4E64-9E24-258292763230}" srcOrd="6" destOrd="0" parTransId="{8A3ABB2C-0CAD-403C-A45D-B95DD44797D7}" sibTransId="{FFF9EFA8-D1DF-4307-96B7-30EFA4BAF697}"/>
    <dgm:cxn modelId="{61D3D804-9C18-4F26-A937-A523E0612D45}" srcId="{879B3A5E-4AC1-4FF7-BB0D-012B203165D9}" destId="{404D87FF-ADC1-475A-B95D-38F83A3169C4}" srcOrd="4" destOrd="0" parTransId="{36AC032C-86C3-4E6C-B13C-B1A46393958C}" sibTransId="{787AF603-7BD4-4F4F-9A1E-E0EF77AF8D17}"/>
    <dgm:cxn modelId="{F603743C-516B-43DE-8DE7-316D9459954C}" type="presOf" srcId="{26E5E7AE-7DDB-4E64-9E24-258292763230}" destId="{02CB7192-6F94-464C-82D5-8B14E4F8D11F}" srcOrd="0" destOrd="0" presId="urn:microsoft.com/office/officeart/2005/8/layout/default"/>
    <dgm:cxn modelId="{CD28CC44-08F5-4E73-8EA0-4877FCC29CA9}" type="presOf" srcId="{F9D5E0FC-2D09-418E-B29F-47AB1A49A228}" destId="{55370884-55E3-468D-B118-97F6C5568240}" srcOrd="0" destOrd="0" presId="urn:microsoft.com/office/officeart/2005/8/layout/default"/>
    <dgm:cxn modelId="{2333484C-AE9D-4EC4-9317-F4BC372A4799}" type="presOf" srcId="{404D87FF-ADC1-475A-B95D-38F83A3169C4}" destId="{2CFF80C4-EA8B-47D7-9B6E-C96056B22A07}" srcOrd="0" destOrd="0" presId="urn:microsoft.com/office/officeart/2005/8/layout/default"/>
    <dgm:cxn modelId="{5C1B0259-BF6B-432A-BF5B-A64C3807ED96}" srcId="{879B3A5E-4AC1-4FF7-BB0D-012B203165D9}" destId="{A71C087B-15F5-4E4F-BED9-8DCE93417587}" srcOrd="0" destOrd="0" parTransId="{5E33889E-0B45-43C7-95F6-C39C52683CB3}" sibTransId="{0361C542-9D02-4042-AB0B-53045A1CAC5F}"/>
    <dgm:cxn modelId="{6735A288-8AFD-4ADA-A1FC-7E7102A28691}" type="presOf" srcId="{A71C087B-15F5-4E4F-BED9-8DCE93417587}" destId="{61705024-6A70-4198-80F0-F609079D2BEF}" srcOrd="0" destOrd="0" presId="urn:microsoft.com/office/officeart/2005/8/layout/default"/>
    <dgm:cxn modelId="{E128FFA6-F6BF-4BB1-9B96-44C0892E763B}" srcId="{879B3A5E-4AC1-4FF7-BB0D-012B203165D9}" destId="{8328DBDE-99F5-4933-BD78-21B617480E3E}" srcOrd="5" destOrd="0" parTransId="{306ACF0B-412C-4C5F-8C38-21EBCC2975C8}" sibTransId="{C43C68D0-4EF8-43CB-BD91-A6A3DA1C8458}"/>
    <dgm:cxn modelId="{B1DA91B1-0B93-4050-9CF5-CA9943C56A01}" type="presOf" srcId="{9134A930-7D30-484A-AAF1-AC3A84AA024B}" destId="{85E94719-EF5B-4352-8FE5-FE15A8F5181F}" srcOrd="0" destOrd="0" presId="urn:microsoft.com/office/officeart/2005/8/layout/default"/>
    <dgm:cxn modelId="{7A2730BD-E536-4ECD-9EF7-225DD8739618}" srcId="{879B3A5E-4AC1-4FF7-BB0D-012B203165D9}" destId="{C1FD46B9-24D7-44F0-8CF9-90700B642D76}" srcOrd="1" destOrd="0" parTransId="{947CABB4-72FC-452C-AE2E-487D2AA6B209}" sibTransId="{DB13AB98-29A3-49FD-AB77-8F29922F7005}"/>
    <dgm:cxn modelId="{795FEED9-3382-4A81-861A-29B5877A9070}" type="presOf" srcId="{8328DBDE-99F5-4933-BD78-21B617480E3E}" destId="{16DACCFA-6BCB-4FF5-924E-72C5DBB7E916}" srcOrd="0" destOrd="0" presId="urn:microsoft.com/office/officeart/2005/8/layout/default"/>
    <dgm:cxn modelId="{9977D1EC-CD06-4B44-9ADF-1B9B20793CD2}" srcId="{879B3A5E-4AC1-4FF7-BB0D-012B203165D9}" destId="{9134A930-7D30-484A-AAF1-AC3A84AA024B}" srcOrd="2" destOrd="0" parTransId="{E48A2B43-84BB-4AAA-8A47-D27211F8191E}" sibTransId="{41D60323-9D1A-4479-ACE1-A12AD846D6B9}"/>
    <dgm:cxn modelId="{25D813F2-4852-4BA8-B04D-14EEE3476DB4}" type="presOf" srcId="{C1FD46B9-24D7-44F0-8CF9-90700B642D76}" destId="{5AACDF04-73AC-4CD2-A490-5D0F1FC3D349}" srcOrd="0" destOrd="0" presId="urn:microsoft.com/office/officeart/2005/8/layout/default"/>
    <dgm:cxn modelId="{26BEC6F4-93DF-4CB2-AE53-B9A0526E1649}" type="presOf" srcId="{879B3A5E-4AC1-4FF7-BB0D-012B203165D9}" destId="{5D8C6796-BD17-4874-8461-24160A6AF07A}" srcOrd="0" destOrd="0" presId="urn:microsoft.com/office/officeart/2005/8/layout/default"/>
    <dgm:cxn modelId="{6DA96BFA-2928-4D11-9924-71E4A4DCB343}" srcId="{879B3A5E-4AC1-4FF7-BB0D-012B203165D9}" destId="{F9D5E0FC-2D09-418E-B29F-47AB1A49A228}" srcOrd="3" destOrd="0" parTransId="{71029205-E87B-4794-A546-BC8DE1613039}" sibTransId="{5E37751B-9F23-4A4F-BEC8-138A3C067D4B}"/>
    <dgm:cxn modelId="{FEF4F1C1-BC39-4CEE-B163-93551E29CA83}" type="presParOf" srcId="{5D8C6796-BD17-4874-8461-24160A6AF07A}" destId="{61705024-6A70-4198-80F0-F609079D2BEF}" srcOrd="0" destOrd="0" presId="urn:microsoft.com/office/officeart/2005/8/layout/default"/>
    <dgm:cxn modelId="{F918BD8D-D1BA-4B84-931B-3C3B848514A0}" type="presParOf" srcId="{5D8C6796-BD17-4874-8461-24160A6AF07A}" destId="{F885AB3B-2CB6-4E08-93F1-84DC19E634D1}" srcOrd="1" destOrd="0" presId="urn:microsoft.com/office/officeart/2005/8/layout/default"/>
    <dgm:cxn modelId="{BA7ADA9D-9121-443E-B578-3F9A6A418064}" type="presParOf" srcId="{5D8C6796-BD17-4874-8461-24160A6AF07A}" destId="{5AACDF04-73AC-4CD2-A490-5D0F1FC3D349}" srcOrd="2" destOrd="0" presId="urn:microsoft.com/office/officeart/2005/8/layout/default"/>
    <dgm:cxn modelId="{5620A767-EC36-43B6-95F7-E49A77F7BBB7}" type="presParOf" srcId="{5D8C6796-BD17-4874-8461-24160A6AF07A}" destId="{E14A0700-7B3E-45D6-8A23-B5F7485CBA34}" srcOrd="3" destOrd="0" presId="urn:microsoft.com/office/officeart/2005/8/layout/default"/>
    <dgm:cxn modelId="{BE2D11ED-6B74-4CB6-A608-C02BD2F14721}" type="presParOf" srcId="{5D8C6796-BD17-4874-8461-24160A6AF07A}" destId="{85E94719-EF5B-4352-8FE5-FE15A8F5181F}" srcOrd="4" destOrd="0" presId="urn:microsoft.com/office/officeart/2005/8/layout/default"/>
    <dgm:cxn modelId="{9E657D05-8000-414D-ABA5-9CB76D513BAA}" type="presParOf" srcId="{5D8C6796-BD17-4874-8461-24160A6AF07A}" destId="{67E6AC79-2455-4D1B-A5C7-B1AFE69B042E}" srcOrd="5" destOrd="0" presId="urn:microsoft.com/office/officeart/2005/8/layout/default"/>
    <dgm:cxn modelId="{AE2BC047-557D-48E8-A1F8-470DC43FA5B1}" type="presParOf" srcId="{5D8C6796-BD17-4874-8461-24160A6AF07A}" destId="{55370884-55E3-468D-B118-97F6C5568240}" srcOrd="6" destOrd="0" presId="urn:microsoft.com/office/officeart/2005/8/layout/default"/>
    <dgm:cxn modelId="{FCA69695-EAF8-45F7-A052-2224360812BB}" type="presParOf" srcId="{5D8C6796-BD17-4874-8461-24160A6AF07A}" destId="{006BBE26-6DB0-4D91-8CAE-DA3C8B77A9A0}" srcOrd="7" destOrd="0" presId="urn:microsoft.com/office/officeart/2005/8/layout/default"/>
    <dgm:cxn modelId="{4CC559D8-A0C1-46C6-916D-E2D1D573E084}" type="presParOf" srcId="{5D8C6796-BD17-4874-8461-24160A6AF07A}" destId="{2CFF80C4-EA8B-47D7-9B6E-C96056B22A07}" srcOrd="8" destOrd="0" presId="urn:microsoft.com/office/officeart/2005/8/layout/default"/>
    <dgm:cxn modelId="{0435F44C-B4B7-4A4E-A72E-BBDAFAD6BCEE}" type="presParOf" srcId="{5D8C6796-BD17-4874-8461-24160A6AF07A}" destId="{4FACD25C-6441-451E-8E77-96F48713B936}" srcOrd="9" destOrd="0" presId="urn:microsoft.com/office/officeart/2005/8/layout/default"/>
    <dgm:cxn modelId="{6625EE16-42A4-4E8A-A857-2DE339968F70}" type="presParOf" srcId="{5D8C6796-BD17-4874-8461-24160A6AF07A}" destId="{16DACCFA-6BCB-4FF5-924E-72C5DBB7E916}" srcOrd="10" destOrd="0" presId="urn:microsoft.com/office/officeart/2005/8/layout/default"/>
    <dgm:cxn modelId="{833F0F7E-A811-4985-BA6D-F9E4F468FDA0}" type="presParOf" srcId="{5D8C6796-BD17-4874-8461-24160A6AF07A}" destId="{77F8AD41-2EED-4618-ADC8-9FC478367E0D}" srcOrd="11" destOrd="0" presId="urn:microsoft.com/office/officeart/2005/8/layout/default"/>
    <dgm:cxn modelId="{EC1FD205-20E6-4841-9EF4-1DD743C9272A}" type="presParOf" srcId="{5D8C6796-BD17-4874-8461-24160A6AF07A}" destId="{02CB7192-6F94-464C-82D5-8B14E4F8D11F}"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954D7-570B-44FA-AD97-3A230C77506E}">
      <dsp:nvSpPr>
        <dsp:cNvPr id="0" name=""/>
        <dsp:cNvSpPr/>
      </dsp:nvSpPr>
      <dsp:spPr>
        <a:xfrm>
          <a:off x="2044800" y="308168"/>
          <a:ext cx="2196000" cy="2196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5BFECD-6AAA-4AFD-8A66-F3F0CC0722F7}">
      <dsp:nvSpPr>
        <dsp:cNvPr id="0" name=""/>
        <dsp:cNvSpPr/>
      </dsp:nvSpPr>
      <dsp:spPr>
        <a:xfrm>
          <a:off x="2512800" y="7761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A88D20-3B4B-4F15-BCCC-25CA25FBC3D8}">
      <dsp:nvSpPr>
        <dsp:cNvPr id="0" name=""/>
        <dsp:cNvSpPr/>
      </dsp:nvSpPr>
      <dsp:spPr>
        <a:xfrm>
          <a:off x="1342800" y="3188169"/>
          <a:ext cx="36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cloud" refers to servers that are accessed over the Internet, and the software and databases that run on those servers. </a:t>
          </a:r>
        </a:p>
      </dsp:txBody>
      <dsp:txXfrm>
        <a:off x="1342800" y="3188169"/>
        <a:ext cx="3600000" cy="855000"/>
      </dsp:txXfrm>
    </dsp:sp>
    <dsp:sp modelId="{1F51E996-7525-4B75-A75E-6CBD140BF030}">
      <dsp:nvSpPr>
        <dsp:cNvPr id="0" name=""/>
        <dsp:cNvSpPr/>
      </dsp:nvSpPr>
      <dsp:spPr>
        <a:xfrm>
          <a:off x="6274800" y="308168"/>
          <a:ext cx="2196000" cy="2196000"/>
        </a:xfrm>
        <a:prstGeom prst="ellipse">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3CDF7AD6-E028-4D30-9833-8BC0591ABC3A}">
      <dsp:nvSpPr>
        <dsp:cNvPr id="0" name=""/>
        <dsp:cNvSpPr/>
      </dsp:nvSpPr>
      <dsp:spPr>
        <a:xfrm>
          <a:off x="6742800" y="7761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7F5C7B-7868-454F-8569-102A37B9B943}">
      <dsp:nvSpPr>
        <dsp:cNvPr id="0" name=""/>
        <dsp:cNvSpPr/>
      </dsp:nvSpPr>
      <dsp:spPr>
        <a:xfrm>
          <a:off x="5572800" y="3188169"/>
          <a:ext cx="36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Cloud servers are located in data centres all over the world. By using cloud computing, users and companies do not have to manage physical servers themselves or run software applications on their own machines.</a:t>
          </a:r>
        </a:p>
      </dsp:txBody>
      <dsp:txXfrm>
        <a:off x="5572800" y="3188169"/>
        <a:ext cx="3600000" cy="85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C6B547-A0FC-4CF1-B0DA-202F4B1981A7}">
      <dsp:nvSpPr>
        <dsp:cNvPr id="0" name=""/>
        <dsp:cNvSpPr/>
      </dsp:nvSpPr>
      <dsp:spPr>
        <a:xfrm>
          <a:off x="3080"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AWS</a:t>
          </a:r>
        </a:p>
      </dsp:txBody>
      <dsp:txXfrm>
        <a:off x="3080" y="587032"/>
        <a:ext cx="2444055" cy="1466433"/>
      </dsp:txXfrm>
    </dsp:sp>
    <dsp:sp modelId="{46BCB79C-D1D1-4544-BD49-176F96D74536}">
      <dsp:nvSpPr>
        <dsp:cNvPr id="0" name=""/>
        <dsp:cNvSpPr/>
      </dsp:nvSpPr>
      <dsp:spPr>
        <a:xfrm>
          <a:off x="2691541"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Microsoft Azure</a:t>
          </a:r>
        </a:p>
      </dsp:txBody>
      <dsp:txXfrm>
        <a:off x="2691541" y="587032"/>
        <a:ext cx="2444055" cy="1466433"/>
      </dsp:txXfrm>
    </dsp:sp>
    <dsp:sp modelId="{0131A479-1231-4D55-B98C-FE1FF90C23A0}">
      <dsp:nvSpPr>
        <dsp:cNvPr id="0" name=""/>
        <dsp:cNvSpPr/>
      </dsp:nvSpPr>
      <dsp:spPr>
        <a:xfrm>
          <a:off x="5380002"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Google Cloud Platform</a:t>
          </a:r>
        </a:p>
      </dsp:txBody>
      <dsp:txXfrm>
        <a:off x="5380002" y="587032"/>
        <a:ext cx="2444055" cy="1466433"/>
      </dsp:txXfrm>
    </dsp:sp>
    <dsp:sp modelId="{42E448FE-EB39-4C2A-9AEF-73132E431611}">
      <dsp:nvSpPr>
        <dsp:cNvPr id="0" name=""/>
        <dsp:cNvSpPr/>
      </dsp:nvSpPr>
      <dsp:spPr>
        <a:xfrm>
          <a:off x="8068463"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Huawei Cloud</a:t>
          </a:r>
        </a:p>
      </dsp:txBody>
      <dsp:txXfrm>
        <a:off x="8068463" y="587032"/>
        <a:ext cx="2444055" cy="1466433"/>
      </dsp:txXfrm>
    </dsp:sp>
    <dsp:sp modelId="{5B96960C-751B-4F27-AFCD-66761CB157F8}">
      <dsp:nvSpPr>
        <dsp:cNvPr id="0" name=""/>
        <dsp:cNvSpPr/>
      </dsp:nvSpPr>
      <dsp:spPr>
        <a:xfrm>
          <a:off x="3080"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Alibaba Cloud</a:t>
          </a:r>
        </a:p>
      </dsp:txBody>
      <dsp:txXfrm>
        <a:off x="3080" y="2297871"/>
        <a:ext cx="2444055" cy="1466433"/>
      </dsp:txXfrm>
    </dsp:sp>
    <dsp:sp modelId="{CCA0FFB4-BBC5-4478-A1D5-7FFF234D8FA2}">
      <dsp:nvSpPr>
        <dsp:cNvPr id="0" name=""/>
        <dsp:cNvSpPr/>
      </dsp:nvSpPr>
      <dsp:spPr>
        <a:xfrm>
          <a:off x="2691541"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Oracle Cloud</a:t>
          </a:r>
        </a:p>
      </dsp:txBody>
      <dsp:txXfrm>
        <a:off x="2691541" y="2297871"/>
        <a:ext cx="2444055" cy="1466433"/>
      </dsp:txXfrm>
    </dsp:sp>
    <dsp:sp modelId="{9999DAA0-DBC9-4981-B229-287141244CB2}">
      <dsp:nvSpPr>
        <dsp:cNvPr id="0" name=""/>
        <dsp:cNvSpPr/>
      </dsp:nvSpPr>
      <dsp:spPr>
        <a:xfrm>
          <a:off x="5380002"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Teradata Cloud</a:t>
          </a:r>
        </a:p>
      </dsp:txBody>
      <dsp:txXfrm>
        <a:off x="5380002" y="2297871"/>
        <a:ext cx="2444055" cy="1466433"/>
      </dsp:txXfrm>
    </dsp:sp>
    <dsp:sp modelId="{C84FC0B1-FB9A-42B8-B07E-0108902CB0A9}">
      <dsp:nvSpPr>
        <dsp:cNvPr id="0" name=""/>
        <dsp:cNvSpPr/>
      </dsp:nvSpPr>
      <dsp:spPr>
        <a:xfrm>
          <a:off x="8068463"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IBM Cloud </a:t>
          </a:r>
        </a:p>
      </dsp:txBody>
      <dsp:txXfrm>
        <a:off x="8068463" y="2297871"/>
        <a:ext cx="2444055" cy="1466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0656F-38DC-4008-B0A1-0B29D5611EB1}">
      <dsp:nvSpPr>
        <dsp:cNvPr id="0" name=""/>
        <dsp:cNvSpPr/>
      </dsp:nvSpPr>
      <dsp:spPr>
        <a:xfrm>
          <a:off x="0" y="1560"/>
          <a:ext cx="10058399" cy="7911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E1144-97BF-46A6-8A31-1FF4B8A1263F}">
      <dsp:nvSpPr>
        <dsp:cNvPr id="0" name=""/>
        <dsp:cNvSpPr/>
      </dsp:nvSpPr>
      <dsp:spPr>
        <a:xfrm>
          <a:off x="239310" y="179560"/>
          <a:ext cx="435110" cy="4351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35BB21-67B8-4190-90C7-776B532DFEC3}">
      <dsp:nvSpPr>
        <dsp:cNvPr id="0" name=""/>
        <dsp:cNvSpPr/>
      </dsp:nvSpPr>
      <dsp:spPr>
        <a:xfrm>
          <a:off x="913731" y="1560"/>
          <a:ext cx="4526280" cy="791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26" tIns="83726" rIns="83726" bIns="83726" numCol="1" spcCol="1270" anchor="ctr" anchorCtr="0">
          <a:noAutofit/>
        </a:bodyPr>
        <a:lstStyle/>
        <a:p>
          <a:pPr marL="0" lvl="0" indent="0" algn="l" defTabSz="977900">
            <a:lnSpc>
              <a:spcPct val="100000"/>
            </a:lnSpc>
            <a:spcBef>
              <a:spcPct val="0"/>
            </a:spcBef>
            <a:spcAft>
              <a:spcPct val="35000"/>
            </a:spcAft>
            <a:buNone/>
          </a:pPr>
          <a:r>
            <a:rPr lang="en-US" sz="2200" kern="1200"/>
            <a:t>AWS:</a:t>
          </a:r>
        </a:p>
      </dsp:txBody>
      <dsp:txXfrm>
        <a:off x="913731" y="1560"/>
        <a:ext cx="4526280" cy="791109"/>
      </dsp:txXfrm>
    </dsp:sp>
    <dsp:sp modelId="{E095EADB-CD7C-482F-8B40-AFD2FD37C4E3}">
      <dsp:nvSpPr>
        <dsp:cNvPr id="0" name=""/>
        <dsp:cNvSpPr/>
      </dsp:nvSpPr>
      <dsp:spPr>
        <a:xfrm>
          <a:off x="5440011" y="1560"/>
          <a:ext cx="4618388" cy="791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26" tIns="83726" rIns="83726" bIns="83726" numCol="1" spcCol="1270" anchor="ctr" anchorCtr="0">
          <a:noAutofit/>
        </a:bodyPr>
        <a:lstStyle/>
        <a:p>
          <a:pPr marL="0" lvl="0" indent="0" algn="l" defTabSz="800100">
            <a:lnSpc>
              <a:spcPct val="100000"/>
            </a:lnSpc>
            <a:spcBef>
              <a:spcPct val="0"/>
            </a:spcBef>
            <a:spcAft>
              <a:spcPct val="35000"/>
            </a:spcAft>
            <a:buNone/>
          </a:pPr>
          <a:r>
            <a:rPr lang="en-US" sz="1800" kern="1200"/>
            <a:t>32% Market Share</a:t>
          </a:r>
        </a:p>
      </dsp:txBody>
      <dsp:txXfrm>
        <a:off x="5440011" y="1560"/>
        <a:ext cx="4618388" cy="791109"/>
      </dsp:txXfrm>
    </dsp:sp>
    <dsp:sp modelId="{562191FD-4E5B-4AA0-B1C0-D6C3CBDDDD9F}">
      <dsp:nvSpPr>
        <dsp:cNvPr id="0" name=""/>
        <dsp:cNvSpPr/>
      </dsp:nvSpPr>
      <dsp:spPr>
        <a:xfrm>
          <a:off x="0" y="990447"/>
          <a:ext cx="10058399" cy="7911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892612-FF18-41D0-90F7-0ADA6B0E59A4}">
      <dsp:nvSpPr>
        <dsp:cNvPr id="0" name=""/>
        <dsp:cNvSpPr/>
      </dsp:nvSpPr>
      <dsp:spPr>
        <a:xfrm>
          <a:off x="239310" y="1168447"/>
          <a:ext cx="435110" cy="4351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9D3598-1499-4B68-BF41-D6874697AA8F}">
      <dsp:nvSpPr>
        <dsp:cNvPr id="0" name=""/>
        <dsp:cNvSpPr/>
      </dsp:nvSpPr>
      <dsp:spPr>
        <a:xfrm>
          <a:off x="913731" y="990447"/>
          <a:ext cx="4526280" cy="791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26" tIns="83726" rIns="83726" bIns="83726" numCol="1" spcCol="1270" anchor="ctr" anchorCtr="0">
          <a:noAutofit/>
        </a:bodyPr>
        <a:lstStyle/>
        <a:p>
          <a:pPr marL="0" lvl="0" indent="0" algn="l" defTabSz="977900">
            <a:lnSpc>
              <a:spcPct val="100000"/>
            </a:lnSpc>
            <a:spcBef>
              <a:spcPct val="0"/>
            </a:spcBef>
            <a:spcAft>
              <a:spcPct val="35000"/>
            </a:spcAft>
            <a:buNone/>
          </a:pPr>
          <a:r>
            <a:rPr lang="en-US" sz="2200" kern="1200" dirty="0"/>
            <a:t>Azure:</a:t>
          </a:r>
        </a:p>
      </dsp:txBody>
      <dsp:txXfrm>
        <a:off x="913731" y="990447"/>
        <a:ext cx="4526280" cy="791109"/>
      </dsp:txXfrm>
    </dsp:sp>
    <dsp:sp modelId="{D26B4591-6B10-4F90-93E0-CC9E018B0260}">
      <dsp:nvSpPr>
        <dsp:cNvPr id="0" name=""/>
        <dsp:cNvSpPr/>
      </dsp:nvSpPr>
      <dsp:spPr>
        <a:xfrm>
          <a:off x="5440011" y="990447"/>
          <a:ext cx="4618388" cy="791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26" tIns="83726" rIns="83726" bIns="83726" numCol="1" spcCol="1270" anchor="ctr" anchorCtr="0">
          <a:noAutofit/>
        </a:bodyPr>
        <a:lstStyle/>
        <a:p>
          <a:pPr marL="0" lvl="0" indent="0" algn="l" defTabSz="800100">
            <a:lnSpc>
              <a:spcPct val="100000"/>
            </a:lnSpc>
            <a:spcBef>
              <a:spcPct val="0"/>
            </a:spcBef>
            <a:spcAft>
              <a:spcPct val="35000"/>
            </a:spcAft>
            <a:buNone/>
          </a:pPr>
          <a:r>
            <a:rPr lang="en-US" sz="1800" kern="1200" dirty="0"/>
            <a:t>20.5% Market Share</a:t>
          </a:r>
        </a:p>
      </dsp:txBody>
      <dsp:txXfrm>
        <a:off x="5440011" y="990447"/>
        <a:ext cx="4618388" cy="791109"/>
      </dsp:txXfrm>
    </dsp:sp>
    <dsp:sp modelId="{ADD6B49D-1DBC-4346-8DC8-995DCE9BF2B8}">
      <dsp:nvSpPr>
        <dsp:cNvPr id="0" name=""/>
        <dsp:cNvSpPr/>
      </dsp:nvSpPr>
      <dsp:spPr>
        <a:xfrm>
          <a:off x="0" y="1979334"/>
          <a:ext cx="10058399" cy="7911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30848A-05E3-472F-9A31-962CEC3E42BA}">
      <dsp:nvSpPr>
        <dsp:cNvPr id="0" name=""/>
        <dsp:cNvSpPr/>
      </dsp:nvSpPr>
      <dsp:spPr>
        <a:xfrm>
          <a:off x="239310" y="2157333"/>
          <a:ext cx="435110" cy="4351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FD1FD4-34CC-4465-BFC5-6404DFFE4255}">
      <dsp:nvSpPr>
        <dsp:cNvPr id="0" name=""/>
        <dsp:cNvSpPr/>
      </dsp:nvSpPr>
      <dsp:spPr>
        <a:xfrm>
          <a:off x="913731" y="1979334"/>
          <a:ext cx="4526280" cy="791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26" tIns="83726" rIns="83726" bIns="83726" numCol="1" spcCol="1270" anchor="ctr" anchorCtr="0">
          <a:noAutofit/>
        </a:bodyPr>
        <a:lstStyle/>
        <a:p>
          <a:pPr marL="0" lvl="0" indent="0" algn="l" defTabSz="977900">
            <a:lnSpc>
              <a:spcPct val="100000"/>
            </a:lnSpc>
            <a:spcBef>
              <a:spcPct val="0"/>
            </a:spcBef>
            <a:spcAft>
              <a:spcPct val="35000"/>
            </a:spcAft>
            <a:buNone/>
          </a:pPr>
          <a:r>
            <a:rPr lang="en-US" sz="2200" kern="1200"/>
            <a:t>GCP:</a:t>
          </a:r>
        </a:p>
      </dsp:txBody>
      <dsp:txXfrm>
        <a:off x="913731" y="1979334"/>
        <a:ext cx="4526280" cy="791109"/>
      </dsp:txXfrm>
    </dsp:sp>
    <dsp:sp modelId="{BA3F365C-6AF8-473F-B741-0CBDA7A0E739}">
      <dsp:nvSpPr>
        <dsp:cNvPr id="0" name=""/>
        <dsp:cNvSpPr/>
      </dsp:nvSpPr>
      <dsp:spPr>
        <a:xfrm>
          <a:off x="5440011" y="1979334"/>
          <a:ext cx="4618388" cy="791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26" tIns="83726" rIns="83726" bIns="83726" numCol="1" spcCol="1270" anchor="ctr" anchorCtr="0">
          <a:noAutofit/>
        </a:bodyPr>
        <a:lstStyle/>
        <a:p>
          <a:pPr marL="0" lvl="0" indent="0" algn="l" defTabSz="800100">
            <a:lnSpc>
              <a:spcPct val="100000"/>
            </a:lnSpc>
            <a:spcBef>
              <a:spcPct val="0"/>
            </a:spcBef>
            <a:spcAft>
              <a:spcPct val="35000"/>
            </a:spcAft>
            <a:buNone/>
          </a:pPr>
          <a:r>
            <a:rPr lang="en-US" sz="1800" kern="1200"/>
            <a:t>9% Market Share</a:t>
          </a:r>
        </a:p>
      </dsp:txBody>
      <dsp:txXfrm>
        <a:off x="5440011" y="1979334"/>
        <a:ext cx="4618388" cy="791109"/>
      </dsp:txXfrm>
    </dsp:sp>
    <dsp:sp modelId="{AB752F79-1457-4699-BBF9-1A69973D2E5A}">
      <dsp:nvSpPr>
        <dsp:cNvPr id="0" name=""/>
        <dsp:cNvSpPr/>
      </dsp:nvSpPr>
      <dsp:spPr>
        <a:xfrm>
          <a:off x="0" y="2968220"/>
          <a:ext cx="10058399" cy="7911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FBEAC-E9B9-43D4-BE58-46FBF8C05B89}">
      <dsp:nvSpPr>
        <dsp:cNvPr id="0" name=""/>
        <dsp:cNvSpPr/>
      </dsp:nvSpPr>
      <dsp:spPr>
        <a:xfrm>
          <a:off x="239310" y="3146220"/>
          <a:ext cx="435110" cy="4351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D11ED1-67DF-4084-8DE4-D1EC8394595C}">
      <dsp:nvSpPr>
        <dsp:cNvPr id="0" name=""/>
        <dsp:cNvSpPr/>
      </dsp:nvSpPr>
      <dsp:spPr>
        <a:xfrm>
          <a:off x="913731" y="2968220"/>
          <a:ext cx="4526280" cy="791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26" tIns="83726" rIns="83726" bIns="83726" numCol="1" spcCol="1270" anchor="ctr" anchorCtr="0">
          <a:noAutofit/>
        </a:bodyPr>
        <a:lstStyle/>
        <a:p>
          <a:pPr marL="0" lvl="0" indent="0" algn="l" defTabSz="977900">
            <a:lnSpc>
              <a:spcPct val="100000"/>
            </a:lnSpc>
            <a:spcBef>
              <a:spcPct val="0"/>
            </a:spcBef>
            <a:spcAft>
              <a:spcPct val="35000"/>
            </a:spcAft>
            <a:buNone/>
          </a:pPr>
          <a:r>
            <a:rPr lang="en-US" sz="2200" kern="1200"/>
            <a:t>Huawei Cloud:</a:t>
          </a:r>
        </a:p>
      </dsp:txBody>
      <dsp:txXfrm>
        <a:off x="913731" y="2968220"/>
        <a:ext cx="4526280" cy="791109"/>
      </dsp:txXfrm>
    </dsp:sp>
    <dsp:sp modelId="{1C929F2E-6A84-49BF-88A4-6B2DF3E24C7C}">
      <dsp:nvSpPr>
        <dsp:cNvPr id="0" name=""/>
        <dsp:cNvSpPr/>
      </dsp:nvSpPr>
      <dsp:spPr>
        <a:xfrm>
          <a:off x="5440011" y="2968220"/>
          <a:ext cx="4618388" cy="791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26" tIns="83726" rIns="83726" bIns="83726" numCol="1" spcCol="1270" anchor="ctr" anchorCtr="0">
          <a:noAutofit/>
        </a:bodyPr>
        <a:lstStyle/>
        <a:p>
          <a:pPr marL="0" lvl="0" indent="0" algn="l" defTabSz="800100">
            <a:lnSpc>
              <a:spcPct val="100000"/>
            </a:lnSpc>
            <a:spcBef>
              <a:spcPct val="0"/>
            </a:spcBef>
            <a:spcAft>
              <a:spcPct val="35000"/>
            </a:spcAft>
            <a:buNone/>
          </a:pPr>
          <a:r>
            <a:rPr lang="en-US" sz="1800" kern="1200" dirty="0"/>
            <a:t>2.8% Market Share</a:t>
          </a:r>
        </a:p>
      </dsp:txBody>
      <dsp:txXfrm>
        <a:off x="5440011" y="2968220"/>
        <a:ext cx="4618388" cy="7911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05024-6A70-4198-80F0-F609079D2BEF}">
      <dsp:nvSpPr>
        <dsp:cNvPr id="0" name=""/>
        <dsp:cNvSpPr/>
      </dsp:nvSpPr>
      <dsp:spPr>
        <a:xfrm>
          <a:off x="198701" y="1485"/>
          <a:ext cx="1862821" cy="111769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Azure Synapse Analytics</a:t>
          </a:r>
        </a:p>
      </dsp:txBody>
      <dsp:txXfrm>
        <a:off x="198701" y="1485"/>
        <a:ext cx="1862821" cy="1117693"/>
      </dsp:txXfrm>
    </dsp:sp>
    <dsp:sp modelId="{5AACDF04-73AC-4CD2-A490-5D0F1FC3D349}">
      <dsp:nvSpPr>
        <dsp:cNvPr id="0" name=""/>
        <dsp:cNvSpPr/>
      </dsp:nvSpPr>
      <dsp:spPr>
        <a:xfrm>
          <a:off x="2247805" y="1485"/>
          <a:ext cx="1862821" cy="1117693"/>
        </a:xfrm>
        <a:prstGeom prst="rect">
          <a:avLst/>
        </a:prstGeom>
        <a:gradFill rotWithShape="0">
          <a:gsLst>
            <a:gs pos="0">
              <a:schemeClr val="accent5">
                <a:hueOff val="-1126424"/>
                <a:satOff val="-2903"/>
                <a:lumOff val="-1961"/>
                <a:alphaOff val="0"/>
                <a:satMod val="103000"/>
                <a:lumMod val="102000"/>
                <a:tint val="94000"/>
              </a:schemeClr>
            </a:gs>
            <a:gs pos="50000">
              <a:schemeClr val="accent5">
                <a:hueOff val="-1126424"/>
                <a:satOff val="-2903"/>
                <a:lumOff val="-1961"/>
                <a:alphaOff val="0"/>
                <a:satMod val="110000"/>
                <a:lumMod val="100000"/>
                <a:shade val="100000"/>
              </a:schemeClr>
            </a:gs>
            <a:gs pos="100000">
              <a:schemeClr val="accent5">
                <a:hueOff val="-1126424"/>
                <a:satOff val="-2903"/>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Azure Data factory</a:t>
          </a:r>
        </a:p>
      </dsp:txBody>
      <dsp:txXfrm>
        <a:off x="2247805" y="1485"/>
        <a:ext cx="1862821" cy="1117693"/>
      </dsp:txXfrm>
    </dsp:sp>
    <dsp:sp modelId="{85E94719-EF5B-4352-8FE5-FE15A8F5181F}">
      <dsp:nvSpPr>
        <dsp:cNvPr id="0" name=""/>
        <dsp:cNvSpPr/>
      </dsp:nvSpPr>
      <dsp:spPr>
        <a:xfrm>
          <a:off x="4296909" y="1485"/>
          <a:ext cx="1862821" cy="1117693"/>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Azure </a:t>
          </a:r>
          <a:r>
            <a:rPr lang="en-US" sz="2200" kern="1200" dirty="0" err="1"/>
            <a:t>Datalake</a:t>
          </a:r>
          <a:endParaRPr lang="en-US" sz="2200" kern="1200" dirty="0"/>
        </a:p>
      </dsp:txBody>
      <dsp:txXfrm>
        <a:off x="4296909" y="1485"/>
        <a:ext cx="1862821" cy="1117693"/>
      </dsp:txXfrm>
    </dsp:sp>
    <dsp:sp modelId="{55370884-55E3-468D-B118-97F6C5568240}">
      <dsp:nvSpPr>
        <dsp:cNvPr id="0" name=""/>
        <dsp:cNvSpPr/>
      </dsp:nvSpPr>
      <dsp:spPr>
        <a:xfrm>
          <a:off x="198701" y="1305460"/>
          <a:ext cx="1862821" cy="1117693"/>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Azure SQL Database</a:t>
          </a:r>
        </a:p>
      </dsp:txBody>
      <dsp:txXfrm>
        <a:off x="198701" y="1305460"/>
        <a:ext cx="1862821" cy="1117693"/>
      </dsp:txXfrm>
    </dsp:sp>
    <dsp:sp modelId="{2CFF80C4-EA8B-47D7-9B6E-C96056B22A07}">
      <dsp:nvSpPr>
        <dsp:cNvPr id="0" name=""/>
        <dsp:cNvSpPr/>
      </dsp:nvSpPr>
      <dsp:spPr>
        <a:xfrm>
          <a:off x="2247805" y="1305460"/>
          <a:ext cx="1862821" cy="1117693"/>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Azure Cosmos DB</a:t>
          </a:r>
        </a:p>
      </dsp:txBody>
      <dsp:txXfrm>
        <a:off x="2247805" y="1305460"/>
        <a:ext cx="1862821" cy="1117693"/>
      </dsp:txXfrm>
    </dsp:sp>
    <dsp:sp modelId="{16DACCFA-6BCB-4FF5-924E-72C5DBB7E916}">
      <dsp:nvSpPr>
        <dsp:cNvPr id="0" name=""/>
        <dsp:cNvSpPr/>
      </dsp:nvSpPr>
      <dsp:spPr>
        <a:xfrm>
          <a:off x="4296909" y="1305460"/>
          <a:ext cx="1862821" cy="1117693"/>
        </a:xfrm>
        <a:prstGeom prst="rect">
          <a:avLst/>
        </a:prstGeom>
        <a:gradFill rotWithShape="0">
          <a:gsLst>
            <a:gs pos="0">
              <a:schemeClr val="accent5">
                <a:hueOff val="-5632119"/>
                <a:satOff val="-14516"/>
                <a:lumOff val="-9804"/>
                <a:alphaOff val="0"/>
                <a:satMod val="103000"/>
                <a:lumMod val="102000"/>
                <a:tint val="94000"/>
              </a:schemeClr>
            </a:gs>
            <a:gs pos="50000">
              <a:schemeClr val="accent5">
                <a:hueOff val="-5632119"/>
                <a:satOff val="-14516"/>
                <a:lumOff val="-9804"/>
                <a:alphaOff val="0"/>
                <a:satMod val="110000"/>
                <a:lumMod val="100000"/>
                <a:shade val="100000"/>
              </a:schemeClr>
            </a:gs>
            <a:gs pos="100000">
              <a:schemeClr val="accent5">
                <a:hueOff val="-5632119"/>
                <a:satOff val="-14516"/>
                <a:lumOff val="-98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err="1"/>
            <a:t>HDinsight</a:t>
          </a:r>
          <a:endParaRPr lang="en-US" sz="2200" kern="1200" dirty="0"/>
        </a:p>
      </dsp:txBody>
      <dsp:txXfrm>
        <a:off x="4296909" y="1305460"/>
        <a:ext cx="1862821" cy="1117693"/>
      </dsp:txXfrm>
    </dsp:sp>
    <dsp:sp modelId="{02CB7192-6F94-464C-82D5-8B14E4F8D11F}">
      <dsp:nvSpPr>
        <dsp:cNvPr id="0" name=""/>
        <dsp:cNvSpPr/>
      </dsp:nvSpPr>
      <dsp:spPr>
        <a:xfrm>
          <a:off x="2247805" y="2609436"/>
          <a:ext cx="1862821" cy="1117693"/>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Databricks</a:t>
          </a:r>
        </a:p>
      </dsp:txBody>
      <dsp:txXfrm>
        <a:off x="2247805" y="2609436"/>
        <a:ext cx="1862821" cy="111769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C9A72C-B50A-4BE8-B59A-39A07E974F18}"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6EDDE9-DC94-4BE3-BA24-0F9A94D81D89}" type="slidenum">
              <a:rPr lang="en-US" smtClean="0"/>
              <a:t>‹#›</a:t>
            </a:fld>
            <a:endParaRPr lang="en-US"/>
          </a:p>
        </p:txBody>
      </p:sp>
    </p:spTree>
    <p:extLst>
      <p:ext uri="{BB962C8B-B14F-4D97-AF65-F5344CB8AC3E}">
        <p14:creationId xmlns:p14="http://schemas.microsoft.com/office/powerpoint/2010/main" val="3867530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guys. Hope you all are doing great. I am Kaneez Ayesha and I am a cloud data scientist. </a:t>
            </a:r>
          </a:p>
        </p:txBody>
      </p:sp>
      <p:sp>
        <p:nvSpPr>
          <p:cNvPr id="4" name="Slide Number Placeholder 3"/>
          <p:cNvSpPr>
            <a:spLocks noGrp="1"/>
          </p:cNvSpPr>
          <p:nvPr>
            <p:ph type="sldNum" sz="quarter" idx="5"/>
          </p:nvPr>
        </p:nvSpPr>
        <p:spPr/>
        <p:txBody>
          <a:bodyPr/>
          <a:lstStyle/>
          <a:p>
            <a:fld id="{466EDDE9-DC94-4BE3-BA24-0F9A94D81D89}" type="slidenum">
              <a:rPr lang="en-US" smtClean="0"/>
              <a:t>1</a:t>
            </a:fld>
            <a:endParaRPr lang="en-US"/>
          </a:p>
        </p:txBody>
      </p:sp>
    </p:spTree>
    <p:extLst>
      <p:ext uri="{BB962C8B-B14F-4D97-AF65-F5344CB8AC3E}">
        <p14:creationId xmlns:p14="http://schemas.microsoft.com/office/powerpoint/2010/main" val="1707314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discuss about different azure services. Azure provides different services like compute services, network services, storage services, security services and azure </a:t>
            </a:r>
            <a:r>
              <a:rPr lang="en-US" dirty="0" err="1"/>
              <a:t>devops</a:t>
            </a:r>
            <a:r>
              <a:rPr lang="en-US" dirty="0"/>
              <a:t> services. So these are different services provided by azure which we will discuss in next video. For now lets just get the overview of azure.</a:t>
            </a:r>
          </a:p>
        </p:txBody>
      </p:sp>
      <p:sp>
        <p:nvSpPr>
          <p:cNvPr id="4" name="Slide Number Placeholder 3"/>
          <p:cNvSpPr>
            <a:spLocks noGrp="1"/>
          </p:cNvSpPr>
          <p:nvPr>
            <p:ph type="sldNum" sz="quarter" idx="5"/>
          </p:nvPr>
        </p:nvSpPr>
        <p:spPr/>
        <p:txBody>
          <a:bodyPr/>
          <a:lstStyle/>
          <a:p>
            <a:fld id="{466EDDE9-DC94-4BE3-BA24-0F9A94D81D89}" type="slidenum">
              <a:rPr lang="en-US" smtClean="0"/>
              <a:t>10</a:t>
            </a:fld>
            <a:endParaRPr lang="en-US"/>
          </a:p>
        </p:txBody>
      </p:sp>
    </p:spTree>
    <p:extLst>
      <p:ext uri="{BB962C8B-B14F-4D97-AF65-F5344CB8AC3E}">
        <p14:creationId xmlns:p14="http://schemas.microsoft.com/office/powerpoint/2010/main" val="3985803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forward </a:t>
            </a:r>
          </a:p>
          <a:p>
            <a:r>
              <a:rPr lang="en-US" dirty="0"/>
              <a:t>Lets dive into some of azure data services. First one is Azure synapse analytics that is a data warehouse, azure data factory where you orchestrate workflows using dynamic pipelines, azure data lake it’s a data storage services for storing large amount of structured and unstructured data. Azure </a:t>
            </a:r>
            <a:r>
              <a:rPr lang="en-US" dirty="0" err="1"/>
              <a:t>sql</a:t>
            </a:r>
            <a:r>
              <a:rPr lang="en-US" dirty="0"/>
              <a:t> database is a cloud based relational database service. Azure cosmos DB is a multi models database service. Azure </a:t>
            </a:r>
            <a:r>
              <a:rPr lang="en-US" dirty="0" err="1"/>
              <a:t>Hdinsight</a:t>
            </a:r>
            <a:r>
              <a:rPr lang="en-US" dirty="0"/>
              <a:t> it’s a </a:t>
            </a:r>
            <a:r>
              <a:rPr lang="en-US" b="0" i="0" dirty="0">
                <a:solidFill>
                  <a:srgbClr val="D1D5DB"/>
                </a:solidFill>
                <a:effectLst/>
                <a:latin typeface="Söhne"/>
              </a:rPr>
              <a:t>cloud-based big data platform. It provides customizable environment for processing and analyzing large amounts of data using popular big data technologies such as Apache Hadoop, Spark, and Hive. The last one is azure </a:t>
            </a:r>
            <a:r>
              <a:rPr lang="en-US" b="0" i="0" dirty="0" err="1">
                <a:solidFill>
                  <a:srgbClr val="D1D5DB"/>
                </a:solidFill>
                <a:effectLst/>
                <a:latin typeface="Söhne"/>
              </a:rPr>
              <a:t>databricks</a:t>
            </a:r>
            <a:r>
              <a:rPr lang="en-US" b="0" i="0" dirty="0">
                <a:solidFill>
                  <a:srgbClr val="D1D5DB"/>
                </a:solidFill>
                <a:effectLst/>
                <a:latin typeface="Söhne"/>
              </a:rPr>
              <a:t>. It’s a </a:t>
            </a:r>
            <a:r>
              <a:rPr lang="en-US" b="0" i="0" dirty="0">
                <a:solidFill>
                  <a:srgbClr val="BDC1C6"/>
                </a:solidFill>
                <a:effectLst/>
                <a:latin typeface="arial" panose="020B0604020202020204" pitchFamily="34" charset="0"/>
              </a:rPr>
              <a:t>Apache Spark-based big data analytics service designed for data science and data engineering.</a:t>
            </a:r>
            <a:endParaRPr lang="en-US" b="0" i="0" dirty="0">
              <a:solidFill>
                <a:srgbClr val="D1D5DB"/>
              </a:solidFill>
              <a:effectLst/>
              <a:latin typeface="Söhne"/>
            </a:endParaRPr>
          </a:p>
          <a:p>
            <a:endParaRPr lang="en-US" b="0" i="0" dirty="0">
              <a:solidFill>
                <a:srgbClr val="D1D5DB"/>
              </a:solidFill>
              <a:effectLst/>
              <a:latin typeface="Söhne"/>
            </a:endParaRPr>
          </a:p>
          <a:p>
            <a:r>
              <a:rPr lang="en-US" b="0" i="0" dirty="0">
                <a:solidFill>
                  <a:srgbClr val="D1D5DB"/>
                </a:solidFill>
                <a:effectLst/>
                <a:latin typeface="Söhne"/>
              </a:rPr>
              <a:t>So guys this is all about azure data services.</a:t>
            </a:r>
          </a:p>
          <a:p>
            <a:endParaRPr lang="en-US" dirty="0"/>
          </a:p>
        </p:txBody>
      </p:sp>
      <p:sp>
        <p:nvSpPr>
          <p:cNvPr id="4" name="Slide Number Placeholder 3"/>
          <p:cNvSpPr>
            <a:spLocks noGrp="1"/>
          </p:cNvSpPr>
          <p:nvPr>
            <p:ph type="sldNum" sz="quarter" idx="5"/>
          </p:nvPr>
        </p:nvSpPr>
        <p:spPr/>
        <p:txBody>
          <a:bodyPr/>
          <a:lstStyle/>
          <a:p>
            <a:fld id="{466EDDE9-DC94-4BE3-BA24-0F9A94D81D89}" type="slidenum">
              <a:rPr lang="en-US" smtClean="0"/>
              <a:t>11</a:t>
            </a:fld>
            <a:endParaRPr lang="en-US"/>
          </a:p>
        </p:txBody>
      </p:sp>
    </p:spTree>
    <p:extLst>
      <p:ext uri="{BB962C8B-B14F-4D97-AF65-F5344CB8AC3E}">
        <p14:creationId xmlns:p14="http://schemas.microsoft.com/office/powerpoint/2010/main" val="2943619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forward </a:t>
            </a:r>
          </a:p>
          <a:p>
            <a:r>
              <a:rPr lang="en-US" dirty="0"/>
              <a:t>Now let's discuss about some of azure certifications. Azure certification path start with its fundamental's certification. Where the first one is azure fundamentals which covers the core concepts of azure cloud.  the second one is azure data fundamentals which covers the core basics concepts of data engineering on azure and the 3</a:t>
            </a:r>
            <a:r>
              <a:rPr lang="en-US" baseline="30000" dirty="0"/>
              <a:t>rd</a:t>
            </a:r>
            <a:r>
              <a:rPr lang="en-US" dirty="0"/>
              <a:t> one is azure AI fundamentals which covers the basics concepts of artificial intelligence and machine learning. Here after comes the associate level certifications which are specifically based on roles like data engineer, data scientist, data analyst and many more and that here comes the expert level certifications specially for solution architect ad </a:t>
            </a:r>
            <a:r>
              <a:rPr lang="en-US" dirty="0" err="1"/>
              <a:t>devops</a:t>
            </a:r>
            <a:r>
              <a:rPr lang="en-US" dirty="0"/>
              <a:t> engineer of azure. </a:t>
            </a:r>
          </a:p>
          <a:p>
            <a:endParaRPr lang="en-US" dirty="0"/>
          </a:p>
          <a:p>
            <a:r>
              <a:rPr lang="en-US" dirty="0"/>
              <a:t>So this is the path of certifications from basics to expert level.</a:t>
            </a:r>
          </a:p>
          <a:p>
            <a:endParaRPr lang="en-US" dirty="0"/>
          </a:p>
        </p:txBody>
      </p:sp>
      <p:sp>
        <p:nvSpPr>
          <p:cNvPr id="4" name="Slide Number Placeholder 3"/>
          <p:cNvSpPr>
            <a:spLocks noGrp="1"/>
          </p:cNvSpPr>
          <p:nvPr>
            <p:ph type="sldNum" sz="quarter" idx="5"/>
          </p:nvPr>
        </p:nvSpPr>
        <p:spPr/>
        <p:txBody>
          <a:bodyPr/>
          <a:lstStyle/>
          <a:p>
            <a:fld id="{466EDDE9-DC94-4BE3-BA24-0F9A94D81D89}" type="slidenum">
              <a:rPr lang="en-US" smtClean="0"/>
              <a:t>12</a:t>
            </a:fld>
            <a:endParaRPr lang="en-US"/>
          </a:p>
        </p:txBody>
      </p:sp>
    </p:spTree>
    <p:extLst>
      <p:ext uri="{BB962C8B-B14F-4D97-AF65-F5344CB8AC3E}">
        <p14:creationId xmlns:p14="http://schemas.microsoft.com/office/powerpoint/2010/main" val="3006352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resources from where you can prepare for all certifications. One is from official documentation provided by Microsoft on Microsoft learn website. And the second one is preparing dumps from exam topics website.</a:t>
            </a:r>
          </a:p>
        </p:txBody>
      </p:sp>
      <p:sp>
        <p:nvSpPr>
          <p:cNvPr id="4" name="Slide Number Placeholder 3"/>
          <p:cNvSpPr>
            <a:spLocks noGrp="1"/>
          </p:cNvSpPr>
          <p:nvPr>
            <p:ph type="sldNum" sz="quarter" idx="5"/>
          </p:nvPr>
        </p:nvSpPr>
        <p:spPr/>
        <p:txBody>
          <a:bodyPr/>
          <a:lstStyle/>
          <a:p>
            <a:fld id="{466EDDE9-DC94-4BE3-BA24-0F9A94D81D89}" type="slidenum">
              <a:rPr lang="en-US" smtClean="0"/>
              <a:t>13</a:t>
            </a:fld>
            <a:endParaRPr lang="en-US"/>
          </a:p>
        </p:txBody>
      </p:sp>
    </p:spTree>
    <p:extLst>
      <p:ext uri="{BB962C8B-B14F-4D97-AF65-F5344CB8AC3E}">
        <p14:creationId xmlns:p14="http://schemas.microsoft.com/office/powerpoint/2010/main" val="2089256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6EDDE9-DC94-4BE3-BA24-0F9A94D81D89}" type="slidenum">
              <a:rPr lang="en-US" smtClean="0"/>
              <a:t>14</a:t>
            </a:fld>
            <a:endParaRPr lang="en-US"/>
          </a:p>
        </p:txBody>
      </p:sp>
    </p:spTree>
    <p:extLst>
      <p:ext uri="{BB962C8B-B14F-4D97-AF65-F5344CB8AC3E}">
        <p14:creationId xmlns:p14="http://schemas.microsoft.com/office/powerpoint/2010/main" val="2812887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guys this is the agenda of my video. First, I am going to talk about basics of cloud, different cloud models After that I Will discuss  about different cloud providers in market their market share and then more specifically, I will talk about azure, its services, its data services and then I will discuss about azure certification path and the resources related to certifications.</a:t>
            </a:r>
          </a:p>
        </p:txBody>
      </p:sp>
      <p:sp>
        <p:nvSpPr>
          <p:cNvPr id="4" name="Slide Number Placeholder 3"/>
          <p:cNvSpPr>
            <a:spLocks noGrp="1"/>
          </p:cNvSpPr>
          <p:nvPr>
            <p:ph type="sldNum" sz="quarter" idx="5"/>
          </p:nvPr>
        </p:nvSpPr>
        <p:spPr/>
        <p:txBody>
          <a:bodyPr/>
          <a:lstStyle/>
          <a:p>
            <a:fld id="{466EDDE9-DC94-4BE3-BA24-0F9A94D81D89}" type="slidenum">
              <a:rPr lang="en-US" smtClean="0"/>
              <a:t>2</a:t>
            </a:fld>
            <a:endParaRPr lang="en-US"/>
          </a:p>
        </p:txBody>
      </p:sp>
    </p:spTree>
    <p:extLst>
      <p:ext uri="{BB962C8B-B14F-4D97-AF65-F5344CB8AC3E}">
        <p14:creationId xmlns:p14="http://schemas.microsoft.com/office/powerpoint/2010/main" val="2279676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b="0" i="0" dirty="0">
                <a:solidFill>
                  <a:srgbClr val="D1D5DB"/>
                </a:solidFill>
                <a:effectLst/>
                <a:latin typeface="Söhne"/>
              </a:rPr>
              <a:t>Let's get started with what is cloud</a:t>
            </a:r>
          </a:p>
          <a:p>
            <a:pPr marL="0" indent="0" algn="l">
              <a:buFont typeface="Arial" panose="020B0604020202020204" pitchFamily="34" charset="0"/>
              <a:buNone/>
            </a:pPr>
            <a:endParaRPr lang="en-US" b="0" i="0" dirty="0">
              <a:solidFill>
                <a:srgbClr val="D1D5DB"/>
              </a:solidFill>
              <a:effectLst/>
              <a:latin typeface="Söhne"/>
            </a:endParaRPr>
          </a:p>
          <a:p>
            <a:pPr marL="171450" indent="-171450" algn="l">
              <a:buFont typeface="Arial" panose="020B0604020202020204" pitchFamily="34" charset="0"/>
              <a:buChar char="•"/>
            </a:pPr>
            <a:r>
              <a:rPr lang="en-US" b="0" i="0" dirty="0">
                <a:solidFill>
                  <a:srgbClr val="D1D5DB"/>
                </a:solidFill>
                <a:effectLst/>
                <a:latin typeface="Söhne"/>
              </a:rPr>
              <a:t>Cloud basically refers to a network of remote servers.</a:t>
            </a:r>
          </a:p>
          <a:p>
            <a:pPr marL="171450" indent="-171450" algn="l">
              <a:buFont typeface="Arial" panose="020B0604020202020204" pitchFamily="34" charset="0"/>
              <a:buChar char="•"/>
            </a:pPr>
            <a:r>
              <a:rPr lang="en-US" b="0" i="0" dirty="0">
                <a:solidFill>
                  <a:srgbClr val="D1D5DB"/>
                </a:solidFill>
                <a:effectLst/>
                <a:latin typeface="Söhne"/>
              </a:rPr>
              <a:t>And these remote servers are located in data centers all over the world. </a:t>
            </a:r>
          </a:p>
          <a:p>
            <a:pPr marL="171450" indent="-171450" algn="l">
              <a:buFont typeface="Arial" panose="020B0604020202020204" pitchFamily="34" charset="0"/>
              <a:buChar char="•"/>
            </a:pPr>
            <a:r>
              <a:rPr lang="en-US" b="0" i="0" dirty="0">
                <a:solidFill>
                  <a:srgbClr val="D1D5DB"/>
                </a:solidFill>
                <a:effectLst/>
                <a:latin typeface="Söhne"/>
              </a:rPr>
              <a:t>These remote servers are operated by third-party companies.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Cloud offer a range of services to their clients.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their users can easily access their services, data and applications from anywhere with an internet connection.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They can store, manage, and process data, instead of using a local server or personal computer we can easily use cloud servers with low cost.</a:t>
            </a:r>
          </a:p>
          <a:p>
            <a:pPr marL="0" indent="0" algn="l">
              <a:buFont typeface="Arial" panose="020B0604020202020204" pitchFamily="34" charset="0"/>
              <a:buNone/>
            </a:pPr>
            <a:endParaRPr lang="en-US" b="0" i="0" dirty="0">
              <a:solidFill>
                <a:srgbClr val="D1D5DB"/>
              </a:solidFill>
              <a:effectLst/>
              <a:latin typeface="Söhne"/>
            </a:endParaRPr>
          </a:p>
          <a:p>
            <a:pPr marL="0" indent="0" algn="l">
              <a:buFont typeface="Arial" panose="020B0604020202020204" pitchFamily="34" charset="0"/>
              <a:buNone/>
            </a:pPr>
            <a:r>
              <a:rPr lang="en-US" b="0" i="0" dirty="0">
                <a:solidFill>
                  <a:srgbClr val="D1D5DB"/>
                </a:solidFill>
                <a:effectLst/>
                <a:latin typeface="Söhne"/>
              </a:rPr>
              <a:t>So that is all about cloud</a:t>
            </a:r>
          </a:p>
          <a:p>
            <a:pPr marL="0" indent="0" algn="l">
              <a:buFont typeface="Arial" panose="020B0604020202020204" pitchFamily="34" charset="0"/>
              <a:buNone/>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466EDDE9-DC94-4BE3-BA24-0F9A94D81D89}" type="slidenum">
              <a:rPr lang="en-US" smtClean="0"/>
              <a:t>3</a:t>
            </a:fld>
            <a:endParaRPr lang="en-US"/>
          </a:p>
        </p:txBody>
      </p:sp>
    </p:spTree>
    <p:extLst>
      <p:ext uri="{BB962C8B-B14F-4D97-AF65-F5344CB8AC3E}">
        <p14:creationId xmlns:p14="http://schemas.microsoft.com/office/powerpoint/2010/main" val="170198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discuss about different cloud models.</a:t>
            </a:r>
          </a:p>
          <a:p>
            <a:r>
              <a:rPr lang="en-US" dirty="0"/>
              <a:t>We have two types of models -&gt; deployment models and service models.</a:t>
            </a:r>
          </a:p>
          <a:p>
            <a:r>
              <a:rPr lang="en-US" dirty="0"/>
              <a:t>And about deployment models we have 3 types of deployment models. </a:t>
            </a:r>
          </a:p>
          <a:p>
            <a:pPr marL="171450" indent="-171450">
              <a:buFont typeface="Arial" panose="020B0604020202020204" pitchFamily="34" charset="0"/>
              <a:buChar char="•"/>
            </a:pPr>
            <a:r>
              <a:rPr lang="en-US" dirty="0"/>
              <a:t>One is public cloud computing that’s delivered via the internet and services are shared across organizations and clients.</a:t>
            </a:r>
          </a:p>
          <a:p>
            <a:pPr marL="171450" indent="-171450">
              <a:buFont typeface="Arial" panose="020B0604020202020204" pitchFamily="34" charset="0"/>
              <a:buChar char="•"/>
            </a:pPr>
            <a:r>
              <a:rPr lang="en-US" dirty="0"/>
              <a:t>The other cloud deployment model is private cloud computing that is designed and dedicated to your organization. Resources are not shared with other organizations. This gives you </a:t>
            </a:r>
            <a:r>
              <a:rPr lang="en-US" b="0" i="0" dirty="0">
                <a:solidFill>
                  <a:srgbClr val="D1D5DB"/>
                </a:solidFill>
                <a:effectLst/>
                <a:latin typeface="Söhne"/>
              </a:rPr>
              <a:t>better control, security, and customization than the public cloud, but it is more expensive and requires more resources to set up and maintain.</a:t>
            </a:r>
          </a:p>
          <a:p>
            <a:pPr marL="171450" indent="-171450">
              <a:buFont typeface="Arial" panose="020B0604020202020204" pitchFamily="34" charset="0"/>
              <a:buChar char="•"/>
            </a:pPr>
            <a:r>
              <a:rPr lang="en-US" b="0" i="0" dirty="0">
                <a:solidFill>
                  <a:srgbClr val="D1D5DB"/>
                </a:solidFill>
                <a:effectLst/>
                <a:latin typeface="Söhne"/>
              </a:rPr>
              <a:t>The last one is hybrid cloud deployment model that uses both public and private clouds. Here some resources are kept on-premises, while others are hosted in the public cloud.</a:t>
            </a:r>
          </a:p>
          <a:p>
            <a:endParaRPr lang="en-US" dirty="0"/>
          </a:p>
          <a:p>
            <a:r>
              <a:rPr lang="en-US" dirty="0"/>
              <a:t>Let's talk about service models. We have 4 types of service models. </a:t>
            </a:r>
          </a:p>
          <a:p>
            <a:pPr marL="171450" indent="-171450">
              <a:buFont typeface="Arial" panose="020B0604020202020204" pitchFamily="34" charset="0"/>
              <a:buChar char="•"/>
            </a:pPr>
            <a:r>
              <a:rPr lang="en-US" dirty="0"/>
              <a:t>The first one is IAAS -&gt; infrastructure as a service. T</a:t>
            </a:r>
            <a:r>
              <a:rPr lang="en-US" b="0" i="0" dirty="0">
                <a:solidFill>
                  <a:srgbClr val="D1D5DB"/>
                </a:solidFill>
                <a:effectLst/>
                <a:latin typeface="Söhne"/>
              </a:rPr>
              <a:t>his service model provides users with access to infrastructure resources such as servers, storage, and networking, where they can build and run their own applications and services. In this service model Users have more control and flexibility over their infrastructure. </a:t>
            </a:r>
          </a:p>
          <a:p>
            <a:endParaRPr lang="en-US" b="0" i="0" dirty="0">
              <a:solidFill>
                <a:srgbClr val="D1D5DB"/>
              </a:solidFill>
              <a:effectLst/>
              <a:latin typeface="Söhne"/>
            </a:endParaRPr>
          </a:p>
          <a:p>
            <a:pPr marL="171450" indent="-171450">
              <a:buFont typeface="Arial" panose="020B0604020202020204" pitchFamily="34" charset="0"/>
              <a:buChar char="•"/>
            </a:pPr>
            <a:r>
              <a:rPr lang="en-US" b="0" i="0" dirty="0">
                <a:solidFill>
                  <a:srgbClr val="D1D5DB"/>
                </a:solidFill>
                <a:effectLst/>
                <a:latin typeface="Söhne"/>
              </a:rPr>
              <a:t>The second one is PAAS -&gt; platform as a service. This service model provides users with a platform where they can build, run, and manage their own applications without having to worry about the underlying infrastructure. The cloud provider takes care of the infrastructure, including the servers, storage, and networking and all. users only needs to focus on developing and deploying their applications. </a:t>
            </a:r>
          </a:p>
          <a:p>
            <a:endParaRPr lang="en-US" b="0" i="0" dirty="0">
              <a:solidFill>
                <a:srgbClr val="D1D5DB"/>
              </a:solidFill>
              <a:effectLst/>
              <a:latin typeface="Söhne"/>
            </a:endParaRPr>
          </a:p>
          <a:p>
            <a:pPr marL="171450" indent="-171450">
              <a:buFont typeface="Arial" panose="020B0604020202020204" pitchFamily="34" charset="0"/>
              <a:buChar char="•"/>
            </a:pPr>
            <a:r>
              <a:rPr lang="en-US" b="0" i="0" dirty="0">
                <a:solidFill>
                  <a:srgbClr val="D1D5DB"/>
                </a:solidFill>
                <a:effectLst/>
                <a:latin typeface="Söhne"/>
              </a:rPr>
              <a:t>The third one is SAAS -&gt; software as a service. This service model provides users with access to software applications that are hosted by the cloud provider and can be easily accessed over the internet. The cloud provider takes care of everything, from infrastructure to the software application.</a:t>
            </a:r>
          </a:p>
          <a:p>
            <a:pPr marL="171450" indent="-171450">
              <a:buFont typeface="Arial" panose="020B0604020202020204" pitchFamily="34" charset="0"/>
              <a:buChar char="•"/>
            </a:pPr>
            <a:endParaRPr lang="en-US" b="0" i="0" dirty="0">
              <a:solidFill>
                <a:srgbClr val="D1D5DB"/>
              </a:solidFill>
              <a:effectLst/>
              <a:latin typeface="Söhne"/>
            </a:endParaRPr>
          </a:p>
          <a:p>
            <a:pPr marL="171450" indent="-171450">
              <a:buFont typeface="Arial" panose="020B0604020202020204" pitchFamily="34" charset="0"/>
              <a:buChar char="•"/>
            </a:pPr>
            <a:r>
              <a:rPr lang="en-US" b="0" i="0" dirty="0">
                <a:solidFill>
                  <a:srgbClr val="D1D5DB"/>
                </a:solidFill>
                <a:effectLst/>
                <a:latin typeface="Söhne"/>
              </a:rPr>
              <a:t>The last one is AIAAS -&gt; AI as a Service. This service model is a relatively new cloud service model that provides access to artificial intelligence (AI) and machine learning (ML) tools and technologies over the internet.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So that’s all about cloud models.</a:t>
            </a:r>
          </a:p>
        </p:txBody>
      </p:sp>
      <p:sp>
        <p:nvSpPr>
          <p:cNvPr id="4" name="Slide Number Placeholder 3"/>
          <p:cNvSpPr>
            <a:spLocks noGrp="1"/>
          </p:cNvSpPr>
          <p:nvPr>
            <p:ph type="sldNum" sz="quarter" idx="5"/>
          </p:nvPr>
        </p:nvSpPr>
        <p:spPr/>
        <p:txBody>
          <a:bodyPr/>
          <a:lstStyle/>
          <a:p>
            <a:fld id="{466EDDE9-DC94-4BE3-BA24-0F9A94D81D89}" type="slidenum">
              <a:rPr lang="en-US" smtClean="0"/>
              <a:t>4</a:t>
            </a:fld>
            <a:endParaRPr lang="en-US"/>
          </a:p>
        </p:txBody>
      </p:sp>
    </p:spTree>
    <p:extLst>
      <p:ext uri="{BB962C8B-B14F-4D97-AF65-F5344CB8AC3E}">
        <p14:creationId xmlns:p14="http://schemas.microsoft.com/office/powerpoint/2010/main" val="3515581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pros and cons of cloud computing. If I talk about pros, it provides scalability. In cloud you can scale your services whenever you need. Its cost saving because of auto scaling.</a:t>
            </a:r>
          </a:p>
          <a:p>
            <a:endParaRPr lang="en-US" dirty="0"/>
          </a:p>
          <a:p>
            <a:r>
              <a:rPr lang="en-US" dirty="0"/>
              <a:t>Disaster recovery is easy because you have the facility of automatic backups recovery and replications.</a:t>
            </a:r>
          </a:p>
          <a:p>
            <a:endParaRPr lang="en-US" dirty="0"/>
          </a:p>
          <a:p>
            <a:r>
              <a:rPr lang="en-US" b="0" i="0" dirty="0">
                <a:solidFill>
                  <a:srgbClr val="D1D5DB"/>
                </a:solidFill>
                <a:effectLst/>
                <a:latin typeface="Söhne"/>
              </a:rPr>
              <a:t>Cloud computing  provides accessibility that</a:t>
            </a:r>
            <a:r>
              <a:rPr lang="en-US" dirty="0"/>
              <a:t> </a:t>
            </a:r>
            <a:r>
              <a:rPr lang="en-US" b="0" i="0" dirty="0">
                <a:solidFill>
                  <a:srgbClr val="D1D5DB"/>
                </a:solidFill>
                <a:effectLst/>
                <a:latin typeface="Söhne"/>
              </a:rPr>
              <a:t>allows employees to access data and applications from anywhere, if they have an internet connection, which can increase productivity and collaboration.</a:t>
            </a:r>
          </a:p>
          <a:p>
            <a:endParaRPr lang="en-US" b="0" i="0" dirty="0">
              <a:solidFill>
                <a:srgbClr val="D1D5DB"/>
              </a:solidFill>
              <a:effectLst/>
              <a:latin typeface="Söhne"/>
            </a:endParaRPr>
          </a:p>
          <a:p>
            <a:r>
              <a:rPr lang="en-US" dirty="0"/>
              <a:t>It also provides you the ability to keep working even in the face of disruptive events or failures. Which is more resilience.</a:t>
            </a:r>
          </a:p>
          <a:p>
            <a:endParaRPr lang="en-US" dirty="0"/>
          </a:p>
          <a:p>
            <a:r>
              <a:rPr lang="en-US" dirty="0"/>
              <a:t>And about business focus. Cloud is reliable for small and medium enterprises in terms of cost and budget.</a:t>
            </a:r>
          </a:p>
          <a:p>
            <a:endParaRPr lang="en-US" dirty="0"/>
          </a:p>
          <a:p>
            <a:r>
              <a:rPr lang="en-US" dirty="0"/>
              <a:t> and if I talk about its Cons. </a:t>
            </a:r>
          </a:p>
          <a:p>
            <a:endParaRPr lang="en-US" dirty="0"/>
          </a:p>
          <a:p>
            <a:r>
              <a:rPr lang="en-US" dirty="0"/>
              <a:t>The first one is risk of data confidentiality is high. </a:t>
            </a:r>
          </a:p>
          <a:p>
            <a:endParaRPr lang="en-US" b="0" i="0" dirty="0">
              <a:solidFill>
                <a:schemeClr val="tx1"/>
              </a:solidFill>
              <a:effectLst/>
              <a:latin typeface="+mn-lt"/>
            </a:endParaRPr>
          </a:p>
          <a:p>
            <a:r>
              <a:rPr lang="en-US" b="0" i="0" dirty="0">
                <a:solidFill>
                  <a:srgbClr val="D1D5DB"/>
                </a:solidFill>
                <a:effectLst/>
                <a:latin typeface="Söhne"/>
              </a:rPr>
              <a:t>cloud computing providers may have advanced security measures but there is always a risk of data breaches and other security threats, which can be a concern for organizations that handle sensitive data. So the level of security is not that reliable.</a:t>
            </a:r>
          </a:p>
          <a:p>
            <a:endParaRPr lang="en-US" b="0" i="0" dirty="0">
              <a:solidFill>
                <a:srgbClr val="D1D5DB"/>
              </a:solidFill>
              <a:effectLst/>
              <a:latin typeface="Söhne"/>
            </a:endParaRPr>
          </a:p>
          <a:p>
            <a:r>
              <a:rPr lang="en-US" b="0" i="0" dirty="0">
                <a:solidFill>
                  <a:srgbClr val="D1D5DB"/>
                </a:solidFill>
                <a:effectLst/>
                <a:latin typeface="Söhne"/>
              </a:rPr>
              <a:t>Internet access is mandatory. Without it its does not work at all.</a:t>
            </a:r>
          </a:p>
          <a:p>
            <a:endParaRPr lang="en-US" b="0" i="0" dirty="0">
              <a:solidFill>
                <a:srgbClr val="D1D5DB"/>
              </a:solidFill>
              <a:effectLst/>
              <a:latin typeface="Söhne"/>
            </a:endParaRPr>
          </a:p>
          <a:p>
            <a:r>
              <a:rPr lang="en-US" b="0" i="0" dirty="0">
                <a:solidFill>
                  <a:srgbClr val="D1D5DB"/>
                </a:solidFill>
                <a:effectLst/>
                <a:latin typeface="Söhne"/>
              </a:rPr>
              <a:t>As you all know that in cloud our data is stored on servers which are managed by 3</a:t>
            </a:r>
            <a:r>
              <a:rPr lang="en-US" b="0" i="0" baseline="30000" dirty="0">
                <a:solidFill>
                  <a:srgbClr val="D1D5DB"/>
                </a:solidFill>
                <a:effectLst/>
                <a:latin typeface="Söhne"/>
              </a:rPr>
              <a:t>rd</a:t>
            </a:r>
            <a:r>
              <a:rPr lang="en-US" b="0" i="0" dirty="0">
                <a:solidFill>
                  <a:srgbClr val="D1D5DB"/>
                </a:solidFill>
                <a:effectLst/>
                <a:latin typeface="Söhne"/>
              </a:rPr>
              <a:t> party. So losing authority over our data is a clear violation of their compliance policies. compliance issues are very complex and require careful attention. Organizations must work closely with their cloud providers to ensure that they comply with relevant requirements and that their data is protected in any cases.</a:t>
            </a:r>
          </a:p>
          <a:p>
            <a:endParaRPr lang="en-US" b="0" i="0" dirty="0">
              <a:solidFill>
                <a:srgbClr val="D1D5DB"/>
              </a:solidFill>
              <a:effectLst/>
              <a:latin typeface="Söhne"/>
            </a:endParaRPr>
          </a:p>
          <a:p>
            <a:r>
              <a:rPr lang="en-US" b="0" i="0" dirty="0">
                <a:solidFill>
                  <a:srgbClr val="D1D5DB"/>
                </a:solidFill>
                <a:effectLst/>
                <a:latin typeface="Söhne"/>
              </a:rPr>
              <a:t>Cloud computing is weak in the event of an attack for example hackers stealing data, attacks that make the system stop working, viruses that infect the system To stop these attacks  from happening, the cloud provider and customer can use security measures like making sure only the right people can access the system. </a:t>
            </a:r>
          </a:p>
          <a:p>
            <a:endParaRPr lang="en-US" b="0" i="0" dirty="0">
              <a:solidFill>
                <a:srgbClr val="D1D5DB"/>
              </a:solidFill>
              <a:effectLst/>
              <a:latin typeface="Söhne"/>
            </a:endParaRPr>
          </a:p>
          <a:p>
            <a:r>
              <a:rPr lang="en-US" b="0" i="0" dirty="0">
                <a:solidFill>
                  <a:srgbClr val="D1D5DB"/>
                </a:solidFill>
                <a:effectLst/>
                <a:latin typeface="Söhne"/>
              </a:rPr>
              <a:t>Data mobility is a big issue in cloud that means moving data between different cloud providers or back to an on-premises system is a big challenge.</a:t>
            </a:r>
          </a:p>
          <a:p>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In cloud computing we can face many technical problems like downtime, latency, low connection, data loss.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algn="l"/>
            <a:r>
              <a:rPr lang="en-US" b="0" i="0" dirty="0">
                <a:solidFill>
                  <a:srgbClr val="D1D5DB"/>
                </a:solidFill>
                <a:effectLst/>
                <a:latin typeface="Söhne"/>
              </a:rPr>
              <a:t>So guys that’s all about pros and cons.</a:t>
            </a:r>
          </a:p>
        </p:txBody>
      </p:sp>
      <p:sp>
        <p:nvSpPr>
          <p:cNvPr id="4" name="Slide Number Placeholder 3"/>
          <p:cNvSpPr>
            <a:spLocks noGrp="1"/>
          </p:cNvSpPr>
          <p:nvPr>
            <p:ph type="sldNum" sz="quarter" idx="5"/>
          </p:nvPr>
        </p:nvSpPr>
        <p:spPr/>
        <p:txBody>
          <a:bodyPr/>
          <a:lstStyle/>
          <a:p>
            <a:fld id="{466EDDE9-DC94-4BE3-BA24-0F9A94D81D89}" type="slidenum">
              <a:rPr lang="en-US" smtClean="0"/>
              <a:t>5</a:t>
            </a:fld>
            <a:endParaRPr lang="en-US"/>
          </a:p>
        </p:txBody>
      </p:sp>
    </p:spTree>
    <p:extLst>
      <p:ext uri="{BB962C8B-B14F-4D97-AF65-F5344CB8AC3E}">
        <p14:creationId xmlns:p14="http://schemas.microsoft.com/office/powerpoint/2010/main" val="3154431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discuss about different cloud providers in market. The first one is AWS (amazon web services) which is provided by amazon. The second one is azure which is provided by Microsoft then is google cloud platform which is provided by google and after that we have Huawei cloud and many more. So guys these are top 8 cloud providers in market. </a:t>
            </a:r>
          </a:p>
          <a:p>
            <a:endParaRPr lang="en-US" dirty="0"/>
          </a:p>
        </p:txBody>
      </p:sp>
      <p:sp>
        <p:nvSpPr>
          <p:cNvPr id="4" name="Slide Number Placeholder 3"/>
          <p:cNvSpPr>
            <a:spLocks noGrp="1"/>
          </p:cNvSpPr>
          <p:nvPr>
            <p:ph type="sldNum" sz="quarter" idx="5"/>
          </p:nvPr>
        </p:nvSpPr>
        <p:spPr/>
        <p:txBody>
          <a:bodyPr/>
          <a:lstStyle/>
          <a:p>
            <a:fld id="{466EDDE9-DC94-4BE3-BA24-0F9A94D81D89}" type="slidenum">
              <a:rPr lang="en-US" smtClean="0"/>
              <a:t>6</a:t>
            </a:fld>
            <a:endParaRPr lang="en-US"/>
          </a:p>
        </p:txBody>
      </p:sp>
    </p:spTree>
    <p:extLst>
      <p:ext uri="{BB962C8B-B14F-4D97-AF65-F5344CB8AC3E}">
        <p14:creationId xmlns:p14="http://schemas.microsoft.com/office/powerpoint/2010/main" val="408313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their market share. As for </a:t>
            </a:r>
            <a:r>
              <a:rPr lang="en-US" dirty="0" err="1"/>
              <a:t>aws</a:t>
            </a:r>
            <a:r>
              <a:rPr lang="en-US" dirty="0"/>
              <a:t> its has the market share of 32%. </a:t>
            </a:r>
            <a:r>
              <a:rPr lang="en-US" b="0" i="0" dirty="0">
                <a:solidFill>
                  <a:srgbClr val="D1D5DB"/>
                </a:solidFill>
                <a:effectLst/>
                <a:latin typeface="Söhne"/>
              </a:rPr>
              <a:t>AWS serves millions of customers, ranging from startups to large enterprises, and is particularly popular among developers due to its extensive toolset and flexibility.</a:t>
            </a:r>
          </a:p>
          <a:p>
            <a:endParaRPr lang="en-US" b="0" i="0" dirty="0">
              <a:solidFill>
                <a:srgbClr val="D1D5DB"/>
              </a:solidFill>
              <a:effectLst/>
              <a:latin typeface="Söhne"/>
            </a:endParaRPr>
          </a:p>
          <a:p>
            <a:r>
              <a:rPr lang="en-US" b="0" i="0" dirty="0">
                <a:solidFill>
                  <a:srgbClr val="D1D5DB"/>
                </a:solidFill>
                <a:effectLst/>
                <a:latin typeface="Söhne"/>
              </a:rPr>
              <a:t>Azure is the second-largest cloud provider, with a 20.5% share. And it is popular among enterprises that already use Microsoft's products and services. As for now azure had the smaller market share as compared to </a:t>
            </a:r>
            <a:r>
              <a:rPr lang="en-US" b="0" i="0" dirty="0" err="1">
                <a:solidFill>
                  <a:srgbClr val="D1D5DB"/>
                </a:solidFill>
                <a:effectLst/>
                <a:latin typeface="Söhne"/>
              </a:rPr>
              <a:t>aws</a:t>
            </a:r>
            <a:r>
              <a:rPr lang="en-US" b="0" i="0" dirty="0">
                <a:solidFill>
                  <a:srgbClr val="D1D5DB"/>
                </a:solidFill>
                <a:effectLst/>
                <a:latin typeface="Söhne"/>
              </a:rPr>
              <a:t> but it is the most growing cloud provider in market.</a:t>
            </a:r>
          </a:p>
          <a:p>
            <a:endParaRPr lang="en-US" b="0" i="0" dirty="0">
              <a:solidFill>
                <a:srgbClr val="D1D5DB"/>
              </a:solidFill>
              <a:effectLst/>
              <a:latin typeface="Söhne"/>
            </a:endParaRPr>
          </a:p>
          <a:p>
            <a:r>
              <a:rPr lang="en-US" b="0" i="0" dirty="0">
                <a:solidFill>
                  <a:srgbClr val="D1D5DB"/>
                </a:solidFill>
                <a:effectLst/>
                <a:latin typeface="Söhne"/>
              </a:rPr>
              <a:t>GCP is the third-largest cloud provider, with 9% market share. GCP is popular among developers who prefer open-source technologies and want to take advantage of Google's expertise in data analytics.</a:t>
            </a:r>
          </a:p>
          <a:p>
            <a:endParaRPr lang="en-US" b="0" i="0" dirty="0">
              <a:solidFill>
                <a:srgbClr val="D1D5DB"/>
              </a:solidFill>
              <a:effectLst/>
              <a:latin typeface="Söhne"/>
            </a:endParaRPr>
          </a:p>
          <a:p>
            <a:r>
              <a:rPr lang="en-US" b="0" i="0" dirty="0">
                <a:solidFill>
                  <a:srgbClr val="D1D5DB"/>
                </a:solidFill>
                <a:effectLst/>
                <a:latin typeface="Söhne"/>
              </a:rPr>
              <a:t>Huawei Cloud had a 2.8% share of the cloud computing market. And this is a smaller market share compared to the top cloud providers like AWS, Microsoft Azure, and Google Cloud Platform. It is popular in China and now its expanding its services globally.</a:t>
            </a:r>
          </a:p>
          <a:p>
            <a:endParaRPr lang="en-US" b="0" i="0" dirty="0">
              <a:solidFill>
                <a:srgbClr val="D1D5DB"/>
              </a:solidFill>
              <a:effectLst/>
              <a:latin typeface="Söhne"/>
            </a:endParaRPr>
          </a:p>
          <a:p>
            <a:r>
              <a:rPr lang="en-US" b="0" i="0" dirty="0">
                <a:solidFill>
                  <a:srgbClr val="D1D5DB"/>
                </a:solidFill>
                <a:effectLst/>
                <a:latin typeface="Söhne"/>
              </a:rPr>
              <a:t>So guys that’s all about cloud providers.</a:t>
            </a:r>
          </a:p>
        </p:txBody>
      </p:sp>
      <p:sp>
        <p:nvSpPr>
          <p:cNvPr id="4" name="Slide Number Placeholder 3"/>
          <p:cNvSpPr>
            <a:spLocks noGrp="1"/>
          </p:cNvSpPr>
          <p:nvPr>
            <p:ph type="sldNum" sz="quarter" idx="5"/>
          </p:nvPr>
        </p:nvSpPr>
        <p:spPr/>
        <p:txBody>
          <a:bodyPr/>
          <a:lstStyle/>
          <a:p>
            <a:fld id="{466EDDE9-DC94-4BE3-BA24-0F9A94D81D89}" type="slidenum">
              <a:rPr lang="en-US" smtClean="0"/>
              <a:t>7</a:t>
            </a:fld>
            <a:endParaRPr lang="en-US"/>
          </a:p>
        </p:txBody>
      </p:sp>
    </p:spTree>
    <p:extLst>
      <p:ext uri="{BB962C8B-B14F-4D97-AF65-F5344CB8AC3E}">
        <p14:creationId xmlns:p14="http://schemas.microsoft.com/office/powerpoint/2010/main" val="720945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move to our main topic which is azure and we will discuss it in detail.</a:t>
            </a:r>
          </a:p>
        </p:txBody>
      </p:sp>
      <p:sp>
        <p:nvSpPr>
          <p:cNvPr id="4" name="Slide Number Placeholder 3"/>
          <p:cNvSpPr>
            <a:spLocks noGrp="1"/>
          </p:cNvSpPr>
          <p:nvPr>
            <p:ph type="sldNum" sz="quarter" idx="5"/>
          </p:nvPr>
        </p:nvSpPr>
        <p:spPr/>
        <p:txBody>
          <a:bodyPr/>
          <a:lstStyle/>
          <a:p>
            <a:fld id="{466EDDE9-DC94-4BE3-BA24-0F9A94D81D89}" type="slidenum">
              <a:rPr lang="en-US" smtClean="0"/>
              <a:t>8</a:t>
            </a:fld>
            <a:endParaRPr lang="en-US"/>
          </a:p>
        </p:txBody>
      </p:sp>
    </p:spTree>
    <p:extLst>
      <p:ext uri="{BB962C8B-B14F-4D97-AF65-F5344CB8AC3E}">
        <p14:creationId xmlns:p14="http://schemas.microsoft.com/office/powerpoint/2010/main" val="2309497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azure. It’s a public cloud computing platform. Azure provide range of cloud services, including compute, analytics, storage and networking. User can develop and scale new applications or run existing applications in the public cloud.</a:t>
            </a:r>
          </a:p>
        </p:txBody>
      </p:sp>
      <p:sp>
        <p:nvSpPr>
          <p:cNvPr id="4" name="Slide Number Placeholder 3"/>
          <p:cNvSpPr>
            <a:spLocks noGrp="1"/>
          </p:cNvSpPr>
          <p:nvPr>
            <p:ph type="sldNum" sz="quarter" idx="5"/>
          </p:nvPr>
        </p:nvSpPr>
        <p:spPr/>
        <p:txBody>
          <a:bodyPr/>
          <a:lstStyle/>
          <a:p>
            <a:fld id="{466EDDE9-DC94-4BE3-BA24-0F9A94D81D89}" type="slidenum">
              <a:rPr lang="en-US" smtClean="0"/>
              <a:t>9</a:t>
            </a:fld>
            <a:endParaRPr lang="en-US"/>
          </a:p>
        </p:txBody>
      </p:sp>
    </p:spTree>
    <p:extLst>
      <p:ext uri="{BB962C8B-B14F-4D97-AF65-F5344CB8AC3E}">
        <p14:creationId xmlns:p14="http://schemas.microsoft.com/office/powerpoint/2010/main" val="289734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81E4-F68F-4562-A692-ECA9DEFFE2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49C616C-871F-4ACF-A503-FEDBD661D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747A4A-72E7-4E47-B2E9-1327050001F7}"/>
              </a:ext>
            </a:extLst>
          </p:cNvPr>
          <p:cNvSpPr>
            <a:spLocks noGrp="1"/>
          </p:cNvSpPr>
          <p:nvPr>
            <p:ph type="dt" sz="half" idx="10"/>
          </p:nvPr>
        </p:nvSpPr>
        <p:spPr/>
        <p:txBody>
          <a:bodyPr/>
          <a:lstStyle/>
          <a:p>
            <a:fld id="{9184DA70-C731-4C70-880D-CCD4705E623C}" type="datetime1">
              <a:rPr lang="en-US" smtClean="0"/>
              <a:t>3/14/2023</a:t>
            </a:fld>
            <a:endParaRPr lang="en-US" dirty="0"/>
          </a:p>
        </p:txBody>
      </p:sp>
      <p:sp>
        <p:nvSpPr>
          <p:cNvPr id="5" name="Footer Placeholder 4">
            <a:extLst>
              <a:ext uri="{FF2B5EF4-FFF2-40B4-BE49-F238E27FC236}">
                <a16:creationId xmlns:a16="http://schemas.microsoft.com/office/drawing/2014/main" id="{4A0AA65B-CC77-464D-9B63-556DFC1D93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242142-9DCB-40F8-8256-235C44E8BAB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2172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5A85-F4A6-469E-BB32-3C15B5E8E23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80A16-BA83-4E12-9D4F-A05C2E489D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CC34D0-A0FE-4EF0-AC76-EBF2901598BB}"/>
              </a:ext>
            </a:extLst>
          </p:cNvPr>
          <p:cNvSpPr>
            <a:spLocks noGrp="1"/>
          </p:cNvSpPr>
          <p:nvPr>
            <p:ph type="dt" sz="half" idx="10"/>
          </p:nvPr>
        </p:nvSpPr>
        <p:spPr/>
        <p:txBody>
          <a:bodyPr/>
          <a:lstStyle/>
          <a:p>
            <a:fld id="{62D6E202-B606-4609-B914-27C9371A1F6D}" type="datetime1">
              <a:rPr lang="en-US" smtClean="0"/>
              <a:t>3/14/2023</a:t>
            </a:fld>
            <a:endParaRPr lang="en-US" dirty="0"/>
          </a:p>
        </p:txBody>
      </p:sp>
      <p:sp>
        <p:nvSpPr>
          <p:cNvPr id="5" name="Footer Placeholder 4">
            <a:extLst>
              <a:ext uri="{FF2B5EF4-FFF2-40B4-BE49-F238E27FC236}">
                <a16:creationId xmlns:a16="http://schemas.microsoft.com/office/drawing/2014/main" id="{B6DC67EC-E3B8-4D78-B708-E6968B01DC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EE159B-EC74-41B2-91C1-A38D81155EF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57779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208DD4-EAD9-4F1A-BFD1-51E15CDF5C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0D56EE-F063-47B6-A9D0-19ECBB7B82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9DB9AB-ADF8-4C4E-9808-FBFFAA5E994D}"/>
              </a:ext>
            </a:extLst>
          </p:cNvPr>
          <p:cNvSpPr>
            <a:spLocks noGrp="1"/>
          </p:cNvSpPr>
          <p:nvPr>
            <p:ph type="dt" sz="half" idx="10"/>
          </p:nvPr>
        </p:nvSpPr>
        <p:spPr/>
        <p:txBody>
          <a:bodyPr/>
          <a:lstStyle/>
          <a:p>
            <a:fld id="{62D6E202-B606-4609-B914-27C9371A1F6D}" type="datetime1">
              <a:rPr lang="en-US" smtClean="0"/>
              <a:t>3/14/2023</a:t>
            </a:fld>
            <a:endParaRPr lang="en-US" dirty="0"/>
          </a:p>
        </p:txBody>
      </p:sp>
      <p:sp>
        <p:nvSpPr>
          <p:cNvPr id="5" name="Footer Placeholder 4">
            <a:extLst>
              <a:ext uri="{FF2B5EF4-FFF2-40B4-BE49-F238E27FC236}">
                <a16:creationId xmlns:a16="http://schemas.microsoft.com/office/drawing/2014/main" id="{C13712D5-5677-4748-8F91-1776BA1560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9DF273-0F42-4AA0-B1DC-1D10DEA53DF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99582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2192000" cy="172719"/>
          </a:xfrm>
          <a:prstGeom prst="rect">
            <a:avLst/>
          </a:prstGeom>
          <a:blipFill>
            <a:blip r:embed="rId2" cstate="print"/>
            <a:stretch>
              <a:fillRect/>
            </a:stretch>
          </a:blipFill>
        </p:spPr>
        <p:txBody>
          <a:bodyPr wrap="square" lIns="0" tIns="0" rIns="0" bIns="0" rtlCol="0"/>
          <a:lstStyle/>
          <a:p>
            <a:endParaRPr sz="1200"/>
          </a:p>
        </p:txBody>
      </p:sp>
      <p:sp>
        <p:nvSpPr>
          <p:cNvPr id="17" name="bg object 17"/>
          <p:cNvSpPr/>
          <p:nvPr/>
        </p:nvSpPr>
        <p:spPr>
          <a:xfrm>
            <a:off x="6199632" y="3688080"/>
            <a:ext cx="4090670" cy="6350"/>
          </a:xfrm>
          <a:custGeom>
            <a:avLst/>
            <a:gdLst/>
            <a:ahLst/>
            <a:cxnLst/>
            <a:rect l="l" t="t" r="r" b="b"/>
            <a:pathLst>
              <a:path w="6136005" h="9525">
                <a:moveTo>
                  <a:pt x="6135624" y="0"/>
                </a:moveTo>
                <a:lnTo>
                  <a:pt x="0" y="0"/>
                </a:lnTo>
                <a:lnTo>
                  <a:pt x="0" y="9144"/>
                </a:lnTo>
                <a:lnTo>
                  <a:pt x="6135624" y="9144"/>
                </a:lnTo>
                <a:lnTo>
                  <a:pt x="6135624" y="0"/>
                </a:lnTo>
                <a:close/>
              </a:path>
            </a:pathLst>
          </a:custGeom>
          <a:solidFill>
            <a:srgbClr val="00357A"/>
          </a:solidFill>
        </p:spPr>
        <p:txBody>
          <a:bodyPr wrap="square" lIns="0" tIns="0" rIns="0" bIns="0" rtlCol="0"/>
          <a:lstStyle/>
          <a:p>
            <a:endParaRPr sz="1200"/>
          </a:p>
        </p:txBody>
      </p:sp>
      <p:sp>
        <p:nvSpPr>
          <p:cNvPr id="18" name="bg object 18"/>
          <p:cNvSpPr/>
          <p:nvPr/>
        </p:nvSpPr>
        <p:spPr>
          <a:xfrm>
            <a:off x="195073" y="298704"/>
            <a:ext cx="3805935" cy="6427216"/>
          </a:xfrm>
          <a:prstGeom prst="rect">
            <a:avLst/>
          </a:prstGeom>
          <a:blipFill>
            <a:blip r:embed="rId3" cstate="print"/>
            <a:stretch>
              <a:fillRect/>
            </a:stretch>
          </a:blipFill>
        </p:spPr>
        <p:txBody>
          <a:bodyPr wrap="square" lIns="0" tIns="0" rIns="0" bIns="0" rtlCol="0"/>
          <a:lstStyle/>
          <a:p>
            <a:endParaRPr sz="1200"/>
          </a:p>
        </p:txBody>
      </p:sp>
      <p:sp>
        <p:nvSpPr>
          <p:cNvPr id="2" name="Holder 2"/>
          <p:cNvSpPr>
            <a:spLocks noGrp="1"/>
          </p:cNvSpPr>
          <p:nvPr>
            <p:ph type="ctrTitle"/>
          </p:nvPr>
        </p:nvSpPr>
        <p:spPr>
          <a:xfrm>
            <a:off x="1774274" y="2893026"/>
            <a:ext cx="8643451" cy="687917"/>
          </a:xfrm>
          <a:prstGeom prst="rect">
            <a:avLst/>
          </a:prstGeom>
        </p:spPr>
        <p:txBody>
          <a:bodyPr wrap="square" lIns="0" tIns="0" rIns="0" bIns="0">
            <a:spAutoFit/>
          </a:bodyPr>
          <a:lstStyle>
            <a:lvl1pPr>
              <a:defRPr sz="4400" b="1" i="0">
                <a:solidFill>
                  <a:srgbClr val="7E7E7E"/>
                </a:solidFill>
                <a:latin typeface="Carlito"/>
                <a:cs typeface="Carlito"/>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56897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989583" y="2523372"/>
            <a:ext cx="8212835" cy="677108"/>
          </a:xfrm>
        </p:spPr>
        <p:txBody>
          <a:bodyPr lIns="0" tIns="0" rIns="0" bIns="0"/>
          <a:lstStyle>
            <a:lvl1pPr>
              <a:defRPr sz="4400" b="1" i="0">
                <a:solidFill>
                  <a:srgbClr val="7E7E7E"/>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85504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989583" y="2523372"/>
            <a:ext cx="8212835" cy="677108"/>
          </a:xfrm>
        </p:spPr>
        <p:txBody>
          <a:bodyPr lIns="0" tIns="0" rIns="0" bIns="0"/>
          <a:lstStyle>
            <a:lvl1pPr>
              <a:defRPr sz="4400" b="1" i="0">
                <a:solidFill>
                  <a:srgbClr val="7E7E7E"/>
                </a:solidFill>
                <a:latin typeface="Carlito"/>
                <a:cs typeface="Carlito"/>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55161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989583" y="2523372"/>
            <a:ext cx="8212835" cy="677108"/>
          </a:xfrm>
        </p:spPr>
        <p:txBody>
          <a:bodyPr lIns="0" tIns="0" rIns="0" bIns="0"/>
          <a:lstStyle>
            <a:lvl1pPr>
              <a:defRPr sz="4400" b="1" i="0">
                <a:solidFill>
                  <a:srgbClr val="7E7E7E"/>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38823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61090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62D2-057E-4568-BE8B-3D86576DF4B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DC86A5-BB40-453E-8C13-E0B267AD64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C5A7F0-2618-489E-8CF4-450D991BD721}"/>
              </a:ext>
            </a:extLst>
          </p:cNvPr>
          <p:cNvSpPr>
            <a:spLocks noGrp="1"/>
          </p:cNvSpPr>
          <p:nvPr>
            <p:ph type="dt" sz="half" idx="10"/>
          </p:nvPr>
        </p:nvSpPr>
        <p:spPr/>
        <p:txBody>
          <a:bodyPr/>
          <a:lstStyle/>
          <a:p>
            <a:fld id="{4BE1D723-8F53-4F53-90B0-1982A396982E}" type="datetime1">
              <a:rPr lang="en-US" smtClean="0"/>
              <a:t>3/14/2023</a:t>
            </a:fld>
            <a:endParaRPr lang="en-US" dirty="0"/>
          </a:p>
        </p:txBody>
      </p:sp>
      <p:sp>
        <p:nvSpPr>
          <p:cNvPr id="5" name="Footer Placeholder 4">
            <a:extLst>
              <a:ext uri="{FF2B5EF4-FFF2-40B4-BE49-F238E27FC236}">
                <a16:creationId xmlns:a16="http://schemas.microsoft.com/office/drawing/2014/main" id="{7A5C5F1C-E1A8-499A-B45A-7FD86B6E03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BDA475-4760-4A66-85BA-A38551B437A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565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2AA7-4931-42D1-8730-0D64617785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93C1109-DBE4-4B7D-86D2-EA7211DC7E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CDC47D-D9EC-41FA-8163-9ACF1D2E3CC7}"/>
              </a:ext>
            </a:extLst>
          </p:cNvPr>
          <p:cNvSpPr>
            <a:spLocks noGrp="1"/>
          </p:cNvSpPr>
          <p:nvPr>
            <p:ph type="dt" sz="half" idx="10"/>
          </p:nvPr>
        </p:nvSpPr>
        <p:spPr/>
        <p:txBody>
          <a:bodyPr/>
          <a:lstStyle/>
          <a:p>
            <a:fld id="{97669AF7-7BEB-44E4-9852-375E34362B5B}" type="datetime1">
              <a:rPr lang="en-US" smtClean="0"/>
              <a:t>3/14/2023</a:t>
            </a:fld>
            <a:endParaRPr lang="en-US" dirty="0"/>
          </a:p>
        </p:txBody>
      </p:sp>
      <p:sp>
        <p:nvSpPr>
          <p:cNvPr id="5" name="Footer Placeholder 4">
            <a:extLst>
              <a:ext uri="{FF2B5EF4-FFF2-40B4-BE49-F238E27FC236}">
                <a16:creationId xmlns:a16="http://schemas.microsoft.com/office/drawing/2014/main" id="{BFC12494-1756-4075-8F70-3BB5406C5E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3B4D25-B058-41FD-94D5-C6B4A66323F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8616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8DC3-AC2E-4702-B6B7-FAEAB767C9D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407A86A-746B-4AD3-9E21-ABC03986E5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26A6A33-EBA7-46B1-9E87-13B2CBAB07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2305BCC-DA1C-4E9A-9E7D-1A2647C58B80}"/>
              </a:ext>
            </a:extLst>
          </p:cNvPr>
          <p:cNvSpPr>
            <a:spLocks noGrp="1"/>
          </p:cNvSpPr>
          <p:nvPr>
            <p:ph type="dt" sz="half" idx="10"/>
          </p:nvPr>
        </p:nvSpPr>
        <p:spPr/>
        <p:txBody>
          <a:bodyPr/>
          <a:lstStyle/>
          <a:p>
            <a:fld id="{BAAAC38D-0552-4C82-B593-E6124DFADBE2}" type="datetime1">
              <a:rPr lang="en-US" smtClean="0"/>
              <a:t>3/14/2023</a:t>
            </a:fld>
            <a:endParaRPr lang="en-US" dirty="0"/>
          </a:p>
        </p:txBody>
      </p:sp>
      <p:sp>
        <p:nvSpPr>
          <p:cNvPr id="6" name="Footer Placeholder 5">
            <a:extLst>
              <a:ext uri="{FF2B5EF4-FFF2-40B4-BE49-F238E27FC236}">
                <a16:creationId xmlns:a16="http://schemas.microsoft.com/office/drawing/2014/main" id="{7FA0E6CE-7036-4E58-988D-FEB9F91C8F1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FD4688-121A-4395-ADB4-5D5F1DF59B0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3395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00EE1-9162-4C1F-A139-5E9EFD02886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74C1FD-AB3E-4D71-B99F-0C52F75E1F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7194E0-2919-4F74-9E3D-71EDFD74B1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73B349A-6F30-4500-882F-2106B055D3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97C242-1CAD-4E11-B77D-713FA282F7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1C96E90-3B39-44A9-8401-04B17698D6E5}"/>
              </a:ext>
            </a:extLst>
          </p:cNvPr>
          <p:cNvSpPr>
            <a:spLocks noGrp="1"/>
          </p:cNvSpPr>
          <p:nvPr>
            <p:ph type="dt" sz="half" idx="10"/>
          </p:nvPr>
        </p:nvSpPr>
        <p:spPr/>
        <p:txBody>
          <a:bodyPr/>
          <a:lstStyle/>
          <a:p>
            <a:fld id="{D9DF0F1C-5577-4ACB-BB62-DF8F3C494C7E}" type="datetime1">
              <a:rPr lang="en-US" smtClean="0"/>
              <a:t>3/14/2023</a:t>
            </a:fld>
            <a:endParaRPr lang="en-US" dirty="0"/>
          </a:p>
        </p:txBody>
      </p:sp>
      <p:sp>
        <p:nvSpPr>
          <p:cNvPr id="8" name="Footer Placeholder 7">
            <a:extLst>
              <a:ext uri="{FF2B5EF4-FFF2-40B4-BE49-F238E27FC236}">
                <a16:creationId xmlns:a16="http://schemas.microsoft.com/office/drawing/2014/main" id="{5C0B2CA4-05DD-443A-AFF5-974099C8996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DED7FEC-1921-4370-B9E3-1C4AB2D0458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8583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AA155-B788-40EA-865F-90D355A451C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4AB8322-0640-492F-A45E-DD6CA7EBACFC}"/>
              </a:ext>
            </a:extLst>
          </p:cNvPr>
          <p:cNvSpPr>
            <a:spLocks noGrp="1"/>
          </p:cNvSpPr>
          <p:nvPr>
            <p:ph type="dt" sz="half" idx="10"/>
          </p:nvPr>
        </p:nvSpPr>
        <p:spPr/>
        <p:txBody>
          <a:bodyPr/>
          <a:lstStyle/>
          <a:p>
            <a:fld id="{1775B394-D9F9-4F0C-B15D-605F45CB9E9F}" type="datetime1">
              <a:rPr lang="en-US" smtClean="0"/>
              <a:t>3/14/2023</a:t>
            </a:fld>
            <a:endParaRPr lang="en-US" dirty="0"/>
          </a:p>
        </p:txBody>
      </p:sp>
      <p:sp>
        <p:nvSpPr>
          <p:cNvPr id="4" name="Footer Placeholder 3">
            <a:extLst>
              <a:ext uri="{FF2B5EF4-FFF2-40B4-BE49-F238E27FC236}">
                <a16:creationId xmlns:a16="http://schemas.microsoft.com/office/drawing/2014/main" id="{26E408FF-F6E5-4546-BF72-350EF8C89F9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8D81EE6-D640-4E0C-A30B-6DEFA9C7CA4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7438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136E2D-B8E0-40C9-AF68-ECCDAA140D79}"/>
              </a:ext>
            </a:extLst>
          </p:cNvPr>
          <p:cNvSpPr>
            <a:spLocks noGrp="1"/>
          </p:cNvSpPr>
          <p:nvPr>
            <p:ph type="dt" sz="half" idx="10"/>
          </p:nvPr>
        </p:nvSpPr>
        <p:spPr/>
        <p:txBody>
          <a:bodyPr/>
          <a:lstStyle/>
          <a:p>
            <a:fld id="{39667345-2558-425A-8533-9BFDBCE15005}" type="datetime1">
              <a:rPr lang="en-US" smtClean="0"/>
              <a:t>3/14/2023</a:t>
            </a:fld>
            <a:endParaRPr lang="en-US" dirty="0"/>
          </a:p>
        </p:txBody>
      </p:sp>
      <p:sp>
        <p:nvSpPr>
          <p:cNvPr id="3" name="Footer Placeholder 2">
            <a:extLst>
              <a:ext uri="{FF2B5EF4-FFF2-40B4-BE49-F238E27FC236}">
                <a16:creationId xmlns:a16="http://schemas.microsoft.com/office/drawing/2014/main" id="{FA76EA60-E7B3-4118-AF1A-08D691AC06F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AF23F00-150B-46E9-BDD4-63A5C16BBBC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397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01F1-303B-4925-A3F3-2BEFB838E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AA35F94-DB3C-4811-983B-D9C556178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871AE3A-CB91-4FD3-B52D-9F14726897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98C589-24A3-4C4C-BD40-B31ED4E3D909}"/>
              </a:ext>
            </a:extLst>
          </p:cNvPr>
          <p:cNvSpPr>
            <a:spLocks noGrp="1"/>
          </p:cNvSpPr>
          <p:nvPr>
            <p:ph type="dt" sz="half" idx="10"/>
          </p:nvPr>
        </p:nvSpPr>
        <p:spPr/>
        <p:txBody>
          <a:bodyPr/>
          <a:lstStyle/>
          <a:p>
            <a:fld id="{92BEA474-078D-4E9B-9B14-09A87B19DC46}" type="datetime1">
              <a:rPr lang="en-US" smtClean="0"/>
              <a:t>3/14/2023</a:t>
            </a:fld>
            <a:endParaRPr lang="en-US" dirty="0"/>
          </a:p>
        </p:txBody>
      </p:sp>
      <p:sp>
        <p:nvSpPr>
          <p:cNvPr id="6" name="Footer Placeholder 5">
            <a:extLst>
              <a:ext uri="{FF2B5EF4-FFF2-40B4-BE49-F238E27FC236}">
                <a16:creationId xmlns:a16="http://schemas.microsoft.com/office/drawing/2014/main" id="{45A7F520-7786-4297-8BA5-4110B171828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419FB4-E159-4888-8FAA-ECFF3C23B23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8755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88E72-59F0-49DF-ABAE-8FBD3B5C97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A43D32E-1749-4E67-9BCC-0CAD826E0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7B1E40B-8CC6-454B-8400-5F7527208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4164B8-4DF4-4D66-8B59-44B9A6B0D85F}"/>
              </a:ext>
            </a:extLst>
          </p:cNvPr>
          <p:cNvSpPr>
            <a:spLocks noGrp="1"/>
          </p:cNvSpPr>
          <p:nvPr>
            <p:ph type="dt" sz="half" idx="10"/>
          </p:nvPr>
        </p:nvSpPr>
        <p:spPr/>
        <p:txBody>
          <a:bodyPr/>
          <a:lstStyle/>
          <a:p>
            <a:fld id="{4907D986-8816-4272-A432-0437A28A9828}" type="datetime1">
              <a:rPr lang="en-US" smtClean="0"/>
              <a:t>3/14/2023</a:t>
            </a:fld>
            <a:endParaRPr lang="en-US" dirty="0"/>
          </a:p>
        </p:txBody>
      </p:sp>
      <p:sp>
        <p:nvSpPr>
          <p:cNvPr id="6" name="Footer Placeholder 5">
            <a:extLst>
              <a:ext uri="{FF2B5EF4-FFF2-40B4-BE49-F238E27FC236}">
                <a16:creationId xmlns:a16="http://schemas.microsoft.com/office/drawing/2014/main" id="{8CB5866C-A287-4556-9C28-B8A1E0BFCAC7}"/>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4030D8FD-A655-45CC-9AAF-9819C962AB2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004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3A8AF8-A9B1-4166-A146-A667078C50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B5A733B-D15D-46AA-89F2-E1AA0426A6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329522-6A2D-4430-84DC-4BB00B7C65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3/14/2023</a:t>
            </a:fld>
            <a:endParaRPr lang="en-US" dirty="0"/>
          </a:p>
        </p:txBody>
      </p:sp>
      <p:sp>
        <p:nvSpPr>
          <p:cNvPr id="5" name="Footer Placeholder 4">
            <a:extLst>
              <a:ext uri="{FF2B5EF4-FFF2-40B4-BE49-F238E27FC236}">
                <a16:creationId xmlns:a16="http://schemas.microsoft.com/office/drawing/2014/main" id="{24265930-9C0C-4E3E-BAC6-8CFBD75D7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D9595E8-6F80-49DD-BE5D-228EC85CDC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1258910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95071" cy="6857998"/>
          </a:xfrm>
          <a:prstGeom prst="rect">
            <a:avLst/>
          </a:prstGeom>
          <a:blipFill>
            <a:blip r:embed="rId7" cstate="print"/>
            <a:stretch>
              <a:fillRect/>
            </a:stretch>
          </a:blipFill>
        </p:spPr>
        <p:txBody>
          <a:bodyPr wrap="square" lIns="0" tIns="0" rIns="0" bIns="0" rtlCol="0"/>
          <a:lstStyle/>
          <a:p>
            <a:endParaRPr sz="1200"/>
          </a:p>
        </p:txBody>
      </p:sp>
      <p:sp>
        <p:nvSpPr>
          <p:cNvPr id="2" name="Holder 2"/>
          <p:cNvSpPr>
            <a:spLocks noGrp="1"/>
          </p:cNvSpPr>
          <p:nvPr>
            <p:ph type="title"/>
          </p:nvPr>
        </p:nvSpPr>
        <p:spPr>
          <a:xfrm>
            <a:off x="1989583" y="2523372"/>
            <a:ext cx="8212835" cy="1015663"/>
          </a:xfrm>
          <a:prstGeom prst="rect">
            <a:avLst/>
          </a:prstGeom>
        </p:spPr>
        <p:txBody>
          <a:bodyPr wrap="square" lIns="0" tIns="0" rIns="0" bIns="0">
            <a:spAutoFit/>
          </a:bodyPr>
          <a:lstStyle>
            <a:lvl1pPr>
              <a:defRPr sz="6600" b="1" i="0">
                <a:solidFill>
                  <a:srgbClr val="7E7E7E"/>
                </a:solidFill>
                <a:latin typeface="Carlito"/>
                <a:cs typeface="Carlito"/>
              </a:defRPr>
            </a:lvl1pPr>
          </a:lstStyle>
          <a:p>
            <a:endParaRPr/>
          </a:p>
        </p:txBody>
      </p:sp>
      <p:sp>
        <p:nvSpPr>
          <p:cNvPr id="3" name="Holder 3"/>
          <p:cNvSpPr>
            <a:spLocks noGrp="1"/>
          </p:cNvSpPr>
          <p:nvPr>
            <p:ph type="body" idx="1"/>
          </p:nvPr>
        </p:nvSpPr>
        <p:spPr>
          <a:xfrm>
            <a:off x="2074671" y="3090672"/>
            <a:ext cx="9249833"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3/14/2023</a:t>
            </a:fld>
            <a:endParaRPr lang="en-US"/>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7489588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txStyles>
    <p:titleStyle>
      <a:lvl1pPr>
        <a:defRPr>
          <a:latin typeface="+mj-lt"/>
          <a:ea typeface="+mj-ea"/>
          <a:cs typeface="+mj-cs"/>
        </a:defRPr>
      </a:lvl1pPr>
    </p:titleStyle>
    <p:bodyStyle>
      <a:lvl1pPr marL="0">
        <a:defRPr>
          <a:latin typeface="+mn-lt"/>
          <a:ea typeface="+mn-ea"/>
          <a:cs typeface="+mn-cs"/>
        </a:defRPr>
      </a:lvl1pPr>
      <a:lvl2pPr marL="304815">
        <a:defRPr>
          <a:latin typeface="+mn-lt"/>
          <a:ea typeface="+mn-ea"/>
          <a:cs typeface="+mn-cs"/>
        </a:defRPr>
      </a:lvl2pPr>
      <a:lvl3pPr marL="609630">
        <a:defRPr>
          <a:latin typeface="+mn-lt"/>
          <a:ea typeface="+mn-ea"/>
          <a:cs typeface="+mn-cs"/>
        </a:defRPr>
      </a:lvl3pPr>
      <a:lvl4pPr marL="914446">
        <a:defRPr>
          <a:latin typeface="+mn-lt"/>
          <a:ea typeface="+mn-ea"/>
          <a:cs typeface="+mn-cs"/>
        </a:defRPr>
      </a:lvl4pPr>
      <a:lvl5pPr marL="1219261">
        <a:defRPr>
          <a:latin typeface="+mn-lt"/>
          <a:ea typeface="+mn-ea"/>
          <a:cs typeface="+mn-cs"/>
        </a:defRPr>
      </a:lvl5pPr>
      <a:lvl6pPr marL="1524076">
        <a:defRPr>
          <a:latin typeface="+mn-lt"/>
          <a:ea typeface="+mn-ea"/>
          <a:cs typeface="+mn-cs"/>
        </a:defRPr>
      </a:lvl6pPr>
      <a:lvl7pPr marL="1828891">
        <a:defRPr>
          <a:latin typeface="+mn-lt"/>
          <a:ea typeface="+mn-ea"/>
          <a:cs typeface="+mn-cs"/>
        </a:defRPr>
      </a:lvl7pPr>
      <a:lvl8pPr marL="2133707">
        <a:defRPr>
          <a:latin typeface="+mn-lt"/>
          <a:ea typeface="+mn-ea"/>
          <a:cs typeface="+mn-cs"/>
        </a:defRPr>
      </a:lvl8pPr>
      <a:lvl9pPr marL="2438522">
        <a:defRPr>
          <a:latin typeface="+mn-lt"/>
          <a:ea typeface="+mn-ea"/>
          <a:cs typeface="+mn-cs"/>
        </a:defRPr>
      </a:lvl9pPr>
    </p:bodyStyle>
    <p:otherStyle>
      <a:lvl1pPr marL="0">
        <a:defRPr>
          <a:latin typeface="+mn-lt"/>
          <a:ea typeface="+mn-ea"/>
          <a:cs typeface="+mn-cs"/>
        </a:defRPr>
      </a:lvl1pPr>
      <a:lvl2pPr marL="304815">
        <a:defRPr>
          <a:latin typeface="+mn-lt"/>
          <a:ea typeface="+mn-ea"/>
          <a:cs typeface="+mn-cs"/>
        </a:defRPr>
      </a:lvl2pPr>
      <a:lvl3pPr marL="609630">
        <a:defRPr>
          <a:latin typeface="+mn-lt"/>
          <a:ea typeface="+mn-ea"/>
          <a:cs typeface="+mn-cs"/>
        </a:defRPr>
      </a:lvl3pPr>
      <a:lvl4pPr marL="914446">
        <a:defRPr>
          <a:latin typeface="+mn-lt"/>
          <a:ea typeface="+mn-ea"/>
          <a:cs typeface="+mn-cs"/>
        </a:defRPr>
      </a:lvl4pPr>
      <a:lvl5pPr marL="1219261">
        <a:defRPr>
          <a:latin typeface="+mn-lt"/>
          <a:ea typeface="+mn-ea"/>
          <a:cs typeface="+mn-cs"/>
        </a:defRPr>
      </a:lvl5pPr>
      <a:lvl6pPr marL="1524076">
        <a:defRPr>
          <a:latin typeface="+mn-lt"/>
          <a:ea typeface="+mn-ea"/>
          <a:cs typeface="+mn-cs"/>
        </a:defRPr>
      </a:lvl6pPr>
      <a:lvl7pPr marL="1828891">
        <a:defRPr>
          <a:latin typeface="+mn-lt"/>
          <a:ea typeface="+mn-ea"/>
          <a:cs typeface="+mn-cs"/>
        </a:defRPr>
      </a:lvl7pPr>
      <a:lvl8pPr marL="2133707">
        <a:defRPr>
          <a:latin typeface="+mn-lt"/>
          <a:ea typeface="+mn-ea"/>
          <a:cs typeface="+mn-cs"/>
        </a:defRPr>
      </a:lvl8pPr>
      <a:lvl9pPr marL="243852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8.jpeg"/><Relationship Id="rId7" Type="http://schemas.openxmlformats.org/officeDocument/2006/relationships/diagramColors" Target="../diagrams/colors4.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gital financial graph">
            <a:extLst>
              <a:ext uri="{FF2B5EF4-FFF2-40B4-BE49-F238E27FC236}">
                <a16:creationId xmlns:a16="http://schemas.microsoft.com/office/drawing/2014/main" id="{342D25D1-BEB4-414E-850F-426E87295F9A}"/>
              </a:ext>
            </a:extLst>
          </p:cNvPr>
          <p:cNvPicPr>
            <a:picLocks noChangeAspect="1"/>
          </p:cNvPicPr>
          <p:nvPr/>
        </p:nvPicPr>
        <p:blipFill rotWithShape="1">
          <a:blip r:embed="rId3"/>
          <a:srcRect l="35250" r="16750" b="6"/>
          <a:stretch/>
        </p:blipFill>
        <p:spPr>
          <a:xfrm>
            <a:off x="-9527" y="3726"/>
            <a:ext cx="5846165" cy="6850548"/>
          </a:xfrm>
          <a:prstGeom prst="rect">
            <a:avLst/>
          </a:prstGeom>
        </p:spPr>
      </p:pic>
      <p:grpSp>
        <p:nvGrpSpPr>
          <p:cNvPr id="12" name="Group 11">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13" name="Freeform: Shape 12">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dirty="0"/>
            </a:p>
          </p:txBody>
        </p:sp>
        <p:sp useBgFill="1">
          <p:nvSpPr>
            <p:cNvPr id="16" name="Freeform: Shape 15">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dirty="0"/>
            </a:p>
          </p:txBody>
        </p:sp>
      </p:grpSp>
      <p:sp>
        <p:nvSpPr>
          <p:cNvPr id="2" name="object 2"/>
          <p:cNvSpPr txBox="1"/>
          <p:nvPr/>
        </p:nvSpPr>
        <p:spPr>
          <a:xfrm>
            <a:off x="6179822" y="3125955"/>
            <a:ext cx="4968286" cy="622156"/>
          </a:xfrm>
          <a:prstGeom prst="rect">
            <a:avLst/>
          </a:prstGeom>
        </p:spPr>
        <p:txBody>
          <a:bodyPr vert="horz" lIns="91440" tIns="45720" rIns="91440" bIns="45720" rtlCol="0" anchor="ctr">
            <a:normAutofit fontScale="77500" lnSpcReduction="20000"/>
          </a:bodyPr>
          <a:lstStyle/>
          <a:p>
            <a:pPr>
              <a:lnSpc>
                <a:spcPct val="90000"/>
              </a:lnSpc>
              <a:spcBef>
                <a:spcPts val="83"/>
              </a:spcBef>
            </a:pPr>
            <a:r>
              <a:rPr lang="en-US" sz="4200" b="1" spc="-67" dirty="0">
                <a:solidFill>
                  <a:schemeClr val="tx2"/>
                </a:solidFill>
              </a:rPr>
              <a:t>Cloud - Azure</a:t>
            </a:r>
          </a:p>
          <a:p>
            <a:pPr>
              <a:lnSpc>
                <a:spcPct val="90000"/>
              </a:lnSpc>
              <a:spcBef>
                <a:spcPts val="83"/>
              </a:spcBef>
            </a:pPr>
            <a:r>
              <a:rPr lang="en-US" spc="-67" dirty="0">
                <a:solidFill>
                  <a:schemeClr val="tx2"/>
                </a:solidFill>
              </a:rPr>
              <a:t>Kaneez Ayesha – Cloud Data Scientist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841C-6944-44B6-BB9D-45205D84E9F2}"/>
              </a:ext>
            </a:extLst>
          </p:cNvPr>
          <p:cNvSpPr>
            <a:spLocks noGrp="1"/>
          </p:cNvSpPr>
          <p:nvPr>
            <p:ph type="title"/>
          </p:nvPr>
        </p:nvSpPr>
        <p:spPr/>
        <p:txBody>
          <a:bodyPr>
            <a:normAutofit/>
          </a:bodyPr>
          <a:lstStyle/>
          <a:p>
            <a:r>
              <a:rPr lang="en-US" sz="5200" dirty="0"/>
              <a:t>Azure Services</a:t>
            </a:r>
            <a:endParaRPr lang="en-GB" sz="5200">
              <a:cs typeface="Calibri Light"/>
            </a:endParaRPr>
          </a:p>
        </p:txBody>
      </p:sp>
      <p:sp>
        <p:nvSpPr>
          <p:cNvPr id="3" name="Content Placeholder 2">
            <a:extLst>
              <a:ext uri="{FF2B5EF4-FFF2-40B4-BE49-F238E27FC236}">
                <a16:creationId xmlns:a16="http://schemas.microsoft.com/office/drawing/2014/main" id="{F855B68E-B0D9-4C8A-9824-995C2977D1C9}"/>
              </a:ext>
            </a:extLst>
          </p:cNvPr>
          <p:cNvSpPr>
            <a:spLocks noGrp="1"/>
          </p:cNvSpPr>
          <p:nvPr>
            <p:ph sz="half" idx="1"/>
          </p:nvPr>
        </p:nvSpPr>
        <p:spPr>
          <a:xfrm>
            <a:off x="557464" y="1689268"/>
            <a:ext cx="5478378" cy="4736348"/>
          </a:xfrm>
        </p:spPr>
        <p:txBody>
          <a:bodyPr>
            <a:normAutofit fontScale="55000" lnSpcReduction="20000"/>
          </a:bodyPr>
          <a:lstStyle/>
          <a:p>
            <a:r>
              <a:rPr lang="en-US" dirty="0"/>
              <a:t>Compute: </a:t>
            </a:r>
          </a:p>
          <a:p>
            <a:pPr lvl="1"/>
            <a:r>
              <a:rPr lang="en-US" dirty="0"/>
              <a:t>Virtual Machine: Create an instance of Linux or Windows</a:t>
            </a:r>
          </a:p>
          <a:p>
            <a:pPr lvl="1"/>
            <a:r>
              <a:rPr lang="en-US" dirty="0"/>
              <a:t>Cloud Service:</a:t>
            </a:r>
          </a:p>
          <a:p>
            <a:pPr lvl="1"/>
            <a:r>
              <a:rPr lang="en-US" dirty="0"/>
              <a:t>Service Fabric: Microservice development</a:t>
            </a:r>
          </a:p>
          <a:p>
            <a:pPr lvl="1"/>
            <a:r>
              <a:rPr lang="en-US" dirty="0"/>
              <a:t>Functions: Serverless Functions</a:t>
            </a:r>
          </a:p>
          <a:p>
            <a:r>
              <a:rPr lang="en-US" dirty="0"/>
              <a:t>Network:</a:t>
            </a:r>
          </a:p>
          <a:p>
            <a:pPr lvl="1"/>
            <a:r>
              <a:rPr lang="en-US" dirty="0"/>
              <a:t>Azure CDN; Content Delivery System. </a:t>
            </a:r>
          </a:p>
          <a:p>
            <a:pPr lvl="1"/>
            <a:r>
              <a:rPr lang="en-US" dirty="0"/>
              <a:t>Express Route: </a:t>
            </a:r>
          </a:p>
          <a:p>
            <a:pPr lvl="1"/>
            <a:r>
              <a:rPr lang="en-US" dirty="0"/>
              <a:t>Virtual Network</a:t>
            </a:r>
          </a:p>
          <a:p>
            <a:pPr lvl="1"/>
            <a:r>
              <a:rPr lang="en-US" dirty="0"/>
              <a:t>Azure DNS: Hosting Service </a:t>
            </a:r>
          </a:p>
          <a:p>
            <a:r>
              <a:rPr lang="en-US" dirty="0"/>
              <a:t>Storage: </a:t>
            </a:r>
          </a:p>
          <a:p>
            <a:pPr lvl="1"/>
            <a:r>
              <a:rPr lang="en-US" dirty="0"/>
              <a:t>Disk Storage:</a:t>
            </a:r>
          </a:p>
          <a:p>
            <a:pPr lvl="1"/>
            <a:r>
              <a:rPr lang="en-US" dirty="0"/>
              <a:t>Blob Storage: Optimized storage for </a:t>
            </a:r>
            <a:r>
              <a:rPr lang="en-US" dirty="0" err="1"/>
              <a:t>stroring</a:t>
            </a:r>
            <a:r>
              <a:rPr lang="en-US" dirty="0"/>
              <a:t> large data</a:t>
            </a:r>
          </a:p>
          <a:p>
            <a:pPr lvl="1"/>
            <a:r>
              <a:rPr lang="en-US" dirty="0"/>
              <a:t>File Storage: Managed File Storage MFS.</a:t>
            </a:r>
          </a:p>
          <a:p>
            <a:pPr lvl="1"/>
            <a:r>
              <a:rPr lang="en-US" dirty="0"/>
              <a:t>Queue Storage: </a:t>
            </a:r>
          </a:p>
          <a:p>
            <a:endParaRPr lang="en-GB" dirty="0"/>
          </a:p>
        </p:txBody>
      </p:sp>
      <p:sp>
        <p:nvSpPr>
          <p:cNvPr id="4" name="Content Placeholder 3">
            <a:extLst>
              <a:ext uri="{FF2B5EF4-FFF2-40B4-BE49-F238E27FC236}">
                <a16:creationId xmlns:a16="http://schemas.microsoft.com/office/drawing/2014/main" id="{C32D4511-A0B5-480A-87CC-2D60A69B9CAA}"/>
              </a:ext>
            </a:extLst>
          </p:cNvPr>
          <p:cNvSpPr>
            <a:spLocks noGrp="1"/>
          </p:cNvSpPr>
          <p:nvPr>
            <p:ph sz="half" idx="2"/>
          </p:nvPr>
        </p:nvSpPr>
        <p:spPr>
          <a:xfrm>
            <a:off x="6259270" y="1687764"/>
            <a:ext cx="5530072" cy="4791708"/>
          </a:xfrm>
        </p:spPr>
        <p:txBody>
          <a:bodyPr vert="horz" lIns="91440" tIns="45720" rIns="91440" bIns="45720" rtlCol="0" anchor="t">
            <a:normAutofit fontScale="55000" lnSpcReduction="20000"/>
          </a:bodyPr>
          <a:lstStyle/>
          <a:p>
            <a:r>
              <a:rPr lang="en-US" sz="2900" dirty="0"/>
              <a:t>Security: </a:t>
            </a:r>
            <a:endParaRPr lang="en-US" sz="2900" dirty="0">
              <a:cs typeface="Calibri"/>
            </a:endParaRPr>
          </a:p>
          <a:p>
            <a:pPr lvl="1"/>
            <a:r>
              <a:rPr lang="en-US" sz="2500" dirty="0"/>
              <a:t>Azure Security Center: A cloud workload protection solution that provides security management and advanced threat protection across hybrid cloud workloads.</a:t>
            </a:r>
            <a:endParaRPr lang="en-US" sz="2500" dirty="0">
              <a:cs typeface="Calibri"/>
            </a:endParaRPr>
          </a:p>
          <a:p>
            <a:pPr lvl="1"/>
            <a:r>
              <a:rPr lang="en-US" sz="2500" dirty="0"/>
              <a:t>Azure Key Vault: A secure secrets store for the passwords, connection strings, and other information you need to keep your apps working.</a:t>
            </a:r>
            <a:endParaRPr lang="en-US" sz="2500" dirty="0">
              <a:cs typeface="Calibri"/>
            </a:endParaRPr>
          </a:p>
          <a:p>
            <a:pPr lvl="1"/>
            <a:r>
              <a:rPr lang="en-US" sz="2500" dirty="0"/>
              <a:t>Azure Monitor logs: A monitoring service that collects telemetry and other data and provides a query language and analytics engine to deliver operational insights for your apps and resources. Can be used alone or with other services such as Security Center.</a:t>
            </a:r>
            <a:endParaRPr lang="en-US" sz="2500" dirty="0">
              <a:cs typeface="Calibri"/>
            </a:endParaRPr>
          </a:p>
          <a:p>
            <a:pPr lvl="1"/>
            <a:r>
              <a:rPr lang="en-US" sz="2500" dirty="0"/>
              <a:t>Azure Dev/Test Labs: A service that helps developers and testers quickly create environments in Azure while minimizing waste and controlling cost.</a:t>
            </a:r>
            <a:endParaRPr lang="en-US" sz="2500" dirty="0">
              <a:cs typeface="Calibri"/>
            </a:endParaRPr>
          </a:p>
          <a:p>
            <a:r>
              <a:rPr lang="en-US" sz="2900" dirty="0"/>
              <a:t>Azure </a:t>
            </a:r>
            <a:r>
              <a:rPr lang="en-US" sz="2900" dirty="0" err="1"/>
              <a:t>Devops</a:t>
            </a:r>
            <a:r>
              <a:rPr lang="en-US" sz="2900" dirty="0"/>
              <a:t>:</a:t>
            </a:r>
            <a:endParaRPr lang="en-US" sz="2900" dirty="0">
              <a:cs typeface="Calibri"/>
            </a:endParaRPr>
          </a:p>
          <a:p>
            <a:pPr lvl="1"/>
            <a:r>
              <a:rPr lang="en-US" sz="2500" dirty="0"/>
              <a:t>Azure Boards</a:t>
            </a:r>
            <a:endParaRPr lang="en-US" sz="2500" dirty="0">
              <a:cs typeface="Calibri"/>
            </a:endParaRPr>
          </a:p>
          <a:p>
            <a:pPr lvl="1"/>
            <a:r>
              <a:rPr lang="en-US" sz="2500" dirty="0"/>
              <a:t>Azure Repos</a:t>
            </a:r>
            <a:endParaRPr lang="en-US" sz="2500" dirty="0">
              <a:cs typeface="Calibri"/>
            </a:endParaRPr>
          </a:p>
          <a:p>
            <a:pPr lvl="1"/>
            <a:r>
              <a:rPr lang="en-US" sz="2500" dirty="0"/>
              <a:t>Azure Pipelines</a:t>
            </a:r>
            <a:endParaRPr lang="en-US" sz="2500" dirty="0">
              <a:cs typeface="Calibri"/>
            </a:endParaRPr>
          </a:p>
          <a:p>
            <a:pPr lvl="1"/>
            <a:r>
              <a:rPr lang="en-US" sz="2500" dirty="0"/>
              <a:t>Azure Test Plans</a:t>
            </a:r>
            <a:endParaRPr lang="en-US" sz="2500" dirty="0">
              <a:cs typeface="Calibri"/>
            </a:endParaRPr>
          </a:p>
          <a:p>
            <a:pPr lvl="1"/>
            <a:r>
              <a:rPr lang="en-US" sz="2500" dirty="0"/>
              <a:t>Azure Artifacts</a:t>
            </a:r>
            <a:endParaRPr lang="en-US" sz="2500" dirty="0">
              <a:cs typeface="Calibri"/>
            </a:endParaRPr>
          </a:p>
          <a:p>
            <a:pPr lvl="1"/>
            <a:r>
              <a:rPr lang="en-US" sz="2500" dirty="0"/>
              <a:t>Azure </a:t>
            </a:r>
            <a:r>
              <a:rPr lang="en-US" sz="2500" dirty="0" err="1"/>
              <a:t>Devops</a:t>
            </a:r>
            <a:r>
              <a:rPr lang="en-US" sz="2500" dirty="0"/>
              <a:t> Server</a:t>
            </a:r>
            <a:endParaRPr lang="en-US" sz="2500" dirty="0">
              <a:cs typeface="Calibri"/>
            </a:endParaRPr>
          </a:p>
          <a:p>
            <a:pPr lvl="1"/>
            <a:endParaRPr lang="en-GB" dirty="0"/>
          </a:p>
        </p:txBody>
      </p:sp>
      <p:sp>
        <p:nvSpPr>
          <p:cNvPr id="7" name="object 7">
            <a:extLst>
              <a:ext uri="{FF2B5EF4-FFF2-40B4-BE49-F238E27FC236}">
                <a16:creationId xmlns:a16="http://schemas.microsoft.com/office/drawing/2014/main" id="{BBEA866B-EFBF-4991-BE33-0C491D6649BC}"/>
              </a:ext>
            </a:extLst>
          </p:cNvPr>
          <p:cNvSpPr/>
          <p:nvPr/>
        </p:nvSpPr>
        <p:spPr>
          <a:xfrm>
            <a:off x="0" y="0"/>
            <a:ext cx="195072" cy="6857998"/>
          </a:xfrm>
          <a:prstGeom prst="rect">
            <a:avLst/>
          </a:prstGeom>
          <a:blipFill>
            <a:blip r:embed="rId3" cstate="print"/>
            <a:stretch>
              <a:fillRect/>
            </a:stretch>
          </a:blipFill>
        </p:spPr>
        <p:txBody>
          <a:bodyPr wrap="square" lIns="0" tIns="0" rIns="0" bIns="0" rtlCol="0"/>
          <a:lstStyle/>
          <a:p>
            <a:endParaRPr sz="1200"/>
          </a:p>
        </p:txBody>
      </p:sp>
    </p:spTree>
    <p:extLst>
      <p:ext uri="{BB962C8B-B14F-4D97-AF65-F5344CB8AC3E}">
        <p14:creationId xmlns:p14="http://schemas.microsoft.com/office/powerpoint/2010/main" val="1117226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5897CCA-486C-491C-B4C1-5E5C95A82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C98C4-36B4-4FC8-B0E0-32CA56AD69F3}"/>
              </a:ext>
            </a:extLst>
          </p:cNvPr>
          <p:cNvSpPr>
            <a:spLocks noGrp="1"/>
          </p:cNvSpPr>
          <p:nvPr>
            <p:ph type="title"/>
          </p:nvPr>
        </p:nvSpPr>
        <p:spPr>
          <a:xfrm>
            <a:off x="831988" y="385474"/>
            <a:ext cx="6356606" cy="1843283"/>
          </a:xfrm>
        </p:spPr>
        <p:txBody>
          <a:bodyPr vert="horz" lIns="91440" tIns="45720" rIns="91440" bIns="45720" rtlCol="0" anchor="ctr">
            <a:normAutofit/>
          </a:bodyPr>
          <a:lstStyle/>
          <a:p>
            <a:r>
              <a:rPr lang="en-US" sz="4000" dirty="0"/>
              <a:t>Azure Data Services</a:t>
            </a:r>
          </a:p>
        </p:txBody>
      </p:sp>
      <p:pic>
        <p:nvPicPr>
          <p:cNvPr id="7" name="Picture 6">
            <a:extLst>
              <a:ext uri="{FF2B5EF4-FFF2-40B4-BE49-F238E27FC236}">
                <a16:creationId xmlns:a16="http://schemas.microsoft.com/office/drawing/2014/main" id="{D5B97823-81E1-4F04-96C6-2EA4B72E5F77}"/>
              </a:ext>
            </a:extLst>
          </p:cNvPr>
          <p:cNvPicPr>
            <a:picLocks noChangeAspect="1"/>
          </p:cNvPicPr>
          <p:nvPr/>
        </p:nvPicPr>
        <p:blipFill rotWithShape="1">
          <a:blip r:embed="rId3"/>
          <a:srcRect l="33619" r="26044" b="6"/>
          <a:stretch/>
        </p:blipFill>
        <p:spPr>
          <a:xfrm>
            <a:off x="7556409" y="557190"/>
            <a:ext cx="3995928" cy="5571896"/>
          </a:xfrm>
          <a:prstGeom prst="rect">
            <a:avLst/>
          </a:prstGeom>
          <a:effectLst/>
        </p:spPr>
      </p:pic>
      <p:graphicFrame>
        <p:nvGraphicFramePr>
          <p:cNvPr id="5" name="Content Placeholder 2">
            <a:extLst>
              <a:ext uri="{FF2B5EF4-FFF2-40B4-BE49-F238E27FC236}">
                <a16:creationId xmlns:a16="http://schemas.microsoft.com/office/drawing/2014/main" id="{F0AFE721-221F-4F33-B42C-0286EE6032AC}"/>
              </a:ext>
            </a:extLst>
          </p:cNvPr>
          <p:cNvGraphicFramePr>
            <a:graphicFrameLocks noGrp="1"/>
          </p:cNvGraphicFramePr>
          <p:nvPr>
            <p:ph sz="half" idx="1"/>
            <p:extLst>
              <p:ext uri="{D42A27DB-BD31-4B8C-83A1-F6EECF244321}">
                <p14:modId xmlns:p14="http://schemas.microsoft.com/office/powerpoint/2010/main" val="3974895622"/>
              </p:ext>
            </p:extLst>
          </p:nvPr>
        </p:nvGraphicFramePr>
        <p:xfrm>
          <a:off x="831987" y="2400472"/>
          <a:ext cx="6358432" cy="37286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89556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841C-6944-44B6-BB9D-45205D84E9F2}"/>
              </a:ext>
            </a:extLst>
          </p:cNvPr>
          <p:cNvSpPr>
            <a:spLocks noGrp="1"/>
          </p:cNvSpPr>
          <p:nvPr>
            <p:ph type="title"/>
          </p:nvPr>
        </p:nvSpPr>
        <p:spPr/>
        <p:txBody>
          <a:bodyPr>
            <a:normAutofit/>
          </a:bodyPr>
          <a:lstStyle/>
          <a:p>
            <a:r>
              <a:rPr lang="en-US" sz="5200" dirty="0"/>
              <a:t>Azure Certifications</a:t>
            </a:r>
            <a:endParaRPr lang="en-GB" sz="5200" dirty="0">
              <a:cs typeface="Calibri Light"/>
            </a:endParaRPr>
          </a:p>
        </p:txBody>
      </p:sp>
      <p:sp>
        <p:nvSpPr>
          <p:cNvPr id="7" name="object 7">
            <a:extLst>
              <a:ext uri="{FF2B5EF4-FFF2-40B4-BE49-F238E27FC236}">
                <a16:creationId xmlns:a16="http://schemas.microsoft.com/office/drawing/2014/main" id="{BBEA866B-EFBF-4991-BE33-0C491D6649BC}"/>
              </a:ext>
            </a:extLst>
          </p:cNvPr>
          <p:cNvSpPr/>
          <p:nvPr/>
        </p:nvSpPr>
        <p:spPr>
          <a:xfrm>
            <a:off x="0" y="0"/>
            <a:ext cx="195072" cy="6857998"/>
          </a:xfrm>
          <a:prstGeom prst="rect">
            <a:avLst/>
          </a:prstGeom>
          <a:blipFill>
            <a:blip r:embed="rId3" cstate="print"/>
            <a:stretch>
              <a:fillRect/>
            </a:stretch>
          </a:blipFill>
        </p:spPr>
        <p:txBody>
          <a:bodyPr wrap="square" lIns="0" tIns="0" rIns="0" bIns="0" rtlCol="0"/>
          <a:lstStyle/>
          <a:p>
            <a:endParaRPr sz="1200"/>
          </a:p>
        </p:txBody>
      </p:sp>
      <p:pic>
        <p:nvPicPr>
          <p:cNvPr id="12" name="Picture 4">
            <a:extLst>
              <a:ext uri="{FF2B5EF4-FFF2-40B4-BE49-F238E27FC236}">
                <a16:creationId xmlns:a16="http://schemas.microsoft.com/office/drawing/2014/main" id="{369D4C7D-77F8-963C-7876-117C7C3D3DD9}"/>
              </a:ext>
            </a:extLst>
          </p:cNvPr>
          <p:cNvPicPr>
            <a:picLocks noGrp="1" noChangeAspect="1"/>
          </p:cNvPicPr>
          <p:nvPr>
            <p:ph idx="1"/>
          </p:nvPr>
        </p:nvPicPr>
        <p:blipFill>
          <a:blip r:embed="rId4"/>
          <a:stretch>
            <a:fillRect/>
          </a:stretch>
        </p:blipFill>
        <p:spPr>
          <a:xfrm>
            <a:off x="1291707" y="1825625"/>
            <a:ext cx="9608586" cy="4351338"/>
          </a:xfrm>
        </p:spPr>
      </p:pic>
    </p:spTree>
    <p:extLst>
      <p:ext uri="{BB962C8B-B14F-4D97-AF65-F5344CB8AC3E}">
        <p14:creationId xmlns:p14="http://schemas.microsoft.com/office/powerpoint/2010/main" val="824958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841C-6944-44B6-BB9D-45205D84E9F2}"/>
              </a:ext>
            </a:extLst>
          </p:cNvPr>
          <p:cNvSpPr>
            <a:spLocks noGrp="1"/>
          </p:cNvSpPr>
          <p:nvPr>
            <p:ph type="title"/>
          </p:nvPr>
        </p:nvSpPr>
        <p:spPr/>
        <p:txBody>
          <a:bodyPr>
            <a:normAutofit/>
          </a:bodyPr>
          <a:lstStyle/>
          <a:p>
            <a:r>
              <a:rPr lang="en-US" sz="5400" dirty="0"/>
              <a:t>Resources</a:t>
            </a:r>
            <a:endParaRPr lang="en-GB" sz="5200" dirty="0">
              <a:cs typeface="Calibri Light"/>
            </a:endParaRPr>
          </a:p>
        </p:txBody>
      </p:sp>
      <p:sp>
        <p:nvSpPr>
          <p:cNvPr id="7" name="object 7">
            <a:extLst>
              <a:ext uri="{FF2B5EF4-FFF2-40B4-BE49-F238E27FC236}">
                <a16:creationId xmlns:a16="http://schemas.microsoft.com/office/drawing/2014/main" id="{BBEA866B-EFBF-4991-BE33-0C491D6649BC}"/>
              </a:ext>
            </a:extLst>
          </p:cNvPr>
          <p:cNvSpPr/>
          <p:nvPr/>
        </p:nvSpPr>
        <p:spPr>
          <a:xfrm>
            <a:off x="0" y="0"/>
            <a:ext cx="195072" cy="6857998"/>
          </a:xfrm>
          <a:prstGeom prst="rect">
            <a:avLst/>
          </a:prstGeom>
          <a:blipFill>
            <a:blip r:embed="rId3" cstate="print"/>
            <a:stretch>
              <a:fillRect/>
            </a:stretch>
          </a:blipFill>
        </p:spPr>
        <p:txBody>
          <a:bodyPr wrap="square" lIns="0" tIns="0" rIns="0" bIns="0" rtlCol="0"/>
          <a:lstStyle/>
          <a:p>
            <a:endParaRPr sz="1200"/>
          </a:p>
        </p:txBody>
      </p:sp>
      <p:sp>
        <p:nvSpPr>
          <p:cNvPr id="12" name="Content Placeholder 2">
            <a:extLst>
              <a:ext uri="{FF2B5EF4-FFF2-40B4-BE49-F238E27FC236}">
                <a16:creationId xmlns:a16="http://schemas.microsoft.com/office/drawing/2014/main" id="{43AB2E8A-CC86-0D28-7B28-9BF6DEA9C920}"/>
              </a:ext>
            </a:extLst>
          </p:cNvPr>
          <p:cNvSpPr>
            <a:spLocks noGrp="1"/>
          </p:cNvSpPr>
          <p:nvPr>
            <p:ph idx="1"/>
          </p:nvPr>
        </p:nvSpPr>
        <p:spPr>
          <a:xfrm>
            <a:off x="838200" y="1825625"/>
            <a:ext cx="6738257" cy="4351338"/>
          </a:xfrm>
        </p:spPr>
        <p:txBody>
          <a:bodyPr/>
          <a:lstStyle/>
          <a:p>
            <a:r>
              <a:rPr lang="en-US" dirty="0"/>
              <a:t>Microsoft Learn</a:t>
            </a:r>
          </a:p>
          <a:p>
            <a:r>
              <a:rPr lang="en-US" dirty="0"/>
              <a:t>Prepare dumps from exam topics website.</a:t>
            </a:r>
          </a:p>
        </p:txBody>
      </p:sp>
    </p:spTree>
    <p:extLst>
      <p:ext uri="{BB962C8B-B14F-4D97-AF65-F5344CB8AC3E}">
        <p14:creationId xmlns:p14="http://schemas.microsoft.com/office/powerpoint/2010/main" val="2471720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3249-1F04-45F2-8126-0D1871D85680}"/>
              </a:ext>
            </a:extLst>
          </p:cNvPr>
          <p:cNvSpPr>
            <a:spLocks noGrp="1"/>
          </p:cNvSpPr>
          <p:nvPr>
            <p:ph type="title"/>
          </p:nvPr>
        </p:nvSpPr>
        <p:spPr>
          <a:xfrm>
            <a:off x="276339" y="2960955"/>
            <a:ext cx="5238466" cy="928441"/>
          </a:xfrm>
        </p:spPr>
        <p:txBody>
          <a:bodyPr vert="horz" lIns="91440" tIns="45720" rIns="91440" bIns="45720" rtlCol="0" anchor="b">
            <a:normAutofit/>
          </a:bodyPr>
          <a:lstStyle/>
          <a:p>
            <a:r>
              <a:rPr lang="en-US" sz="6000" dirty="0"/>
              <a:t>Any Questions?</a:t>
            </a:r>
          </a:p>
        </p:txBody>
      </p:sp>
      <p:pic>
        <p:nvPicPr>
          <p:cNvPr id="5" name="Picture 4" descr="Many question marks on black background">
            <a:extLst>
              <a:ext uri="{FF2B5EF4-FFF2-40B4-BE49-F238E27FC236}">
                <a16:creationId xmlns:a16="http://schemas.microsoft.com/office/drawing/2014/main" id="{BED48C06-160F-46EA-80CB-D4A37346C038}"/>
              </a:ext>
            </a:extLst>
          </p:cNvPr>
          <p:cNvPicPr>
            <a:picLocks noChangeAspect="1"/>
          </p:cNvPicPr>
          <p:nvPr/>
        </p:nvPicPr>
        <p:blipFill rotWithShape="1">
          <a:blip r:embed="rId3"/>
          <a:srcRect l="26814"/>
          <a:stretch/>
        </p:blipFill>
        <p:spPr>
          <a:xfrm>
            <a:off x="5510369" y="851517"/>
            <a:ext cx="6184807" cy="5154967"/>
          </a:xfrm>
          <a:custGeom>
            <a:avLst/>
            <a:gdLst/>
            <a:ahLst/>
            <a:cxnLst/>
            <a:rect l="l" t="t" r="r" b="b"/>
            <a:pathLst>
              <a:path w="5846002" h="4872577">
                <a:moveTo>
                  <a:pt x="343285" y="2953992"/>
                </a:moveTo>
                <a:cubicBezTo>
                  <a:pt x="343285" y="2953992"/>
                  <a:pt x="343285" y="2953992"/>
                  <a:pt x="849063" y="2953992"/>
                </a:cubicBezTo>
                <a:cubicBezTo>
                  <a:pt x="880743" y="2953992"/>
                  <a:pt x="911330" y="2971406"/>
                  <a:pt x="926624" y="2999703"/>
                </a:cubicBezTo>
                <a:cubicBezTo>
                  <a:pt x="926624" y="2999703"/>
                  <a:pt x="926624" y="2999703"/>
                  <a:pt x="1180059" y="3436136"/>
                </a:cubicBezTo>
                <a:cubicBezTo>
                  <a:pt x="1196445" y="3463345"/>
                  <a:pt x="1196445" y="3498172"/>
                  <a:pt x="1180059" y="3525382"/>
                </a:cubicBezTo>
                <a:cubicBezTo>
                  <a:pt x="1180059" y="3525382"/>
                  <a:pt x="1180059" y="3525382"/>
                  <a:pt x="926624" y="3961814"/>
                </a:cubicBezTo>
                <a:cubicBezTo>
                  <a:pt x="911330" y="3990111"/>
                  <a:pt x="880743" y="4007525"/>
                  <a:pt x="849063" y="4007525"/>
                </a:cubicBezTo>
                <a:cubicBezTo>
                  <a:pt x="849063" y="4007525"/>
                  <a:pt x="849063" y="4007525"/>
                  <a:pt x="343285" y="4007525"/>
                </a:cubicBezTo>
                <a:cubicBezTo>
                  <a:pt x="310513" y="4007525"/>
                  <a:pt x="281019" y="3990111"/>
                  <a:pt x="264633" y="3961814"/>
                </a:cubicBezTo>
                <a:cubicBezTo>
                  <a:pt x="264633" y="3961814"/>
                  <a:pt x="264633" y="3961814"/>
                  <a:pt x="12290" y="3525382"/>
                </a:cubicBezTo>
                <a:cubicBezTo>
                  <a:pt x="-4096" y="3498172"/>
                  <a:pt x="-4096" y="3463345"/>
                  <a:pt x="12290" y="3436136"/>
                </a:cubicBezTo>
                <a:cubicBezTo>
                  <a:pt x="12290" y="3436136"/>
                  <a:pt x="12290" y="3436136"/>
                  <a:pt x="264633" y="2999703"/>
                </a:cubicBezTo>
                <a:cubicBezTo>
                  <a:pt x="281019" y="2971406"/>
                  <a:pt x="310513" y="2953992"/>
                  <a:pt x="343285" y="2953992"/>
                </a:cubicBezTo>
                <a:close/>
                <a:moveTo>
                  <a:pt x="2353334" y="538808"/>
                </a:moveTo>
                <a:cubicBezTo>
                  <a:pt x="2353334" y="538808"/>
                  <a:pt x="2353334" y="538808"/>
                  <a:pt x="2613403" y="538808"/>
                </a:cubicBezTo>
                <a:lnTo>
                  <a:pt x="2643742" y="538808"/>
                </a:lnTo>
                <a:lnTo>
                  <a:pt x="2672692" y="588661"/>
                </a:lnTo>
                <a:cubicBezTo>
                  <a:pt x="2713002" y="658078"/>
                  <a:pt x="2759909" y="738855"/>
                  <a:pt x="2814491" y="832849"/>
                </a:cubicBezTo>
                <a:cubicBezTo>
                  <a:pt x="2839586" y="874521"/>
                  <a:pt x="2839586" y="927860"/>
                  <a:pt x="2814491" y="969531"/>
                </a:cubicBezTo>
                <a:cubicBezTo>
                  <a:pt x="2814491" y="969531"/>
                  <a:pt x="2814491" y="969531"/>
                  <a:pt x="2426350" y="1637936"/>
                </a:cubicBezTo>
                <a:cubicBezTo>
                  <a:pt x="2402927" y="1681274"/>
                  <a:pt x="2356083" y="1707943"/>
                  <a:pt x="2307565" y="1707943"/>
                </a:cubicBezTo>
                <a:cubicBezTo>
                  <a:pt x="2307565" y="1707943"/>
                  <a:pt x="2307565" y="1707943"/>
                  <a:pt x="1532956" y="1707943"/>
                </a:cubicBezTo>
                <a:cubicBezTo>
                  <a:pt x="1520409" y="1707943"/>
                  <a:pt x="1508175" y="1706276"/>
                  <a:pt x="1496490" y="1703099"/>
                </a:cubicBezTo>
                <a:lnTo>
                  <a:pt x="1471408" y="1692583"/>
                </a:lnTo>
                <a:lnTo>
                  <a:pt x="1486736" y="1666073"/>
                </a:lnTo>
                <a:cubicBezTo>
                  <a:pt x="1625328" y="1426376"/>
                  <a:pt x="1802725" y="1119564"/>
                  <a:pt x="2029793" y="726844"/>
                </a:cubicBezTo>
                <a:cubicBezTo>
                  <a:pt x="2097197" y="610441"/>
                  <a:pt x="2218525" y="538808"/>
                  <a:pt x="2353334" y="538808"/>
                </a:cubicBezTo>
                <a:close/>
                <a:moveTo>
                  <a:pt x="1487085" y="0"/>
                </a:moveTo>
                <a:cubicBezTo>
                  <a:pt x="1487085" y="0"/>
                  <a:pt x="1487085" y="0"/>
                  <a:pt x="2360840" y="0"/>
                </a:cubicBezTo>
                <a:cubicBezTo>
                  <a:pt x="2415568" y="0"/>
                  <a:pt x="2468407" y="30084"/>
                  <a:pt x="2494828" y="78969"/>
                </a:cubicBezTo>
                <a:cubicBezTo>
                  <a:pt x="2494828" y="78969"/>
                  <a:pt x="2494828" y="78969"/>
                  <a:pt x="2729665" y="483373"/>
                </a:cubicBezTo>
                <a:lnTo>
                  <a:pt x="2756194" y="529058"/>
                </a:lnTo>
                <a:lnTo>
                  <a:pt x="2735320" y="529058"/>
                </a:lnTo>
                <a:lnTo>
                  <a:pt x="2636659" y="529058"/>
                </a:lnTo>
                <a:lnTo>
                  <a:pt x="2593799" y="455250"/>
                </a:lnTo>
                <a:cubicBezTo>
                  <a:pt x="2430052" y="173267"/>
                  <a:pt x="2430052" y="173267"/>
                  <a:pt x="2430052" y="173267"/>
                </a:cubicBezTo>
                <a:cubicBezTo>
                  <a:pt x="2406629" y="129929"/>
                  <a:pt x="2359785" y="103259"/>
                  <a:pt x="2311267" y="103259"/>
                </a:cubicBezTo>
                <a:cubicBezTo>
                  <a:pt x="1536658" y="103259"/>
                  <a:pt x="1536658" y="103259"/>
                  <a:pt x="1536658" y="103259"/>
                </a:cubicBezTo>
                <a:cubicBezTo>
                  <a:pt x="1486468" y="103259"/>
                  <a:pt x="1441296" y="129929"/>
                  <a:pt x="1416201" y="173267"/>
                </a:cubicBezTo>
                <a:cubicBezTo>
                  <a:pt x="1029733" y="841671"/>
                  <a:pt x="1029733" y="841671"/>
                  <a:pt x="1029733" y="841671"/>
                </a:cubicBezTo>
                <a:cubicBezTo>
                  <a:pt x="1004637" y="883343"/>
                  <a:pt x="1004637" y="936682"/>
                  <a:pt x="1029733" y="978353"/>
                </a:cubicBezTo>
                <a:cubicBezTo>
                  <a:pt x="1416201" y="1646758"/>
                  <a:pt x="1416201" y="1646758"/>
                  <a:pt x="1416201" y="1646758"/>
                </a:cubicBezTo>
                <a:cubicBezTo>
                  <a:pt x="1428749" y="1668427"/>
                  <a:pt x="1446315" y="1685929"/>
                  <a:pt x="1467019" y="1698013"/>
                </a:cubicBezTo>
                <a:lnTo>
                  <a:pt x="1472899" y="1700478"/>
                </a:lnTo>
                <a:lnTo>
                  <a:pt x="1441377" y="1754996"/>
                </a:lnTo>
                <a:lnTo>
                  <a:pt x="1417933" y="1795543"/>
                </a:lnTo>
                <a:lnTo>
                  <a:pt x="1442249" y="1805738"/>
                </a:lnTo>
                <a:cubicBezTo>
                  <a:pt x="1455430" y="1809322"/>
                  <a:pt x="1469230" y="1811202"/>
                  <a:pt x="1483383" y="1811202"/>
                </a:cubicBezTo>
                <a:cubicBezTo>
                  <a:pt x="2357138" y="1811202"/>
                  <a:pt x="2357138" y="1811202"/>
                  <a:pt x="2357138" y="1811202"/>
                </a:cubicBezTo>
                <a:cubicBezTo>
                  <a:pt x="2411866" y="1811202"/>
                  <a:pt x="2464705" y="1781120"/>
                  <a:pt x="2491126" y="1732235"/>
                </a:cubicBezTo>
                <a:cubicBezTo>
                  <a:pt x="2928947" y="978278"/>
                  <a:pt x="2928947" y="978278"/>
                  <a:pt x="2928947" y="978278"/>
                </a:cubicBezTo>
                <a:cubicBezTo>
                  <a:pt x="2957254" y="931274"/>
                  <a:pt x="2957254" y="871108"/>
                  <a:pt x="2928947" y="824102"/>
                </a:cubicBezTo>
                <a:cubicBezTo>
                  <a:pt x="2874220" y="729858"/>
                  <a:pt x="2826333" y="647394"/>
                  <a:pt x="2784432" y="575238"/>
                </a:cubicBezTo>
                <a:lnTo>
                  <a:pt x="2763277" y="538808"/>
                </a:lnTo>
                <a:lnTo>
                  <a:pt x="2861280" y="538808"/>
                </a:lnTo>
                <a:cubicBezTo>
                  <a:pt x="3166048" y="538808"/>
                  <a:pt x="3653676" y="538808"/>
                  <a:pt x="4433881" y="538808"/>
                </a:cubicBezTo>
                <a:cubicBezTo>
                  <a:pt x="4564197" y="538808"/>
                  <a:pt x="4690018" y="610441"/>
                  <a:pt x="4752929" y="726844"/>
                </a:cubicBezTo>
                <a:cubicBezTo>
                  <a:pt x="4752929" y="726844"/>
                  <a:pt x="4752929" y="726844"/>
                  <a:pt x="5795449" y="2522134"/>
                </a:cubicBezTo>
                <a:cubicBezTo>
                  <a:pt x="5862854" y="2634060"/>
                  <a:pt x="5862854" y="2777325"/>
                  <a:pt x="5795449" y="2889251"/>
                </a:cubicBezTo>
                <a:cubicBezTo>
                  <a:pt x="5795449" y="2889251"/>
                  <a:pt x="5795449" y="2889251"/>
                  <a:pt x="4752929" y="4684542"/>
                </a:cubicBezTo>
                <a:cubicBezTo>
                  <a:pt x="4690018" y="4800945"/>
                  <a:pt x="4564197" y="4872577"/>
                  <a:pt x="4433881" y="4872577"/>
                </a:cubicBezTo>
                <a:cubicBezTo>
                  <a:pt x="4433881" y="4872577"/>
                  <a:pt x="4433881" y="4872577"/>
                  <a:pt x="2353334" y="4872577"/>
                </a:cubicBezTo>
                <a:cubicBezTo>
                  <a:pt x="2218525" y="4872577"/>
                  <a:pt x="2097197" y="4800945"/>
                  <a:pt x="2029793" y="4684542"/>
                </a:cubicBezTo>
                <a:cubicBezTo>
                  <a:pt x="2029793" y="4684542"/>
                  <a:pt x="2029793" y="4684542"/>
                  <a:pt x="991766" y="2889251"/>
                </a:cubicBezTo>
                <a:cubicBezTo>
                  <a:pt x="924361" y="2777325"/>
                  <a:pt x="924361" y="2634060"/>
                  <a:pt x="991766" y="2522134"/>
                </a:cubicBezTo>
                <a:cubicBezTo>
                  <a:pt x="991766" y="2522134"/>
                  <a:pt x="991766" y="2522134"/>
                  <a:pt x="1377193" y="1855530"/>
                </a:cubicBezTo>
                <a:lnTo>
                  <a:pt x="1409676" y="1799352"/>
                </a:lnTo>
                <a:lnTo>
                  <a:pt x="1408533" y="1798873"/>
                </a:lnTo>
                <a:cubicBezTo>
                  <a:pt x="1385179" y="1785241"/>
                  <a:pt x="1365364" y="1765500"/>
                  <a:pt x="1351210" y="1741057"/>
                </a:cubicBezTo>
                <a:cubicBezTo>
                  <a:pt x="1351210" y="1741057"/>
                  <a:pt x="1351210" y="1741057"/>
                  <a:pt x="915276" y="987100"/>
                </a:cubicBezTo>
                <a:cubicBezTo>
                  <a:pt x="886968" y="940096"/>
                  <a:pt x="886968" y="879930"/>
                  <a:pt x="915276" y="832924"/>
                </a:cubicBezTo>
                <a:cubicBezTo>
                  <a:pt x="915276" y="832924"/>
                  <a:pt x="915276" y="832924"/>
                  <a:pt x="1351210" y="78969"/>
                </a:cubicBezTo>
                <a:cubicBezTo>
                  <a:pt x="1379517" y="30084"/>
                  <a:pt x="1430471" y="0"/>
                  <a:pt x="1487085" y="0"/>
                </a:cubicBezTo>
                <a:close/>
              </a:path>
            </a:pathLst>
          </a:custGeom>
        </p:spPr>
      </p:pic>
      <p:sp>
        <p:nvSpPr>
          <p:cNvPr id="6" name="object 7">
            <a:extLst>
              <a:ext uri="{FF2B5EF4-FFF2-40B4-BE49-F238E27FC236}">
                <a16:creationId xmlns:a16="http://schemas.microsoft.com/office/drawing/2014/main" id="{5F05D026-4B4A-9FFB-70B1-5D973F1A001B}"/>
              </a:ext>
            </a:extLst>
          </p:cNvPr>
          <p:cNvSpPr/>
          <p:nvPr/>
        </p:nvSpPr>
        <p:spPr>
          <a:xfrm>
            <a:off x="0" y="0"/>
            <a:ext cx="195072" cy="6857998"/>
          </a:xfrm>
          <a:prstGeom prst="rect">
            <a:avLst/>
          </a:prstGeom>
          <a:blipFill>
            <a:blip r:embed="rId4" cstate="print"/>
            <a:stretch>
              <a:fillRect/>
            </a:stretch>
          </a:blipFill>
        </p:spPr>
        <p:txBody>
          <a:bodyPr wrap="square" lIns="0" tIns="0" rIns="0" bIns="0" rtlCol="0"/>
          <a:lstStyle/>
          <a:p>
            <a:endParaRPr sz="1200"/>
          </a:p>
        </p:txBody>
      </p:sp>
    </p:spTree>
    <p:extLst>
      <p:ext uri="{BB962C8B-B14F-4D97-AF65-F5344CB8AC3E}">
        <p14:creationId xmlns:p14="http://schemas.microsoft.com/office/powerpoint/2010/main" val="29702439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0D088-F142-4397-AF2C-0FBB4DF78383}"/>
              </a:ext>
            </a:extLst>
          </p:cNvPr>
          <p:cNvSpPr>
            <a:spLocks noGrp="1"/>
          </p:cNvSpPr>
          <p:nvPr>
            <p:ph type="title"/>
          </p:nvPr>
        </p:nvSpPr>
        <p:spPr>
          <a:xfrm>
            <a:off x="839788" y="270345"/>
            <a:ext cx="10515600" cy="1325563"/>
          </a:xfrm>
        </p:spPr>
        <p:txBody>
          <a:bodyPr/>
          <a:lstStyle/>
          <a:p>
            <a:r>
              <a:rPr lang="en-US" dirty="0"/>
              <a:t>Agenda:</a:t>
            </a:r>
            <a:endParaRPr lang="en-GB" dirty="0"/>
          </a:p>
        </p:txBody>
      </p:sp>
      <p:sp>
        <p:nvSpPr>
          <p:cNvPr id="8" name="object 7">
            <a:extLst>
              <a:ext uri="{FF2B5EF4-FFF2-40B4-BE49-F238E27FC236}">
                <a16:creationId xmlns:a16="http://schemas.microsoft.com/office/drawing/2014/main" id="{F0F94E8F-B2D6-4C12-92C6-82894F4B19D6}"/>
              </a:ext>
            </a:extLst>
          </p:cNvPr>
          <p:cNvSpPr/>
          <p:nvPr/>
        </p:nvSpPr>
        <p:spPr>
          <a:xfrm>
            <a:off x="0" y="0"/>
            <a:ext cx="195072" cy="685799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Content Placeholder 15">
            <a:extLst>
              <a:ext uri="{FF2B5EF4-FFF2-40B4-BE49-F238E27FC236}">
                <a16:creationId xmlns:a16="http://schemas.microsoft.com/office/drawing/2014/main" id="{6AEAE58C-6717-C9F0-9BFF-36321500E895}"/>
              </a:ext>
            </a:extLst>
          </p:cNvPr>
          <p:cNvSpPr>
            <a:spLocks noGrp="1"/>
          </p:cNvSpPr>
          <p:nvPr>
            <p:ph sz="half" idx="2"/>
          </p:nvPr>
        </p:nvSpPr>
        <p:spPr>
          <a:xfrm>
            <a:off x="836612" y="1644035"/>
            <a:ext cx="10515600" cy="4252912"/>
          </a:xfrm>
        </p:spPr>
        <p:txBody>
          <a:bodyPr>
            <a:normAutofit fontScale="92500" lnSpcReduction="20000"/>
          </a:bodyPr>
          <a:lstStyle/>
          <a:p>
            <a:r>
              <a:rPr lang="en-US" dirty="0"/>
              <a:t>What is cloud?</a:t>
            </a:r>
          </a:p>
          <a:p>
            <a:r>
              <a:rPr lang="en-US" dirty="0"/>
              <a:t>Cloud Models</a:t>
            </a:r>
          </a:p>
          <a:p>
            <a:r>
              <a:rPr lang="en-US" dirty="0"/>
              <a:t>Pros And Cons Of Cloud Computing</a:t>
            </a:r>
          </a:p>
          <a:p>
            <a:r>
              <a:rPr lang="en-US" dirty="0"/>
              <a:t>Cloud Providers</a:t>
            </a:r>
          </a:p>
          <a:p>
            <a:r>
              <a:rPr lang="en-US" dirty="0"/>
              <a:t>Market Share of Cloud Providers</a:t>
            </a:r>
          </a:p>
          <a:p>
            <a:r>
              <a:rPr lang="en-US" dirty="0"/>
              <a:t>Microsoft Azure</a:t>
            </a:r>
          </a:p>
          <a:p>
            <a:r>
              <a:rPr lang="en-US" dirty="0"/>
              <a:t>Azure Services</a:t>
            </a:r>
          </a:p>
          <a:p>
            <a:r>
              <a:rPr lang="en-US" dirty="0"/>
              <a:t>Azure Data Services</a:t>
            </a:r>
          </a:p>
          <a:p>
            <a:r>
              <a:rPr lang="en-US" dirty="0"/>
              <a:t>Azure Certifications</a:t>
            </a:r>
          </a:p>
          <a:p>
            <a:r>
              <a:rPr lang="en-US" dirty="0"/>
              <a:t>Resources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2298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470B2A-13A8-43C9-B77C-1D104FE1B192}"/>
              </a:ext>
            </a:extLst>
          </p:cNvPr>
          <p:cNvSpPr>
            <a:spLocks noGrp="1"/>
          </p:cNvSpPr>
          <p:nvPr>
            <p:ph type="title"/>
          </p:nvPr>
        </p:nvSpPr>
        <p:spPr>
          <a:xfrm>
            <a:off x="838200" y="556995"/>
            <a:ext cx="10515600" cy="1133693"/>
          </a:xfrm>
        </p:spPr>
        <p:txBody>
          <a:bodyPr>
            <a:normAutofit/>
          </a:bodyPr>
          <a:lstStyle/>
          <a:p>
            <a:r>
              <a:rPr lang="en-US" sz="5200" dirty="0">
                <a:cs typeface="Calibri Light"/>
              </a:rPr>
              <a:t>What is the cloud?</a:t>
            </a:r>
            <a:endParaRPr lang="en-US" sz="5200" dirty="0"/>
          </a:p>
        </p:txBody>
      </p:sp>
      <p:graphicFrame>
        <p:nvGraphicFramePr>
          <p:cNvPr id="24" name="Content Placeholder 2">
            <a:extLst>
              <a:ext uri="{FF2B5EF4-FFF2-40B4-BE49-F238E27FC236}">
                <a16:creationId xmlns:a16="http://schemas.microsoft.com/office/drawing/2014/main" id="{F1C9E792-98AA-4104-9261-3DB8A0D625D7}"/>
              </a:ext>
            </a:extLst>
          </p:cNvPr>
          <p:cNvGraphicFramePr>
            <a:graphicFrameLocks noGrp="1"/>
          </p:cNvGraphicFramePr>
          <p:nvPr>
            <p:ph idx="1"/>
            <p:extLst>
              <p:ext uri="{D42A27DB-BD31-4B8C-83A1-F6EECF244321}">
                <p14:modId xmlns:p14="http://schemas.microsoft.com/office/powerpoint/2010/main" val="9557810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object 7">
            <a:extLst>
              <a:ext uri="{FF2B5EF4-FFF2-40B4-BE49-F238E27FC236}">
                <a16:creationId xmlns:a16="http://schemas.microsoft.com/office/drawing/2014/main" id="{6994F64A-FC68-44F7-AF12-FC7DA9C9BC35}"/>
              </a:ext>
            </a:extLst>
          </p:cNvPr>
          <p:cNvSpPr/>
          <p:nvPr/>
        </p:nvSpPr>
        <p:spPr>
          <a:xfrm>
            <a:off x="0" y="0"/>
            <a:ext cx="195072" cy="6857998"/>
          </a:xfrm>
          <a:prstGeom prst="rect">
            <a:avLst/>
          </a:prstGeom>
          <a:blipFill>
            <a:blip r:embed="rId8" cstate="print"/>
            <a:stretch>
              <a:fillRect/>
            </a:stretch>
          </a:blipFill>
        </p:spPr>
        <p:txBody>
          <a:bodyPr wrap="square" lIns="0" tIns="0" rIns="0" bIns="0" rtlCol="0"/>
          <a:lstStyle/>
          <a:p>
            <a:endParaRPr sz="1200"/>
          </a:p>
        </p:txBody>
      </p:sp>
    </p:spTree>
    <p:extLst>
      <p:ext uri="{BB962C8B-B14F-4D97-AF65-F5344CB8AC3E}">
        <p14:creationId xmlns:p14="http://schemas.microsoft.com/office/powerpoint/2010/main" val="416398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0D088-F142-4397-AF2C-0FBB4DF78383}"/>
              </a:ext>
            </a:extLst>
          </p:cNvPr>
          <p:cNvSpPr>
            <a:spLocks noGrp="1"/>
          </p:cNvSpPr>
          <p:nvPr>
            <p:ph type="title"/>
          </p:nvPr>
        </p:nvSpPr>
        <p:spPr>
          <a:xfrm>
            <a:off x="839788" y="318472"/>
            <a:ext cx="10515600" cy="1325563"/>
          </a:xfrm>
        </p:spPr>
        <p:txBody>
          <a:bodyPr/>
          <a:lstStyle/>
          <a:p>
            <a:r>
              <a:rPr lang="en-US" dirty="0"/>
              <a:t>Cloud Models</a:t>
            </a:r>
            <a:endParaRPr lang="en-GB" dirty="0"/>
          </a:p>
        </p:txBody>
      </p:sp>
      <p:sp>
        <p:nvSpPr>
          <p:cNvPr id="3" name="Text Placeholder 2">
            <a:extLst>
              <a:ext uri="{FF2B5EF4-FFF2-40B4-BE49-F238E27FC236}">
                <a16:creationId xmlns:a16="http://schemas.microsoft.com/office/drawing/2014/main" id="{92E2E4AC-7539-47B1-8E46-BD31B286C141}"/>
              </a:ext>
            </a:extLst>
          </p:cNvPr>
          <p:cNvSpPr>
            <a:spLocks noGrp="1"/>
          </p:cNvSpPr>
          <p:nvPr>
            <p:ph type="body" idx="1"/>
          </p:nvPr>
        </p:nvSpPr>
        <p:spPr>
          <a:xfrm>
            <a:off x="839787" y="1326600"/>
            <a:ext cx="5157787" cy="823912"/>
          </a:xfrm>
        </p:spPr>
        <p:txBody>
          <a:bodyPr>
            <a:normAutofit/>
          </a:bodyPr>
          <a:lstStyle/>
          <a:p>
            <a:r>
              <a:rPr lang="en-US" dirty="0"/>
              <a:t>Deployment model</a:t>
            </a:r>
            <a:endParaRPr lang="en-GB" dirty="0"/>
          </a:p>
        </p:txBody>
      </p:sp>
      <p:sp>
        <p:nvSpPr>
          <p:cNvPr id="4" name="Content Placeholder 3">
            <a:extLst>
              <a:ext uri="{FF2B5EF4-FFF2-40B4-BE49-F238E27FC236}">
                <a16:creationId xmlns:a16="http://schemas.microsoft.com/office/drawing/2014/main" id="{327B8CAE-83D8-4FD9-BD8B-9BA065927D9F}"/>
              </a:ext>
            </a:extLst>
          </p:cNvPr>
          <p:cNvSpPr>
            <a:spLocks noGrp="1"/>
          </p:cNvSpPr>
          <p:nvPr>
            <p:ph sz="half" idx="2"/>
          </p:nvPr>
        </p:nvSpPr>
        <p:spPr>
          <a:xfrm>
            <a:off x="836612" y="2355786"/>
            <a:ext cx="5157787" cy="3684588"/>
          </a:xfrm>
        </p:spPr>
        <p:txBody>
          <a:bodyPr>
            <a:normAutofit fontScale="92500" lnSpcReduction="10000"/>
          </a:bodyPr>
          <a:lstStyle/>
          <a:p>
            <a:r>
              <a:rPr lang="en-US" b="1" dirty="0"/>
              <a:t>Public Cloud:</a:t>
            </a:r>
          </a:p>
          <a:p>
            <a:pPr lvl="1"/>
            <a:r>
              <a:rPr lang="en-US" dirty="0"/>
              <a:t>Cloud computing that’s delivered via the internet and shared across organizations. </a:t>
            </a:r>
          </a:p>
          <a:p>
            <a:r>
              <a:rPr lang="en-US" b="1" dirty="0"/>
              <a:t>Private Cloud:</a:t>
            </a:r>
          </a:p>
          <a:p>
            <a:pPr lvl="1"/>
            <a:r>
              <a:rPr lang="en-US" dirty="0"/>
              <a:t>Cloud computing that is dedicated solely to your organization.</a:t>
            </a:r>
          </a:p>
          <a:p>
            <a:r>
              <a:rPr lang="en-US" b="1" dirty="0"/>
              <a:t>Hybrid Cloud:</a:t>
            </a:r>
          </a:p>
          <a:p>
            <a:pPr lvl="1"/>
            <a:r>
              <a:rPr lang="en-US" dirty="0"/>
              <a:t>Any environment that uses both public and private clouds.</a:t>
            </a:r>
            <a:endParaRPr lang="en-GB" dirty="0"/>
          </a:p>
        </p:txBody>
      </p:sp>
      <p:sp>
        <p:nvSpPr>
          <p:cNvPr id="5" name="Text Placeholder 4">
            <a:extLst>
              <a:ext uri="{FF2B5EF4-FFF2-40B4-BE49-F238E27FC236}">
                <a16:creationId xmlns:a16="http://schemas.microsoft.com/office/drawing/2014/main" id="{4851524D-4041-41A6-97D8-CC54F5650496}"/>
              </a:ext>
            </a:extLst>
          </p:cNvPr>
          <p:cNvSpPr>
            <a:spLocks noGrp="1"/>
          </p:cNvSpPr>
          <p:nvPr>
            <p:ph type="body" sz="quarter" idx="3"/>
          </p:nvPr>
        </p:nvSpPr>
        <p:spPr>
          <a:xfrm>
            <a:off x="6169024" y="1309689"/>
            <a:ext cx="5183188" cy="823912"/>
          </a:xfrm>
        </p:spPr>
        <p:txBody>
          <a:bodyPr>
            <a:normAutofit/>
          </a:bodyPr>
          <a:lstStyle/>
          <a:p>
            <a:r>
              <a:rPr lang="en-US" dirty="0"/>
              <a:t>Service model </a:t>
            </a:r>
            <a:endParaRPr lang="en-GB" dirty="0"/>
          </a:p>
        </p:txBody>
      </p:sp>
      <p:sp>
        <p:nvSpPr>
          <p:cNvPr id="6" name="Content Placeholder 5">
            <a:extLst>
              <a:ext uri="{FF2B5EF4-FFF2-40B4-BE49-F238E27FC236}">
                <a16:creationId xmlns:a16="http://schemas.microsoft.com/office/drawing/2014/main" id="{C48D237A-8003-4F2E-8A90-DAF337147C5D}"/>
              </a:ext>
            </a:extLst>
          </p:cNvPr>
          <p:cNvSpPr>
            <a:spLocks noGrp="1"/>
          </p:cNvSpPr>
          <p:nvPr>
            <p:ph sz="quarter" idx="4"/>
          </p:nvPr>
        </p:nvSpPr>
        <p:spPr>
          <a:xfrm>
            <a:off x="6169024" y="2355786"/>
            <a:ext cx="5183188" cy="3684588"/>
          </a:xfrm>
        </p:spPr>
        <p:txBody>
          <a:bodyPr>
            <a:normAutofit fontScale="92500" lnSpcReduction="10000"/>
          </a:bodyPr>
          <a:lstStyle/>
          <a:p>
            <a:r>
              <a:rPr lang="en-US" dirty="0"/>
              <a:t>IAAS: Infrastructure as a Service</a:t>
            </a:r>
          </a:p>
          <a:p>
            <a:r>
              <a:rPr lang="en-US" dirty="0"/>
              <a:t>PAAS: Platform as a Service</a:t>
            </a:r>
          </a:p>
          <a:p>
            <a:r>
              <a:rPr lang="en-US" dirty="0"/>
              <a:t>SAAS: Software as a Service</a:t>
            </a:r>
          </a:p>
          <a:p>
            <a:r>
              <a:rPr lang="en-US" dirty="0"/>
              <a:t>AIAAS; AI as a Service</a:t>
            </a:r>
          </a:p>
        </p:txBody>
      </p:sp>
      <p:sp>
        <p:nvSpPr>
          <p:cNvPr id="8" name="object 7">
            <a:extLst>
              <a:ext uri="{FF2B5EF4-FFF2-40B4-BE49-F238E27FC236}">
                <a16:creationId xmlns:a16="http://schemas.microsoft.com/office/drawing/2014/main" id="{F0F94E8F-B2D6-4C12-92C6-82894F4B19D6}"/>
              </a:ext>
            </a:extLst>
          </p:cNvPr>
          <p:cNvSpPr/>
          <p:nvPr/>
        </p:nvSpPr>
        <p:spPr>
          <a:xfrm>
            <a:off x="0" y="0"/>
            <a:ext cx="195072" cy="6857998"/>
          </a:xfrm>
          <a:prstGeom prst="rect">
            <a:avLst/>
          </a:prstGeom>
          <a:blipFill>
            <a:blip r:embed="rId3" cstate="print"/>
            <a:stretch>
              <a:fillRect/>
            </a:stretch>
          </a:blipFill>
        </p:spPr>
        <p:txBody>
          <a:bodyPr wrap="square" lIns="0" tIns="0" rIns="0" bIns="0" rtlCol="0"/>
          <a:lstStyle/>
          <a:p>
            <a:endParaRPr sz="1200"/>
          </a:p>
        </p:txBody>
      </p:sp>
    </p:spTree>
    <p:extLst>
      <p:ext uri="{BB962C8B-B14F-4D97-AF65-F5344CB8AC3E}">
        <p14:creationId xmlns:p14="http://schemas.microsoft.com/office/powerpoint/2010/main" val="3175838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E753-733A-4359-BFBF-92EEF91B0EF3}"/>
              </a:ext>
            </a:extLst>
          </p:cNvPr>
          <p:cNvSpPr>
            <a:spLocks noGrp="1"/>
          </p:cNvSpPr>
          <p:nvPr>
            <p:ph type="title"/>
          </p:nvPr>
        </p:nvSpPr>
        <p:spPr/>
        <p:txBody>
          <a:bodyPr/>
          <a:lstStyle/>
          <a:p>
            <a:r>
              <a:rPr lang="en-US" dirty="0"/>
              <a:t>Pros And Cons Of Cloud Computing</a:t>
            </a:r>
          </a:p>
        </p:txBody>
      </p:sp>
      <p:sp>
        <p:nvSpPr>
          <p:cNvPr id="4" name="Content Placeholder 3">
            <a:extLst>
              <a:ext uri="{FF2B5EF4-FFF2-40B4-BE49-F238E27FC236}">
                <a16:creationId xmlns:a16="http://schemas.microsoft.com/office/drawing/2014/main" id="{0323C424-50B0-4141-B02E-3D46425ABCF5}"/>
              </a:ext>
            </a:extLst>
          </p:cNvPr>
          <p:cNvSpPr>
            <a:spLocks noGrp="1"/>
          </p:cNvSpPr>
          <p:nvPr>
            <p:ph sz="half" idx="2"/>
          </p:nvPr>
        </p:nvSpPr>
        <p:spPr/>
        <p:txBody>
          <a:bodyPr>
            <a:normAutofit/>
          </a:bodyPr>
          <a:lstStyle/>
          <a:p>
            <a:r>
              <a:rPr lang="en-US" dirty="0"/>
              <a:t>Scalability: Scale when Needed</a:t>
            </a:r>
          </a:p>
          <a:p>
            <a:r>
              <a:rPr lang="en-US" dirty="0"/>
              <a:t>Cost savings: Auto-scaling</a:t>
            </a:r>
          </a:p>
          <a:p>
            <a:r>
              <a:rPr lang="en-US" dirty="0"/>
              <a:t>Disaster Recovery.</a:t>
            </a:r>
          </a:p>
          <a:p>
            <a:r>
              <a:rPr lang="en-US" dirty="0"/>
              <a:t>Accessibility</a:t>
            </a:r>
          </a:p>
          <a:p>
            <a:r>
              <a:rPr lang="en-US" dirty="0"/>
              <a:t>Resilience</a:t>
            </a:r>
          </a:p>
          <a:p>
            <a:r>
              <a:rPr lang="en-US" dirty="0"/>
              <a:t>Business Focus</a:t>
            </a:r>
          </a:p>
        </p:txBody>
      </p:sp>
      <p:sp>
        <p:nvSpPr>
          <p:cNvPr id="6" name="Content Placeholder 5">
            <a:extLst>
              <a:ext uri="{FF2B5EF4-FFF2-40B4-BE49-F238E27FC236}">
                <a16:creationId xmlns:a16="http://schemas.microsoft.com/office/drawing/2014/main" id="{4D5BDF87-56C0-4527-9E6B-D3C1454C30D2}"/>
              </a:ext>
            </a:extLst>
          </p:cNvPr>
          <p:cNvSpPr>
            <a:spLocks noGrp="1"/>
          </p:cNvSpPr>
          <p:nvPr>
            <p:ph sz="quarter" idx="4"/>
          </p:nvPr>
        </p:nvSpPr>
        <p:spPr/>
        <p:txBody>
          <a:bodyPr vert="horz" lIns="91440" tIns="45720" rIns="91440" bIns="45720" rtlCol="0" anchor="t">
            <a:normAutofit/>
          </a:bodyPr>
          <a:lstStyle/>
          <a:p>
            <a:r>
              <a:rPr lang="en-US" dirty="0">
                <a:ea typeface="+mn-lt"/>
                <a:cs typeface="+mn-lt"/>
              </a:rPr>
              <a:t>Risk of data confidentiality.</a:t>
            </a:r>
            <a:endParaRPr lang="en-US" dirty="0"/>
          </a:p>
          <a:p>
            <a:r>
              <a:rPr lang="en-US" dirty="0">
                <a:ea typeface="+mn-lt"/>
                <a:cs typeface="+mn-lt"/>
              </a:rPr>
              <a:t>The level of security.</a:t>
            </a:r>
          </a:p>
          <a:p>
            <a:r>
              <a:rPr lang="en-US" dirty="0"/>
              <a:t>Internet access is mandatory</a:t>
            </a:r>
          </a:p>
          <a:p>
            <a:r>
              <a:rPr lang="en-US" dirty="0">
                <a:ea typeface="+mn-lt"/>
                <a:cs typeface="+mn-lt"/>
              </a:rPr>
              <a:t>Compliance.</a:t>
            </a:r>
            <a:endParaRPr lang="en-US" dirty="0"/>
          </a:p>
          <a:p>
            <a:r>
              <a:rPr lang="en-US" dirty="0"/>
              <a:t>Weak</a:t>
            </a:r>
            <a:r>
              <a:rPr lang="en-US" dirty="0">
                <a:ea typeface="+mn-lt"/>
                <a:cs typeface="+mn-lt"/>
              </a:rPr>
              <a:t> in the event of an attack.</a:t>
            </a:r>
            <a:endParaRPr lang="en-US" dirty="0"/>
          </a:p>
          <a:p>
            <a:r>
              <a:rPr lang="en-US" dirty="0">
                <a:ea typeface="+mn-lt"/>
                <a:cs typeface="+mn-lt"/>
              </a:rPr>
              <a:t>Data Mobility.</a:t>
            </a:r>
            <a:endParaRPr lang="en-US" dirty="0"/>
          </a:p>
          <a:p>
            <a:r>
              <a:rPr lang="en-US" dirty="0">
                <a:ea typeface="+mn-lt"/>
                <a:cs typeface="+mn-lt"/>
              </a:rPr>
              <a:t>Technical problem.</a:t>
            </a:r>
            <a:endParaRPr lang="en-US" dirty="0"/>
          </a:p>
          <a:p>
            <a:pPr marL="0" indent="0">
              <a:buNone/>
            </a:pPr>
            <a:endParaRPr lang="en-US" dirty="0">
              <a:cs typeface="Calibri"/>
            </a:endParaRPr>
          </a:p>
        </p:txBody>
      </p:sp>
      <p:sp>
        <p:nvSpPr>
          <p:cNvPr id="7" name="Text Placeholder 2">
            <a:extLst>
              <a:ext uri="{FF2B5EF4-FFF2-40B4-BE49-F238E27FC236}">
                <a16:creationId xmlns:a16="http://schemas.microsoft.com/office/drawing/2014/main" id="{FBA2E3F3-4492-40B4-966E-DDA8EC55875C}"/>
              </a:ext>
            </a:extLst>
          </p:cNvPr>
          <p:cNvSpPr txBox="1">
            <a:spLocks/>
          </p:cNvSpPr>
          <p:nvPr/>
        </p:nvSpPr>
        <p:spPr>
          <a:xfrm>
            <a:off x="827088" y="168116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Pros</a:t>
            </a:r>
          </a:p>
        </p:txBody>
      </p:sp>
      <p:sp>
        <p:nvSpPr>
          <p:cNvPr id="8" name="Text Placeholder 4">
            <a:extLst>
              <a:ext uri="{FF2B5EF4-FFF2-40B4-BE49-F238E27FC236}">
                <a16:creationId xmlns:a16="http://schemas.microsoft.com/office/drawing/2014/main" id="{22667ADC-F6D1-45D3-B68D-B4E007F13CDB}"/>
              </a:ext>
            </a:extLst>
          </p:cNvPr>
          <p:cNvSpPr txBox="1">
            <a:spLocks/>
          </p:cNvSpPr>
          <p:nvPr/>
        </p:nvSpPr>
        <p:spPr>
          <a:xfrm>
            <a:off x="6159500" y="168116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Cons</a:t>
            </a:r>
          </a:p>
        </p:txBody>
      </p:sp>
      <p:sp>
        <p:nvSpPr>
          <p:cNvPr id="5" name="object 7">
            <a:extLst>
              <a:ext uri="{FF2B5EF4-FFF2-40B4-BE49-F238E27FC236}">
                <a16:creationId xmlns:a16="http://schemas.microsoft.com/office/drawing/2014/main" id="{DD5BDF52-362F-40A2-AC80-B808F3D2FD59}"/>
              </a:ext>
            </a:extLst>
          </p:cNvPr>
          <p:cNvSpPr/>
          <p:nvPr/>
        </p:nvSpPr>
        <p:spPr>
          <a:xfrm>
            <a:off x="0" y="0"/>
            <a:ext cx="195072" cy="6857998"/>
          </a:xfrm>
          <a:prstGeom prst="rect">
            <a:avLst/>
          </a:prstGeom>
          <a:blipFill>
            <a:blip r:embed="rId3" cstate="print"/>
            <a:stretch>
              <a:fillRect/>
            </a:stretch>
          </a:blipFill>
        </p:spPr>
        <p:txBody>
          <a:bodyPr wrap="square" lIns="0" tIns="0" rIns="0" bIns="0" rtlCol="0"/>
          <a:lstStyle/>
          <a:p>
            <a:endParaRPr sz="1200"/>
          </a:p>
        </p:txBody>
      </p:sp>
      <p:sp>
        <p:nvSpPr>
          <p:cNvPr id="9" name="Title 1">
            <a:extLst>
              <a:ext uri="{FF2B5EF4-FFF2-40B4-BE49-F238E27FC236}">
                <a16:creationId xmlns:a16="http://schemas.microsoft.com/office/drawing/2014/main" id="{2263A933-FDA3-4520-BF6B-BEBFAEA4553B}"/>
              </a:ext>
            </a:extLst>
          </p:cNvPr>
          <p:cNvSpPr txBox="1">
            <a:spLocks/>
          </p:cNvSpPr>
          <p:nvPr/>
        </p:nvSpPr>
        <p:spPr>
          <a:xfrm>
            <a:off x="839788" y="3603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p>
        </p:txBody>
      </p:sp>
    </p:spTree>
    <p:extLst>
      <p:ext uri="{BB962C8B-B14F-4D97-AF65-F5344CB8AC3E}">
        <p14:creationId xmlns:p14="http://schemas.microsoft.com/office/powerpoint/2010/main" val="930425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5512-67D2-48C5-A886-327DA2F58A02}"/>
              </a:ext>
            </a:extLst>
          </p:cNvPr>
          <p:cNvSpPr>
            <a:spLocks noGrp="1"/>
          </p:cNvSpPr>
          <p:nvPr>
            <p:ph type="title"/>
          </p:nvPr>
        </p:nvSpPr>
        <p:spPr/>
        <p:txBody>
          <a:bodyPr/>
          <a:lstStyle/>
          <a:p>
            <a:r>
              <a:rPr lang="en-US" dirty="0"/>
              <a:t>Cloud Providers</a:t>
            </a:r>
          </a:p>
        </p:txBody>
      </p:sp>
      <p:graphicFrame>
        <p:nvGraphicFramePr>
          <p:cNvPr id="5" name="Content Placeholder 2">
            <a:extLst>
              <a:ext uri="{FF2B5EF4-FFF2-40B4-BE49-F238E27FC236}">
                <a16:creationId xmlns:a16="http://schemas.microsoft.com/office/drawing/2014/main" id="{241EA826-DB5E-4315-8D63-416C73952AB4}"/>
              </a:ext>
            </a:extLst>
          </p:cNvPr>
          <p:cNvGraphicFramePr>
            <a:graphicFrameLocks noGrp="1"/>
          </p:cNvGraphicFramePr>
          <p:nvPr>
            <p:ph idx="1"/>
            <p:extLst>
              <p:ext uri="{D42A27DB-BD31-4B8C-83A1-F6EECF244321}">
                <p14:modId xmlns:p14="http://schemas.microsoft.com/office/powerpoint/2010/main" val="2816345553"/>
              </p:ext>
            </p:extLst>
          </p:nvPr>
        </p:nvGraphicFramePr>
        <p:xfrm>
          <a:off x="838200" y="154114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object 7">
            <a:extLst>
              <a:ext uri="{FF2B5EF4-FFF2-40B4-BE49-F238E27FC236}">
                <a16:creationId xmlns:a16="http://schemas.microsoft.com/office/drawing/2014/main" id="{6142C6FA-B0CE-4D8F-9195-EA1F035F61A5}"/>
              </a:ext>
            </a:extLst>
          </p:cNvPr>
          <p:cNvSpPr/>
          <p:nvPr/>
        </p:nvSpPr>
        <p:spPr>
          <a:xfrm>
            <a:off x="0" y="0"/>
            <a:ext cx="195072" cy="6857998"/>
          </a:xfrm>
          <a:prstGeom prst="rect">
            <a:avLst/>
          </a:prstGeom>
          <a:blipFill>
            <a:blip r:embed="rId8" cstate="print"/>
            <a:stretch>
              <a:fillRect/>
            </a:stretch>
          </a:blipFill>
        </p:spPr>
        <p:txBody>
          <a:bodyPr wrap="square" lIns="0" tIns="0" rIns="0" bIns="0" rtlCol="0"/>
          <a:lstStyle/>
          <a:p>
            <a:endParaRPr sz="1200"/>
          </a:p>
        </p:txBody>
      </p:sp>
    </p:spTree>
    <p:extLst>
      <p:ext uri="{BB962C8B-B14F-4D97-AF65-F5344CB8AC3E}">
        <p14:creationId xmlns:p14="http://schemas.microsoft.com/office/powerpoint/2010/main" val="152318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FE65F-A6B3-4633-962C-015AF70C75B8}"/>
              </a:ext>
            </a:extLst>
          </p:cNvPr>
          <p:cNvSpPr>
            <a:spLocks noGrp="1"/>
          </p:cNvSpPr>
          <p:nvPr>
            <p:ph type="title"/>
          </p:nvPr>
        </p:nvSpPr>
        <p:spPr/>
        <p:txBody>
          <a:bodyPr/>
          <a:lstStyle/>
          <a:p>
            <a:pPr algn="ctr"/>
            <a:r>
              <a:rPr lang="en-US" dirty="0"/>
              <a:t>Market Share of Cloud Providers</a:t>
            </a:r>
          </a:p>
        </p:txBody>
      </p:sp>
      <p:graphicFrame>
        <p:nvGraphicFramePr>
          <p:cNvPr id="5" name="Content Placeholder 2">
            <a:extLst>
              <a:ext uri="{FF2B5EF4-FFF2-40B4-BE49-F238E27FC236}">
                <a16:creationId xmlns:a16="http://schemas.microsoft.com/office/drawing/2014/main" id="{FFF18376-356E-445D-8667-BDC8729A7DDC}"/>
              </a:ext>
            </a:extLst>
          </p:cNvPr>
          <p:cNvGraphicFramePr>
            <a:graphicFrameLocks noGrp="1"/>
          </p:cNvGraphicFramePr>
          <p:nvPr>
            <p:ph idx="1"/>
            <p:extLst>
              <p:ext uri="{D42A27DB-BD31-4B8C-83A1-F6EECF244321}">
                <p14:modId xmlns:p14="http://schemas.microsoft.com/office/powerpoint/2010/main" val="3633579727"/>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 name="object 7">
            <a:extLst>
              <a:ext uri="{FF2B5EF4-FFF2-40B4-BE49-F238E27FC236}">
                <a16:creationId xmlns:a16="http://schemas.microsoft.com/office/drawing/2014/main" id="{65253BF3-6947-42F4-BD4B-1490D6F63B10}"/>
              </a:ext>
            </a:extLst>
          </p:cNvPr>
          <p:cNvSpPr/>
          <p:nvPr/>
        </p:nvSpPr>
        <p:spPr>
          <a:xfrm>
            <a:off x="0" y="0"/>
            <a:ext cx="195072" cy="6857998"/>
          </a:xfrm>
          <a:prstGeom prst="rect">
            <a:avLst/>
          </a:prstGeom>
          <a:blipFill>
            <a:blip r:embed="rId8" cstate="print"/>
            <a:stretch>
              <a:fillRect/>
            </a:stretch>
          </a:blipFill>
        </p:spPr>
        <p:txBody>
          <a:bodyPr wrap="square" lIns="0" tIns="0" rIns="0" bIns="0" rtlCol="0"/>
          <a:lstStyle/>
          <a:p>
            <a:endParaRPr sz="1200"/>
          </a:p>
        </p:txBody>
      </p:sp>
    </p:spTree>
    <p:extLst>
      <p:ext uri="{BB962C8B-B14F-4D97-AF65-F5344CB8AC3E}">
        <p14:creationId xmlns:p14="http://schemas.microsoft.com/office/powerpoint/2010/main" val="3993359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2">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EC05DDE-AC59-4ED7-8DB6-CEEC9C8FA9CC}"/>
              </a:ext>
            </a:extLst>
          </p:cNvPr>
          <p:cNvSpPr>
            <a:spLocks noGrp="1"/>
          </p:cNvSpPr>
          <p:nvPr>
            <p:ph type="title"/>
          </p:nvPr>
        </p:nvSpPr>
        <p:spPr>
          <a:xfrm>
            <a:off x="1356919" y="2945524"/>
            <a:ext cx="6457183" cy="2274388"/>
          </a:xfrm>
        </p:spPr>
        <p:txBody>
          <a:bodyPr vert="horz" lIns="91440" tIns="45720" rIns="91440" bIns="45720" rtlCol="0" anchor="t">
            <a:normAutofit/>
          </a:bodyPr>
          <a:lstStyle/>
          <a:p>
            <a:r>
              <a:rPr lang="en-US" sz="7200" b="1" kern="1200" dirty="0">
                <a:solidFill>
                  <a:schemeClr val="tx1"/>
                </a:solidFill>
                <a:latin typeface="+mj-lt"/>
                <a:ea typeface="+mj-ea"/>
                <a:cs typeface="+mj-cs"/>
              </a:rPr>
              <a:t>Microsoft Azure</a:t>
            </a:r>
          </a:p>
        </p:txBody>
      </p:sp>
      <p:grpSp>
        <p:nvGrpSpPr>
          <p:cNvPr id="57" name="Group 56">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58"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59"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37571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EA5094-9083-4E92-A8CA-26AA5F242B8D}"/>
              </a:ext>
            </a:extLst>
          </p:cNvPr>
          <p:cNvSpPr>
            <a:spLocks noGrp="1"/>
          </p:cNvSpPr>
          <p:nvPr>
            <p:ph type="title"/>
          </p:nvPr>
        </p:nvSpPr>
        <p:spPr>
          <a:xfrm>
            <a:off x="965199" y="851517"/>
            <a:ext cx="5130795" cy="1461778"/>
          </a:xfrm>
        </p:spPr>
        <p:txBody>
          <a:bodyPr vert="horz" lIns="91440" tIns="45720" rIns="91440" bIns="45720" rtlCol="0" anchor="ctr">
            <a:normAutofit/>
          </a:bodyPr>
          <a:lstStyle/>
          <a:p>
            <a:r>
              <a:rPr lang="en-US" sz="4000" kern="1200">
                <a:solidFill>
                  <a:schemeClr val="tx1"/>
                </a:solidFill>
                <a:latin typeface="+mj-lt"/>
                <a:ea typeface="+mj-ea"/>
                <a:cs typeface="+mj-cs"/>
              </a:rPr>
              <a:t>What is Azure?</a:t>
            </a:r>
          </a:p>
        </p:txBody>
      </p:sp>
      <p:sp>
        <p:nvSpPr>
          <p:cNvPr id="4" name="Content Placeholder 3">
            <a:extLst>
              <a:ext uri="{FF2B5EF4-FFF2-40B4-BE49-F238E27FC236}">
                <a16:creationId xmlns:a16="http://schemas.microsoft.com/office/drawing/2014/main" id="{46D02072-2382-49A7-AE68-5D775DC16AD1}"/>
              </a:ext>
            </a:extLst>
          </p:cNvPr>
          <p:cNvSpPr>
            <a:spLocks noGrp="1"/>
          </p:cNvSpPr>
          <p:nvPr>
            <p:ph sz="half" idx="2"/>
          </p:nvPr>
        </p:nvSpPr>
        <p:spPr>
          <a:xfrm>
            <a:off x="965200" y="2313295"/>
            <a:ext cx="4048344" cy="3693189"/>
          </a:xfrm>
        </p:spPr>
        <p:txBody>
          <a:bodyPr vert="horz" lIns="91440" tIns="45720" rIns="91440" bIns="45720" rtlCol="0">
            <a:normAutofit lnSpcReduction="10000"/>
          </a:bodyPr>
          <a:lstStyle/>
          <a:p>
            <a:r>
              <a:rPr lang="en-US" sz="2200" dirty="0"/>
              <a:t>Microsoft Azure is Microsoft's public cloud computing platform. </a:t>
            </a:r>
          </a:p>
          <a:p>
            <a:r>
              <a:rPr lang="en-US" sz="2200" dirty="0"/>
              <a:t>It provides a range of cloud services, including compute, analytics, storage and networking. </a:t>
            </a:r>
          </a:p>
          <a:p>
            <a:r>
              <a:rPr lang="en-US" sz="2200" dirty="0"/>
              <a:t>Users can pick and choose from these services to develop and scale new applications or run existing applications in the public cloud.</a:t>
            </a:r>
          </a:p>
        </p:txBody>
      </p:sp>
    </p:spTree>
    <p:extLst>
      <p:ext uri="{BB962C8B-B14F-4D97-AF65-F5344CB8AC3E}">
        <p14:creationId xmlns:p14="http://schemas.microsoft.com/office/powerpoint/2010/main" val="2350749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A0A0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17854</TotalTime>
  <Words>2248</Words>
  <Application>Microsoft Office PowerPoint</Application>
  <PresentationFormat>Widescreen</PresentationFormat>
  <Paragraphs>204</Paragraphs>
  <Slides>14</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vt:lpstr>
      <vt:lpstr>Calibri</vt:lpstr>
      <vt:lpstr>Calibri Light</vt:lpstr>
      <vt:lpstr>Carlito</vt:lpstr>
      <vt:lpstr>Söhne</vt:lpstr>
      <vt:lpstr>Office Theme</vt:lpstr>
      <vt:lpstr>1_Office Theme</vt:lpstr>
      <vt:lpstr>PowerPoint Presentation</vt:lpstr>
      <vt:lpstr>Agenda:</vt:lpstr>
      <vt:lpstr>What is the cloud?</vt:lpstr>
      <vt:lpstr>Cloud Models</vt:lpstr>
      <vt:lpstr>Pros And Cons Of Cloud Computing</vt:lpstr>
      <vt:lpstr>Cloud Providers</vt:lpstr>
      <vt:lpstr>Market Share of Cloud Providers</vt:lpstr>
      <vt:lpstr>Microsoft Azure</vt:lpstr>
      <vt:lpstr>What is Azure?</vt:lpstr>
      <vt:lpstr>Azure Services</vt:lpstr>
      <vt:lpstr>Azure Data Services</vt:lpstr>
      <vt:lpstr>Azure Certifications</vt:lpstr>
      <vt:lpstr>Resources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Usman Khan</dc:creator>
  <cp:lastModifiedBy>Kaneez Ayesha</cp:lastModifiedBy>
  <cp:revision>554</cp:revision>
  <dcterms:created xsi:type="dcterms:W3CDTF">2021-10-19T21:01:49Z</dcterms:created>
  <dcterms:modified xsi:type="dcterms:W3CDTF">2023-03-22T10:03:22Z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