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12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4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374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12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927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732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88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02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0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07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67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09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67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93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0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1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AAA5E9-C4B6-4715-A00A-5B8FFF3F405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814163-7181-4AED-8956-B55EA5515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73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Бот для </a:t>
            </a:r>
            <a:r>
              <a:rPr lang="ru-RU" dirty="0" err="1" smtClean="0"/>
              <a:t>дискорда</a:t>
            </a:r>
            <a:r>
              <a:rPr lang="ru-RU" dirty="0" smtClean="0"/>
              <a:t> </a:t>
            </a:r>
            <a:r>
              <a:rPr lang="en-US" dirty="0" smtClean="0"/>
              <a:t>Kane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Ковригин Марк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90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бота, который имеет свою внутреннюю валюту, за которую можно играть в режимы и покупать роли на сервере.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Asyncio</a:t>
            </a:r>
            <a:r>
              <a:rPr lang="ru-RU" dirty="0" smtClean="0"/>
              <a:t> (Для асинхронного программирования)</a:t>
            </a:r>
            <a:endParaRPr lang="en-US" dirty="0" smtClean="0"/>
          </a:p>
          <a:p>
            <a:r>
              <a:rPr lang="en-US" dirty="0" err="1" smtClean="0"/>
              <a:t>Sqlite</a:t>
            </a:r>
            <a:r>
              <a:rPr lang="ru-RU" dirty="0" smtClean="0"/>
              <a:t> (База данных)</a:t>
            </a:r>
            <a:endParaRPr lang="en-US" dirty="0" smtClean="0"/>
          </a:p>
          <a:p>
            <a:r>
              <a:rPr lang="en-US" dirty="0" smtClean="0"/>
              <a:t>Random</a:t>
            </a:r>
            <a:r>
              <a:rPr lang="ru-RU" dirty="0" smtClean="0"/>
              <a:t> (Рандом для игр)</a:t>
            </a:r>
            <a:endParaRPr lang="en-US" dirty="0" smtClean="0"/>
          </a:p>
          <a:p>
            <a:r>
              <a:rPr lang="en-US" dirty="0" smtClean="0"/>
              <a:t>Discord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err="1" smtClean="0"/>
              <a:t>Discord.ext</a:t>
            </a:r>
            <a:r>
              <a:rPr lang="ru-RU" dirty="0" smtClean="0"/>
              <a:t> (Создание команд для </a:t>
            </a:r>
            <a:r>
              <a:rPr lang="ru-RU" dirty="0" err="1" smtClean="0"/>
              <a:t>дискорд</a:t>
            </a:r>
            <a:r>
              <a:rPr lang="ru-RU" dirty="0" smtClean="0"/>
              <a:t> бота)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8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Shop – </a:t>
            </a:r>
            <a:r>
              <a:rPr lang="ru-RU" dirty="0" smtClean="0"/>
              <a:t>класс магазина</a:t>
            </a:r>
          </a:p>
          <a:p>
            <a:r>
              <a:rPr lang="en-US" dirty="0" smtClean="0"/>
              <a:t>Class Play – </a:t>
            </a:r>
            <a:r>
              <a:rPr lang="ru-RU" dirty="0" smtClean="0"/>
              <a:t>класс режима казино</a:t>
            </a:r>
          </a:p>
          <a:p>
            <a:r>
              <a:rPr lang="en-US" dirty="0" smtClean="0"/>
              <a:t>Class Casino – </a:t>
            </a:r>
            <a:r>
              <a:rPr lang="ru-RU" dirty="0" smtClean="0"/>
              <a:t>класс меню выбора войти в режим или нет</a:t>
            </a:r>
          </a:p>
          <a:p>
            <a:r>
              <a:rPr lang="en-US" dirty="0" smtClean="0"/>
              <a:t>Class Mine – </a:t>
            </a:r>
            <a:r>
              <a:rPr lang="ru-RU" dirty="0" smtClean="0"/>
              <a:t>класс режима игры с минами</a:t>
            </a:r>
          </a:p>
          <a:p>
            <a:r>
              <a:rPr lang="ru-RU" dirty="0" smtClean="0"/>
              <a:t>Отдельные функции: </a:t>
            </a:r>
            <a:r>
              <a:rPr lang="en-US" dirty="0" smtClean="0"/>
              <a:t>info(</a:t>
            </a:r>
            <a:r>
              <a:rPr lang="ru-RU" dirty="0" smtClean="0"/>
              <a:t>вывод информации)</a:t>
            </a:r>
            <a:r>
              <a:rPr lang="en-US" dirty="0" smtClean="0"/>
              <a:t>, </a:t>
            </a:r>
            <a:r>
              <a:rPr lang="en-US" dirty="0" err="1" smtClean="0"/>
              <a:t>on_command_error</a:t>
            </a:r>
            <a:r>
              <a:rPr lang="ru-RU" dirty="0" smtClean="0"/>
              <a:t>(обработка ошибок)</a:t>
            </a:r>
            <a:r>
              <a:rPr lang="en-US" dirty="0" smtClean="0"/>
              <a:t>, </a:t>
            </a:r>
            <a:r>
              <a:rPr lang="en-US" dirty="0" err="1" smtClean="0"/>
              <a:t>on_ready</a:t>
            </a:r>
            <a:r>
              <a:rPr lang="ru-RU" dirty="0" smtClean="0"/>
              <a:t>(проверка готовности)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3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меня получилось создать бота со своей валютой, с 3 режимами игры, с немалым количеством команд, а также с магазином, где можно купить роль. В будущем думаю увеличить функционал самого бота(добавить ещё режимы, также увеличить магазин с товарами)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083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41</TotalTime>
  <Words>151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Corbel</vt:lpstr>
      <vt:lpstr>Параллакс</vt:lpstr>
      <vt:lpstr>Бот для дискорда Kane</vt:lpstr>
      <vt:lpstr>Идея проекта</vt:lpstr>
      <vt:lpstr>Технологии</vt:lpstr>
      <vt:lpstr>Структура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дискорда Kane</dc:title>
  <dc:creator>Иван Ковригин</dc:creator>
  <cp:lastModifiedBy>Иван Ковригин</cp:lastModifiedBy>
  <cp:revision>5</cp:revision>
  <dcterms:created xsi:type="dcterms:W3CDTF">2021-04-23T16:18:32Z</dcterms:created>
  <dcterms:modified xsi:type="dcterms:W3CDTF">2021-04-23T17:00:17Z</dcterms:modified>
</cp:coreProperties>
</file>