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6C76-E6CE-4846-90C2-7F75D23063C7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452C-FF20-4083-8642-9CCF6443D1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334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6C76-E6CE-4846-90C2-7F75D23063C7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452C-FF20-4083-8642-9CCF6443D1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386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6C76-E6CE-4846-90C2-7F75D23063C7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452C-FF20-4083-8642-9CCF6443D1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16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6C76-E6CE-4846-90C2-7F75D23063C7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452C-FF20-4083-8642-9CCF6443D1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308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6C76-E6CE-4846-90C2-7F75D23063C7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452C-FF20-4083-8642-9CCF6443D1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954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6C76-E6CE-4846-90C2-7F75D23063C7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452C-FF20-4083-8642-9CCF6443D1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90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6C76-E6CE-4846-90C2-7F75D23063C7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452C-FF20-4083-8642-9CCF6443D1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74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6C76-E6CE-4846-90C2-7F75D23063C7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452C-FF20-4083-8642-9CCF6443D1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168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6C76-E6CE-4846-90C2-7F75D23063C7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452C-FF20-4083-8642-9CCF6443D1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00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6C76-E6CE-4846-90C2-7F75D23063C7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452C-FF20-4083-8642-9CCF6443D1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205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6C76-E6CE-4846-90C2-7F75D23063C7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452C-FF20-4083-8642-9CCF6443D1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849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6C76-E6CE-4846-90C2-7F75D23063C7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5452C-FF20-4083-8642-9CCF6443D1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098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Fluxogramas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Vasco Lopes</a:t>
            </a:r>
          </a:p>
          <a:p>
            <a:r>
              <a:rPr lang="pt-PT" sz="2000" dirty="0" smtClean="0"/>
              <a:t>Miguel Dias</a:t>
            </a:r>
          </a:p>
          <a:p>
            <a:r>
              <a:rPr lang="pt-PT" sz="2000" dirty="0" smtClean="0"/>
              <a:t>Turma: 12.º A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418294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Aparece o texto: “Bom dia, qual é o teu nome?”. Depois, o utilizador introduz o seu nome e vai aparecer no terminal o texto “Olá ***”</a:t>
            </a:r>
            <a:endParaRPr lang="pt-PT" dirty="0"/>
          </a:p>
        </p:txBody>
      </p:sp>
      <p:sp>
        <p:nvSpPr>
          <p:cNvPr id="3" name="Rectângulo arredondado 2"/>
          <p:cNvSpPr/>
          <p:nvPr/>
        </p:nvSpPr>
        <p:spPr>
          <a:xfrm>
            <a:off x="3131840" y="134076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inicio</a:t>
            </a:r>
            <a:endParaRPr lang="pt-PT" dirty="0"/>
          </a:p>
        </p:txBody>
      </p:sp>
      <p:sp>
        <p:nvSpPr>
          <p:cNvPr id="4" name="Rectângulo arredondado 3"/>
          <p:cNvSpPr/>
          <p:nvPr/>
        </p:nvSpPr>
        <p:spPr>
          <a:xfrm>
            <a:off x="3134342" y="5877272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5" name="Paralelogramo 4"/>
          <p:cNvSpPr/>
          <p:nvPr/>
        </p:nvSpPr>
        <p:spPr>
          <a:xfrm>
            <a:off x="2951820" y="2382416"/>
            <a:ext cx="2448272" cy="6480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Escrever(“Bom dia qual é o teu nome”)</a:t>
            </a:r>
            <a:endParaRPr lang="pt-PT" sz="1600" dirty="0"/>
          </a:p>
        </p:txBody>
      </p:sp>
      <p:sp>
        <p:nvSpPr>
          <p:cNvPr id="6" name="Paralelogramo 5"/>
          <p:cNvSpPr/>
          <p:nvPr/>
        </p:nvSpPr>
        <p:spPr>
          <a:xfrm>
            <a:off x="2951820" y="3573016"/>
            <a:ext cx="2448272" cy="6480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Ler(“nome”)</a:t>
            </a:r>
            <a:endParaRPr lang="pt-PT" sz="1600" dirty="0"/>
          </a:p>
        </p:txBody>
      </p:sp>
      <p:sp>
        <p:nvSpPr>
          <p:cNvPr id="7" name="Paralelogramo 6"/>
          <p:cNvSpPr/>
          <p:nvPr/>
        </p:nvSpPr>
        <p:spPr>
          <a:xfrm>
            <a:off x="2951820" y="4941168"/>
            <a:ext cx="2448272" cy="6480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Escrever(“Olá ”, nome,”!”)</a:t>
            </a:r>
            <a:endParaRPr lang="pt-PT" sz="1600" dirty="0"/>
          </a:p>
        </p:txBody>
      </p:sp>
      <p:cxnSp>
        <p:nvCxnSpPr>
          <p:cNvPr id="9" name="Conexão recta unidireccional 8"/>
          <p:cNvCxnSpPr>
            <a:stCxn id="3" idx="2"/>
            <a:endCxn id="5" idx="0"/>
          </p:cNvCxnSpPr>
          <p:nvPr/>
        </p:nvCxnSpPr>
        <p:spPr>
          <a:xfrm>
            <a:off x="4175956" y="2060848"/>
            <a:ext cx="0" cy="321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cta unidireccional 10"/>
          <p:cNvCxnSpPr>
            <a:stCxn id="5" idx="4"/>
            <a:endCxn id="6" idx="0"/>
          </p:cNvCxnSpPr>
          <p:nvPr/>
        </p:nvCxnSpPr>
        <p:spPr>
          <a:xfrm>
            <a:off x="4175956" y="3030488"/>
            <a:ext cx="0" cy="542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cta unidireccional 12"/>
          <p:cNvCxnSpPr>
            <a:stCxn id="6" idx="4"/>
            <a:endCxn id="7" idx="0"/>
          </p:cNvCxnSpPr>
          <p:nvPr/>
        </p:nvCxnSpPr>
        <p:spPr>
          <a:xfrm>
            <a:off x="4175956" y="422108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cta unidireccional 14"/>
          <p:cNvCxnSpPr>
            <a:stCxn id="7" idx="4"/>
            <a:endCxn id="4" idx="0"/>
          </p:cNvCxnSpPr>
          <p:nvPr/>
        </p:nvCxnSpPr>
        <p:spPr>
          <a:xfrm>
            <a:off x="4175956" y="5589240"/>
            <a:ext cx="250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6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166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Perguntar ao utilizador o nome e, posteriormente, a sua idade. </a:t>
            </a:r>
            <a:r>
              <a:rPr lang="pt-PT" dirty="0" smtClean="0"/>
              <a:t>Apos, </a:t>
            </a:r>
            <a:r>
              <a:rPr lang="pt-PT" dirty="0" smtClean="0"/>
              <a:t>o utilizador </a:t>
            </a:r>
            <a:r>
              <a:rPr lang="pt-PT" dirty="0" smtClean="0"/>
              <a:t>inserir estes </a:t>
            </a:r>
            <a:r>
              <a:rPr lang="pt-PT" dirty="0" smtClean="0"/>
              <a:t>dados </a:t>
            </a:r>
            <a:r>
              <a:rPr lang="pt-PT" dirty="0" smtClean="0"/>
              <a:t>aparece a mensagem</a:t>
            </a:r>
            <a:r>
              <a:rPr lang="pt-PT" dirty="0" smtClean="0"/>
              <a:t>: </a:t>
            </a:r>
            <a:r>
              <a:rPr lang="pt-PT" dirty="0" smtClean="0"/>
              <a:t>“Olá ***. </a:t>
            </a:r>
            <a:r>
              <a:rPr lang="pt-PT" u="sng" dirty="0" smtClean="0"/>
              <a:t>Tem</a:t>
            </a:r>
            <a:r>
              <a:rPr lang="pt-PT" dirty="0" smtClean="0"/>
              <a:t> *** anos de idade.”</a:t>
            </a:r>
            <a:endParaRPr lang="pt-PT" dirty="0"/>
          </a:p>
        </p:txBody>
      </p:sp>
      <p:sp>
        <p:nvSpPr>
          <p:cNvPr id="3" name="Rectângulo arredondado 2"/>
          <p:cNvSpPr/>
          <p:nvPr/>
        </p:nvSpPr>
        <p:spPr>
          <a:xfrm>
            <a:off x="251520" y="953547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inicio</a:t>
            </a:r>
            <a:endParaRPr lang="pt-PT" dirty="0"/>
          </a:p>
        </p:txBody>
      </p:sp>
      <p:sp>
        <p:nvSpPr>
          <p:cNvPr id="4" name="Rectângulo arredondado 3"/>
          <p:cNvSpPr/>
          <p:nvPr/>
        </p:nvSpPr>
        <p:spPr>
          <a:xfrm>
            <a:off x="3297661" y="532324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5" name="Paralelogramo 4"/>
          <p:cNvSpPr/>
          <p:nvPr/>
        </p:nvSpPr>
        <p:spPr>
          <a:xfrm>
            <a:off x="71500" y="2268565"/>
            <a:ext cx="2448272" cy="6480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Escrever(“Bom dia qual é o teu nome”)</a:t>
            </a:r>
            <a:endParaRPr lang="pt-PT" sz="1600" dirty="0"/>
          </a:p>
        </p:txBody>
      </p:sp>
      <p:sp>
        <p:nvSpPr>
          <p:cNvPr id="6" name="Paralelogramo 5"/>
          <p:cNvSpPr/>
          <p:nvPr/>
        </p:nvSpPr>
        <p:spPr>
          <a:xfrm>
            <a:off x="71500" y="3820518"/>
            <a:ext cx="2448272" cy="6480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Ler(“nome”)</a:t>
            </a:r>
            <a:endParaRPr lang="pt-PT" sz="1600" dirty="0"/>
          </a:p>
        </p:txBody>
      </p:sp>
      <p:sp>
        <p:nvSpPr>
          <p:cNvPr id="7" name="Paralelogramo 6"/>
          <p:cNvSpPr/>
          <p:nvPr/>
        </p:nvSpPr>
        <p:spPr>
          <a:xfrm>
            <a:off x="3117641" y="1025555"/>
            <a:ext cx="2448272" cy="6480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Escrever(“Qual é a tua idade”)</a:t>
            </a:r>
            <a:endParaRPr lang="pt-PT" sz="1600" dirty="0"/>
          </a:p>
        </p:txBody>
      </p:sp>
      <p:cxnSp>
        <p:nvCxnSpPr>
          <p:cNvPr id="9" name="Conexão recta unidireccional 8"/>
          <p:cNvCxnSpPr>
            <a:stCxn id="3" idx="2"/>
            <a:endCxn id="5" idx="0"/>
          </p:cNvCxnSpPr>
          <p:nvPr/>
        </p:nvCxnSpPr>
        <p:spPr>
          <a:xfrm>
            <a:off x="1295636" y="1673627"/>
            <a:ext cx="0" cy="594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cta unidireccional 10"/>
          <p:cNvCxnSpPr>
            <a:stCxn id="5" idx="4"/>
            <a:endCxn id="6" idx="0"/>
          </p:cNvCxnSpPr>
          <p:nvPr/>
        </p:nvCxnSpPr>
        <p:spPr>
          <a:xfrm>
            <a:off x="1295636" y="2916637"/>
            <a:ext cx="0" cy="903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cta unidireccional 14"/>
          <p:cNvCxnSpPr>
            <a:stCxn id="7" idx="4"/>
            <a:endCxn id="20" idx="0"/>
          </p:cNvCxnSpPr>
          <p:nvPr/>
        </p:nvCxnSpPr>
        <p:spPr>
          <a:xfrm>
            <a:off x="4341777" y="1673627"/>
            <a:ext cx="0" cy="588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elogramo 19"/>
          <p:cNvSpPr/>
          <p:nvPr/>
        </p:nvSpPr>
        <p:spPr>
          <a:xfrm>
            <a:off x="3117641" y="2262016"/>
            <a:ext cx="2448272" cy="64807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Ler(“idade”)</a:t>
            </a:r>
            <a:endParaRPr lang="pt-PT" sz="1600" dirty="0"/>
          </a:p>
        </p:txBody>
      </p:sp>
      <p:cxnSp>
        <p:nvCxnSpPr>
          <p:cNvPr id="23" name="Conexão recta unidireccional 22"/>
          <p:cNvCxnSpPr>
            <a:stCxn id="20" idx="4"/>
            <a:endCxn id="52" idx="0"/>
          </p:cNvCxnSpPr>
          <p:nvPr/>
        </p:nvCxnSpPr>
        <p:spPr>
          <a:xfrm>
            <a:off x="4341777" y="2910088"/>
            <a:ext cx="0" cy="910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elogramo 51"/>
          <p:cNvSpPr/>
          <p:nvPr/>
        </p:nvSpPr>
        <p:spPr>
          <a:xfrm>
            <a:off x="3117641" y="3820518"/>
            <a:ext cx="2448272" cy="7799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Escrever(“Olá “, </a:t>
            </a:r>
            <a:r>
              <a:rPr lang="pt-PT" sz="1600" dirty="0" err="1" smtClean="0"/>
              <a:t>nome,”.Tens</a:t>
            </a:r>
            <a:r>
              <a:rPr lang="pt-PT" sz="1600" dirty="0" smtClean="0"/>
              <a:t> “,idade, “anos de idade.”)</a:t>
            </a:r>
            <a:endParaRPr lang="pt-PT" sz="1600" dirty="0"/>
          </a:p>
        </p:txBody>
      </p:sp>
      <p:cxnSp>
        <p:nvCxnSpPr>
          <p:cNvPr id="56" name="Conexão recta unidireccional 55"/>
          <p:cNvCxnSpPr>
            <a:stCxn id="52" idx="4"/>
            <a:endCxn id="4" idx="0"/>
          </p:cNvCxnSpPr>
          <p:nvPr/>
        </p:nvCxnSpPr>
        <p:spPr>
          <a:xfrm>
            <a:off x="4341777" y="4600460"/>
            <a:ext cx="0" cy="722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xão em ângulos rectos 95"/>
          <p:cNvCxnSpPr>
            <a:stCxn id="6" idx="2"/>
            <a:endCxn id="7" idx="5"/>
          </p:cNvCxnSpPr>
          <p:nvPr/>
        </p:nvCxnSpPr>
        <p:spPr>
          <a:xfrm flipV="1">
            <a:off x="2438763" y="1349591"/>
            <a:ext cx="759887" cy="27949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006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139</Words>
  <Application>Microsoft Office PowerPoint</Application>
  <PresentationFormat>Apresentação no Ecrã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Tema do Office</vt:lpstr>
      <vt:lpstr>Fluxogramas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Fluxogramas</dc:title>
  <dc:creator>12a</dc:creator>
  <cp:lastModifiedBy>12a</cp:lastModifiedBy>
  <cp:revision>11</cp:revision>
  <dcterms:created xsi:type="dcterms:W3CDTF">2024-09-23T15:42:13Z</dcterms:created>
  <dcterms:modified xsi:type="dcterms:W3CDTF">2024-09-30T17:12:40Z</dcterms:modified>
</cp:coreProperties>
</file>