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61" r:id="rId4"/>
    <p:sldId id="259" r:id="rId5"/>
    <p:sldId id="267" r:id="rId6"/>
    <p:sldId id="339" r:id="rId7"/>
    <p:sldId id="338" r:id="rId8"/>
    <p:sldId id="340" r:id="rId9"/>
    <p:sldId id="273" r:id="rId10"/>
    <p:sldId id="268" r:id="rId11"/>
    <p:sldId id="341" r:id="rId12"/>
    <p:sldId id="27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verpass" panose="020B0604020202020204" charset="0"/>
      <p:regular r:id="rId19"/>
      <p:bold r:id="rId20"/>
      <p:italic r:id="rId21"/>
      <p:boldItalic r:id="rId22"/>
    </p:embeddedFont>
    <p:embeddedFont>
      <p:font typeface="Overpass Black" panose="020B0604020202020204" charset="0"/>
      <p:bold r:id="rId23"/>
      <p:boldItalic r:id="rId24"/>
    </p:embeddedFont>
    <p:embeddedFont>
      <p:font typeface="Overpass ExtraBold" panose="020B0604020202020204" charset="0"/>
      <p:bold r:id="rId25"/>
      <p:boldItalic r:id="rId26"/>
    </p:embeddedFont>
    <p:embeddedFont>
      <p:font typeface="Overpass SemiBold" panose="020B0604020202020204" charset="0"/>
      <p:regular r:id="rId27"/>
      <p:bold r:id="rId28"/>
      <p:italic r:id="rId29"/>
      <p:boldItalic r:id="rId30"/>
    </p:embeddedFont>
    <p:embeddedFont>
      <p:font typeface="Segoe UI" panose="020B0502040204020203" pitchFamily="34" charset="0"/>
      <p:regular r:id="rId31"/>
      <p:bold r:id="rId32"/>
      <p:italic r:id="rId33"/>
      <p:boldItalic r:id="rId34"/>
    </p:embeddedFont>
    <p:embeddedFont>
      <p:font typeface="Source Sans Pro" panose="020B0503030403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289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592A48-4479-4827-A2A5-BEAB15F96110}">
  <a:tblStyle styleId="{18592A48-4479-4827-A2A5-BEAB15F961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64" y="56"/>
      </p:cViewPr>
      <p:guideLst>
        <p:guide orient="horz" pos="1620"/>
        <p:guide pos="2880"/>
        <p:guide orient="horz" pos="2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presProps" Target="presProp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bee2f4008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bee2f4008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bee2f4008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bee2f4008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967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86865d4646_0_22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86865d4646_0_22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c7ef38d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c7ef38d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ee2f40088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ee2f40088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bec5cc5d5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bec5cc5d5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bee2f40088_0_1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bee2f40088_0_1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bee2f40088_0_1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bee2f40088_0_1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091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bee2f40088_0_1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bee2f40088_0_1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499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bee2f40088_0_1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bee2f40088_0_1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738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86865d4646_0_1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86865d4646_0_1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643491" y="243550"/>
            <a:ext cx="6568991" cy="4899985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81000" y="838988"/>
            <a:ext cx="4353900" cy="16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580013"/>
            <a:ext cx="28596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_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/>
          <p:nvPr/>
        </p:nvSpPr>
        <p:spPr>
          <a:xfrm rot="-308984" flipH="1">
            <a:off x="200619" y="1700306"/>
            <a:ext cx="8069112" cy="552831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_1_1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/>
          <p:nvPr/>
        </p:nvSpPr>
        <p:spPr>
          <a:xfrm rot="10800000" flipH="1">
            <a:off x="5926348" y="-161"/>
            <a:ext cx="3257067" cy="278893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8"/>
          <p:cNvSpPr/>
          <p:nvPr/>
        </p:nvSpPr>
        <p:spPr>
          <a:xfrm flipH="1">
            <a:off x="-81743" y="1133075"/>
            <a:ext cx="3611465" cy="401055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649384" y="243550"/>
            <a:ext cx="6568991" cy="4899985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/>
          <p:nvPr/>
        </p:nvSpPr>
        <p:spPr>
          <a:xfrm rot="-308951" flipH="1">
            <a:off x="531846" y="733688"/>
            <a:ext cx="3664166" cy="251039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900225" y="1918375"/>
            <a:ext cx="3523500" cy="13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057500" y="1073425"/>
            <a:ext cx="1366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599200" y="3544225"/>
            <a:ext cx="2824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881225" y="1272176"/>
            <a:ext cx="7340216" cy="4171360"/>
          </a:xfrm>
          <a:custGeom>
            <a:avLst/>
            <a:gdLst/>
            <a:ahLst/>
            <a:cxnLst/>
            <a:rect l="l" t="t" r="r" b="b"/>
            <a:pathLst>
              <a:path w="135616" h="77069" extrusionOk="0">
                <a:moveTo>
                  <a:pt x="110703" y="61981"/>
                </a:moveTo>
                <a:cubicBezTo>
                  <a:pt x="106869" y="63560"/>
                  <a:pt x="102909" y="64888"/>
                  <a:pt x="99275" y="66893"/>
                </a:cubicBezTo>
                <a:cubicBezTo>
                  <a:pt x="94688" y="69400"/>
                  <a:pt x="90854" y="72633"/>
                  <a:pt x="85640" y="73961"/>
                </a:cubicBezTo>
                <a:cubicBezTo>
                  <a:pt x="82132" y="74863"/>
                  <a:pt x="78397" y="74838"/>
                  <a:pt x="74813" y="75339"/>
                </a:cubicBezTo>
                <a:cubicBezTo>
                  <a:pt x="70878" y="75891"/>
                  <a:pt x="66944" y="76542"/>
                  <a:pt x="62984" y="76793"/>
                </a:cubicBezTo>
                <a:cubicBezTo>
                  <a:pt x="62733" y="76818"/>
                  <a:pt x="62482" y="76818"/>
                  <a:pt x="62257" y="76818"/>
                </a:cubicBezTo>
                <a:cubicBezTo>
                  <a:pt x="61004" y="76893"/>
                  <a:pt x="59776" y="76943"/>
                  <a:pt x="58548" y="76969"/>
                </a:cubicBezTo>
                <a:cubicBezTo>
                  <a:pt x="58322" y="76994"/>
                  <a:pt x="58071" y="76994"/>
                  <a:pt x="57846" y="76994"/>
                </a:cubicBezTo>
                <a:cubicBezTo>
                  <a:pt x="57595" y="76994"/>
                  <a:pt x="57370" y="76994"/>
                  <a:pt x="57119" y="76994"/>
                </a:cubicBezTo>
                <a:cubicBezTo>
                  <a:pt x="56868" y="77019"/>
                  <a:pt x="56618" y="77019"/>
                  <a:pt x="56342" y="77019"/>
                </a:cubicBezTo>
                <a:cubicBezTo>
                  <a:pt x="41129" y="77069"/>
                  <a:pt x="25039" y="74262"/>
                  <a:pt x="12582" y="65039"/>
                </a:cubicBezTo>
                <a:cubicBezTo>
                  <a:pt x="10753" y="63660"/>
                  <a:pt x="8948" y="62131"/>
                  <a:pt x="7946" y="60076"/>
                </a:cubicBezTo>
                <a:cubicBezTo>
                  <a:pt x="7094" y="58322"/>
                  <a:pt x="6918" y="56342"/>
                  <a:pt x="6517" y="54437"/>
                </a:cubicBezTo>
                <a:cubicBezTo>
                  <a:pt x="6041" y="52282"/>
                  <a:pt x="5164" y="50302"/>
                  <a:pt x="3435" y="48848"/>
                </a:cubicBezTo>
                <a:cubicBezTo>
                  <a:pt x="1104" y="46893"/>
                  <a:pt x="1" y="45916"/>
                  <a:pt x="1229" y="42758"/>
                </a:cubicBezTo>
                <a:cubicBezTo>
                  <a:pt x="5089" y="32733"/>
                  <a:pt x="12432" y="24261"/>
                  <a:pt x="21154" y="17996"/>
                </a:cubicBezTo>
                <a:cubicBezTo>
                  <a:pt x="33309" y="9249"/>
                  <a:pt x="48172" y="4286"/>
                  <a:pt x="62808" y="1880"/>
                </a:cubicBezTo>
                <a:cubicBezTo>
                  <a:pt x="70979" y="527"/>
                  <a:pt x="79300" y="1"/>
                  <a:pt x="87595" y="452"/>
                </a:cubicBezTo>
                <a:cubicBezTo>
                  <a:pt x="89575" y="552"/>
                  <a:pt x="91555" y="702"/>
                  <a:pt x="93510" y="928"/>
                </a:cubicBezTo>
                <a:cubicBezTo>
                  <a:pt x="95390" y="1129"/>
                  <a:pt x="97295" y="1605"/>
                  <a:pt x="99149" y="1555"/>
                </a:cubicBezTo>
                <a:cubicBezTo>
                  <a:pt x="103861" y="1404"/>
                  <a:pt x="108874" y="2306"/>
                  <a:pt x="113360" y="3660"/>
                </a:cubicBezTo>
                <a:cubicBezTo>
                  <a:pt x="116367" y="4562"/>
                  <a:pt x="120854" y="5489"/>
                  <a:pt x="122132" y="8773"/>
                </a:cubicBezTo>
                <a:cubicBezTo>
                  <a:pt x="122558" y="9825"/>
                  <a:pt x="123009" y="10778"/>
                  <a:pt x="123736" y="11655"/>
                </a:cubicBezTo>
                <a:cubicBezTo>
                  <a:pt x="124789" y="13008"/>
                  <a:pt x="126493" y="13184"/>
                  <a:pt x="127871" y="13961"/>
                </a:cubicBezTo>
                <a:cubicBezTo>
                  <a:pt x="129400" y="14838"/>
                  <a:pt x="130754" y="16041"/>
                  <a:pt x="131781" y="17469"/>
                </a:cubicBezTo>
                <a:cubicBezTo>
                  <a:pt x="133285" y="19500"/>
                  <a:pt x="134137" y="21956"/>
                  <a:pt x="134563" y="24462"/>
                </a:cubicBezTo>
                <a:cubicBezTo>
                  <a:pt x="135290" y="28372"/>
                  <a:pt x="135616" y="32833"/>
                  <a:pt x="134638" y="36718"/>
                </a:cubicBezTo>
                <a:cubicBezTo>
                  <a:pt x="133636" y="40653"/>
                  <a:pt x="131706" y="44287"/>
                  <a:pt x="129325" y="47520"/>
                </a:cubicBezTo>
                <a:cubicBezTo>
                  <a:pt x="125114" y="53209"/>
                  <a:pt x="119701" y="57896"/>
                  <a:pt x="113285" y="60878"/>
                </a:cubicBezTo>
                <a:cubicBezTo>
                  <a:pt x="112433" y="61254"/>
                  <a:pt x="111555" y="61630"/>
                  <a:pt x="110703" y="619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 flipH="1">
            <a:off x="3103052" y="1776900"/>
            <a:ext cx="2937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 flipH="1">
            <a:off x="1809925" y="2532600"/>
            <a:ext cx="5524200" cy="8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9"/>
          <p:cNvSpPr/>
          <p:nvPr/>
        </p:nvSpPr>
        <p:spPr>
          <a:xfrm rot="10800000" flipH="1">
            <a:off x="5061097" y="-113"/>
            <a:ext cx="4119383" cy="352731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/>
          <p:nvPr/>
        </p:nvSpPr>
        <p:spPr>
          <a:xfrm flipH="1">
            <a:off x="-79428" y="2445900"/>
            <a:ext cx="3182478" cy="2725068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 flipH="1">
            <a:off x="3454250" y="1176626"/>
            <a:ext cx="7340216" cy="4171360"/>
          </a:xfrm>
          <a:custGeom>
            <a:avLst/>
            <a:gdLst/>
            <a:ahLst/>
            <a:cxnLst/>
            <a:rect l="l" t="t" r="r" b="b"/>
            <a:pathLst>
              <a:path w="135616" h="77069" extrusionOk="0">
                <a:moveTo>
                  <a:pt x="110703" y="61981"/>
                </a:moveTo>
                <a:cubicBezTo>
                  <a:pt x="106869" y="63560"/>
                  <a:pt x="102909" y="64888"/>
                  <a:pt x="99275" y="66893"/>
                </a:cubicBezTo>
                <a:cubicBezTo>
                  <a:pt x="94688" y="69400"/>
                  <a:pt x="90854" y="72633"/>
                  <a:pt x="85640" y="73961"/>
                </a:cubicBezTo>
                <a:cubicBezTo>
                  <a:pt x="82132" y="74863"/>
                  <a:pt x="78397" y="74838"/>
                  <a:pt x="74813" y="75339"/>
                </a:cubicBezTo>
                <a:cubicBezTo>
                  <a:pt x="70878" y="75891"/>
                  <a:pt x="66944" y="76542"/>
                  <a:pt x="62984" y="76793"/>
                </a:cubicBezTo>
                <a:cubicBezTo>
                  <a:pt x="62733" y="76818"/>
                  <a:pt x="62482" y="76818"/>
                  <a:pt x="62257" y="76818"/>
                </a:cubicBezTo>
                <a:cubicBezTo>
                  <a:pt x="61004" y="76893"/>
                  <a:pt x="59776" y="76943"/>
                  <a:pt x="58548" y="76969"/>
                </a:cubicBezTo>
                <a:cubicBezTo>
                  <a:pt x="58322" y="76994"/>
                  <a:pt x="58071" y="76994"/>
                  <a:pt x="57846" y="76994"/>
                </a:cubicBezTo>
                <a:cubicBezTo>
                  <a:pt x="57595" y="76994"/>
                  <a:pt x="57370" y="76994"/>
                  <a:pt x="57119" y="76994"/>
                </a:cubicBezTo>
                <a:cubicBezTo>
                  <a:pt x="56868" y="77019"/>
                  <a:pt x="56618" y="77019"/>
                  <a:pt x="56342" y="77019"/>
                </a:cubicBezTo>
                <a:cubicBezTo>
                  <a:pt x="41129" y="77069"/>
                  <a:pt x="25039" y="74262"/>
                  <a:pt x="12582" y="65039"/>
                </a:cubicBezTo>
                <a:cubicBezTo>
                  <a:pt x="10753" y="63660"/>
                  <a:pt x="8948" y="62131"/>
                  <a:pt x="7946" y="60076"/>
                </a:cubicBezTo>
                <a:cubicBezTo>
                  <a:pt x="7094" y="58322"/>
                  <a:pt x="6918" y="56342"/>
                  <a:pt x="6517" y="54437"/>
                </a:cubicBezTo>
                <a:cubicBezTo>
                  <a:pt x="6041" y="52282"/>
                  <a:pt x="5164" y="50302"/>
                  <a:pt x="3435" y="48848"/>
                </a:cubicBezTo>
                <a:cubicBezTo>
                  <a:pt x="1104" y="46893"/>
                  <a:pt x="1" y="45916"/>
                  <a:pt x="1229" y="42758"/>
                </a:cubicBezTo>
                <a:cubicBezTo>
                  <a:pt x="5089" y="32733"/>
                  <a:pt x="12432" y="24261"/>
                  <a:pt x="21154" y="17996"/>
                </a:cubicBezTo>
                <a:cubicBezTo>
                  <a:pt x="33309" y="9249"/>
                  <a:pt x="48172" y="4286"/>
                  <a:pt x="62808" y="1880"/>
                </a:cubicBezTo>
                <a:cubicBezTo>
                  <a:pt x="70979" y="527"/>
                  <a:pt x="79300" y="1"/>
                  <a:pt x="87595" y="452"/>
                </a:cubicBezTo>
                <a:cubicBezTo>
                  <a:pt x="89575" y="552"/>
                  <a:pt x="91555" y="702"/>
                  <a:pt x="93510" y="928"/>
                </a:cubicBezTo>
                <a:cubicBezTo>
                  <a:pt x="95390" y="1129"/>
                  <a:pt x="97295" y="1605"/>
                  <a:pt x="99149" y="1555"/>
                </a:cubicBezTo>
                <a:cubicBezTo>
                  <a:pt x="103861" y="1404"/>
                  <a:pt x="108874" y="2306"/>
                  <a:pt x="113360" y="3660"/>
                </a:cubicBezTo>
                <a:cubicBezTo>
                  <a:pt x="116367" y="4562"/>
                  <a:pt x="120854" y="5489"/>
                  <a:pt x="122132" y="8773"/>
                </a:cubicBezTo>
                <a:cubicBezTo>
                  <a:pt x="122558" y="9825"/>
                  <a:pt x="123009" y="10778"/>
                  <a:pt x="123736" y="11655"/>
                </a:cubicBezTo>
                <a:cubicBezTo>
                  <a:pt x="124789" y="13008"/>
                  <a:pt x="126493" y="13184"/>
                  <a:pt x="127871" y="13961"/>
                </a:cubicBezTo>
                <a:cubicBezTo>
                  <a:pt x="129400" y="14838"/>
                  <a:pt x="130754" y="16041"/>
                  <a:pt x="131781" y="17469"/>
                </a:cubicBezTo>
                <a:cubicBezTo>
                  <a:pt x="133285" y="19500"/>
                  <a:pt x="134137" y="21956"/>
                  <a:pt x="134563" y="24462"/>
                </a:cubicBezTo>
                <a:cubicBezTo>
                  <a:pt x="135290" y="28372"/>
                  <a:pt x="135616" y="32833"/>
                  <a:pt x="134638" y="36718"/>
                </a:cubicBezTo>
                <a:cubicBezTo>
                  <a:pt x="133636" y="40653"/>
                  <a:pt x="131706" y="44287"/>
                  <a:pt x="129325" y="47520"/>
                </a:cubicBezTo>
                <a:cubicBezTo>
                  <a:pt x="125114" y="53209"/>
                  <a:pt x="119701" y="57896"/>
                  <a:pt x="113285" y="60878"/>
                </a:cubicBezTo>
                <a:cubicBezTo>
                  <a:pt x="112433" y="61254"/>
                  <a:pt x="111555" y="61630"/>
                  <a:pt x="110703" y="619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3788400" y="1113900"/>
            <a:ext cx="4635600" cy="29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9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9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9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9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9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9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9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9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5_1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rot="-308984" flipH="1">
            <a:off x="3376794" y="154281"/>
            <a:ext cx="8069112" cy="552831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2" hasCustomPrompt="1"/>
          </p:nvPr>
        </p:nvSpPr>
        <p:spPr>
          <a:xfrm>
            <a:off x="720001" y="1254513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720025" y="1781025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3"/>
          </p:nvPr>
        </p:nvSpPr>
        <p:spPr>
          <a:xfrm>
            <a:off x="720000" y="2398255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" hasCustomPrompt="1"/>
          </p:nvPr>
        </p:nvSpPr>
        <p:spPr>
          <a:xfrm>
            <a:off x="6009539" y="1254520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5"/>
          </p:nvPr>
        </p:nvSpPr>
        <p:spPr>
          <a:xfrm>
            <a:off x="6009503" y="1781025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6"/>
          </p:nvPr>
        </p:nvSpPr>
        <p:spPr>
          <a:xfrm>
            <a:off x="6009500" y="2398255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2929988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8"/>
          </p:nvPr>
        </p:nvSpPr>
        <p:spPr>
          <a:xfrm>
            <a:off x="720000" y="3456500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9"/>
          </p:nvPr>
        </p:nvSpPr>
        <p:spPr>
          <a:xfrm>
            <a:off x="720000" y="4073732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13" hasCustomPrompt="1"/>
          </p:nvPr>
        </p:nvSpPr>
        <p:spPr>
          <a:xfrm>
            <a:off x="6009510" y="2929995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14"/>
          </p:nvPr>
        </p:nvSpPr>
        <p:spPr>
          <a:xfrm>
            <a:off x="6009500" y="3456500"/>
            <a:ext cx="20913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5"/>
          </p:nvPr>
        </p:nvSpPr>
        <p:spPr>
          <a:xfrm>
            <a:off x="6009500" y="4073732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16" hasCustomPrompt="1"/>
          </p:nvPr>
        </p:nvSpPr>
        <p:spPr>
          <a:xfrm>
            <a:off x="3364763" y="1254513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7"/>
          </p:nvPr>
        </p:nvSpPr>
        <p:spPr>
          <a:xfrm>
            <a:off x="3364796" y="1781025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8"/>
          </p:nvPr>
        </p:nvSpPr>
        <p:spPr>
          <a:xfrm>
            <a:off x="3364763" y="2398255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19" hasCustomPrompt="1"/>
          </p:nvPr>
        </p:nvSpPr>
        <p:spPr>
          <a:xfrm>
            <a:off x="3364763" y="2929988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0"/>
          </p:nvPr>
        </p:nvSpPr>
        <p:spPr>
          <a:xfrm>
            <a:off x="3364763" y="3456500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21"/>
          </p:nvPr>
        </p:nvSpPr>
        <p:spPr>
          <a:xfrm>
            <a:off x="3364763" y="4073732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_1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 rot="10800000" flipH="1">
            <a:off x="657405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1"/>
          </p:nvPr>
        </p:nvSpPr>
        <p:spPr>
          <a:xfrm>
            <a:off x="4631267" y="3274104"/>
            <a:ext cx="1530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2"/>
          </p:nvPr>
        </p:nvSpPr>
        <p:spPr>
          <a:xfrm>
            <a:off x="4631263" y="3535879"/>
            <a:ext cx="2277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3"/>
          </p:nvPr>
        </p:nvSpPr>
        <p:spPr>
          <a:xfrm>
            <a:off x="2982438" y="1611654"/>
            <a:ext cx="1530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4"/>
          </p:nvPr>
        </p:nvSpPr>
        <p:spPr>
          <a:xfrm>
            <a:off x="2235125" y="1862466"/>
            <a:ext cx="2277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1" name="Google Shape;131;p19"/>
          <p:cNvSpPr/>
          <p:nvPr/>
        </p:nvSpPr>
        <p:spPr>
          <a:xfrm flipH="1">
            <a:off x="-32145" y="2918525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8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subTitle" idx="1"/>
          </p:nvPr>
        </p:nvSpPr>
        <p:spPr>
          <a:xfrm>
            <a:off x="2299350" y="1457950"/>
            <a:ext cx="4545300" cy="3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0"/>
          <p:cNvSpPr/>
          <p:nvPr/>
        </p:nvSpPr>
        <p:spPr>
          <a:xfrm rot="10800000" flipH="1">
            <a:off x="5777400" y="-41222"/>
            <a:ext cx="3406995" cy="2017222"/>
          </a:xfrm>
          <a:custGeom>
            <a:avLst/>
            <a:gdLst/>
            <a:ahLst/>
            <a:cxnLst/>
            <a:rect l="l" t="t" r="r" b="b"/>
            <a:pathLst>
              <a:path w="86144" h="55786" extrusionOk="0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 flipH="1">
            <a:off x="-79375" y="291690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772050"/>
            <a:ext cx="7704000" cy="27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8" r:id="rId6"/>
    <p:sldLayoutId id="2147483660" r:id="rId7"/>
    <p:sldLayoutId id="2147483665" r:id="rId8"/>
    <p:sldLayoutId id="2147483666" r:id="rId9"/>
    <p:sldLayoutId id="2147483692" r:id="rId10"/>
    <p:sldLayoutId id="2147483693" r:id="rId11"/>
    <p:sldLayoutId id="214748369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51"/>
          <p:cNvGrpSpPr/>
          <p:nvPr/>
        </p:nvGrpSpPr>
        <p:grpSpPr>
          <a:xfrm>
            <a:off x="4621660" y="644449"/>
            <a:ext cx="4224528" cy="4024800"/>
            <a:chOff x="1938100" y="1191125"/>
            <a:chExt cx="3459325" cy="3295775"/>
          </a:xfrm>
        </p:grpSpPr>
        <p:sp>
          <p:nvSpPr>
            <p:cNvPr id="320" name="Google Shape;320;p51"/>
            <p:cNvSpPr/>
            <p:nvPr/>
          </p:nvSpPr>
          <p:spPr>
            <a:xfrm>
              <a:off x="2102275" y="1365300"/>
              <a:ext cx="3295150" cy="2257575"/>
            </a:xfrm>
            <a:custGeom>
              <a:avLst/>
              <a:gdLst/>
              <a:ahLst/>
              <a:cxnLst/>
              <a:rect l="l" t="t" r="r" b="b"/>
              <a:pathLst>
                <a:path w="131806" h="90303" extrusionOk="0">
                  <a:moveTo>
                    <a:pt x="4737" y="90001"/>
                  </a:moveTo>
                  <a:cubicBezTo>
                    <a:pt x="1354" y="84087"/>
                    <a:pt x="0" y="77094"/>
                    <a:pt x="602" y="70327"/>
                  </a:cubicBezTo>
                  <a:cubicBezTo>
                    <a:pt x="928" y="66768"/>
                    <a:pt x="1755" y="63184"/>
                    <a:pt x="3183" y="59926"/>
                  </a:cubicBezTo>
                  <a:cubicBezTo>
                    <a:pt x="4537" y="56843"/>
                    <a:pt x="6366" y="53986"/>
                    <a:pt x="6216" y="50502"/>
                  </a:cubicBezTo>
                  <a:cubicBezTo>
                    <a:pt x="6066" y="47069"/>
                    <a:pt x="4035" y="43635"/>
                    <a:pt x="5138" y="40377"/>
                  </a:cubicBezTo>
                  <a:cubicBezTo>
                    <a:pt x="7143" y="34337"/>
                    <a:pt x="16291" y="34212"/>
                    <a:pt x="21128" y="31881"/>
                  </a:cubicBezTo>
                  <a:cubicBezTo>
                    <a:pt x="28046" y="28573"/>
                    <a:pt x="29675" y="21931"/>
                    <a:pt x="33309" y="15866"/>
                  </a:cubicBezTo>
                  <a:cubicBezTo>
                    <a:pt x="36943" y="9826"/>
                    <a:pt x="42482" y="4838"/>
                    <a:pt x="49123" y="2407"/>
                  </a:cubicBezTo>
                  <a:cubicBezTo>
                    <a:pt x="55765" y="1"/>
                    <a:pt x="63459" y="302"/>
                    <a:pt x="69600" y="3760"/>
                  </a:cubicBezTo>
                  <a:cubicBezTo>
                    <a:pt x="72632" y="5465"/>
                    <a:pt x="74537" y="7545"/>
                    <a:pt x="76066" y="10653"/>
                  </a:cubicBezTo>
                  <a:cubicBezTo>
                    <a:pt x="77219" y="12983"/>
                    <a:pt x="78347" y="15490"/>
                    <a:pt x="80502" y="16943"/>
                  </a:cubicBezTo>
                  <a:cubicBezTo>
                    <a:pt x="83184" y="18748"/>
                    <a:pt x="86467" y="18222"/>
                    <a:pt x="89525" y="18472"/>
                  </a:cubicBezTo>
                  <a:cubicBezTo>
                    <a:pt x="96392" y="19049"/>
                    <a:pt x="103284" y="21480"/>
                    <a:pt x="108472" y="26116"/>
                  </a:cubicBezTo>
                  <a:cubicBezTo>
                    <a:pt x="110953" y="28372"/>
                    <a:pt x="112983" y="31129"/>
                    <a:pt x="114312" y="34212"/>
                  </a:cubicBezTo>
                  <a:cubicBezTo>
                    <a:pt x="115640" y="37269"/>
                    <a:pt x="116292" y="40703"/>
                    <a:pt x="118272" y="43410"/>
                  </a:cubicBezTo>
                  <a:cubicBezTo>
                    <a:pt x="120202" y="46041"/>
                    <a:pt x="123234" y="47620"/>
                    <a:pt x="125039" y="50352"/>
                  </a:cubicBezTo>
                  <a:cubicBezTo>
                    <a:pt x="127395" y="53886"/>
                    <a:pt x="125415" y="57771"/>
                    <a:pt x="125941" y="61630"/>
                  </a:cubicBezTo>
                  <a:cubicBezTo>
                    <a:pt x="126768" y="67746"/>
                    <a:pt x="131806" y="76342"/>
                    <a:pt x="127420" y="82182"/>
                  </a:cubicBezTo>
                  <a:cubicBezTo>
                    <a:pt x="125665" y="84538"/>
                    <a:pt x="123109" y="84312"/>
                    <a:pt x="120427" y="84287"/>
                  </a:cubicBezTo>
                  <a:cubicBezTo>
                    <a:pt x="116943" y="84287"/>
                    <a:pt x="113159" y="84011"/>
                    <a:pt x="109826" y="82959"/>
                  </a:cubicBezTo>
                  <a:cubicBezTo>
                    <a:pt x="106943" y="82031"/>
                    <a:pt x="104161" y="80879"/>
                    <a:pt x="101129" y="80753"/>
                  </a:cubicBezTo>
                  <a:cubicBezTo>
                    <a:pt x="98898" y="80653"/>
                    <a:pt x="96642" y="80478"/>
                    <a:pt x="94412" y="80453"/>
                  </a:cubicBezTo>
                  <a:cubicBezTo>
                    <a:pt x="92983" y="80427"/>
                    <a:pt x="91480" y="80854"/>
                    <a:pt x="90026" y="81004"/>
                  </a:cubicBezTo>
                  <a:lnTo>
                    <a:pt x="80903" y="81956"/>
                  </a:lnTo>
                  <a:cubicBezTo>
                    <a:pt x="74161" y="82683"/>
                    <a:pt x="67394" y="83385"/>
                    <a:pt x="60652" y="84112"/>
                  </a:cubicBezTo>
                  <a:cubicBezTo>
                    <a:pt x="47745" y="85465"/>
                    <a:pt x="34863" y="86818"/>
                    <a:pt x="21955" y="88197"/>
                  </a:cubicBezTo>
                  <a:cubicBezTo>
                    <a:pt x="17795" y="88623"/>
                    <a:pt x="13609" y="89074"/>
                    <a:pt x="9424" y="89525"/>
                  </a:cubicBezTo>
                  <a:cubicBezTo>
                    <a:pt x="9098" y="89550"/>
                    <a:pt x="4888" y="90302"/>
                    <a:pt x="4737" y="900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1"/>
            <p:cNvSpPr/>
            <p:nvPr/>
          </p:nvSpPr>
          <p:spPr>
            <a:xfrm>
              <a:off x="1938100" y="2560175"/>
              <a:ext cx="3390400" cy="1926725"/>
            </a:xfrm>
            <a:custGeom>
              <a:avLst/>
              <a:gdLst/>
              <a:ahLst/>
              <a:cxnLst/>
              <a:rect l="l" t="t" r="r" b="b"/>
              <a:pathLst>
                <a:path w="135616" h="77069" extrusionOk="0">
                  <a:moveTo>
                    <a:pt x="110703" y="61981"/>
                  </a:moveTo>
                  <a:cubicBezTo>
                    <a:pt x="106869" y="63560"/>
                    <a:pt x="102909" y="64888"/>
                    <a:pt x="99275" y="66893"/>
                  </a:cubicBezTo>
                  <a:cubicBezTo>
                    <a:pt x="94688" y="69400"/>
                    <a:pt x="90854" y="72633"/>
                    <a:pt x="85640" y="73961"/>
                  </a:cubicBezTo>
                  <a:cubicBezTo>
                    <a:pt x="82132" y="74863"/>
                    <a:pt x="78397" y="74838"/>
                    <a:pt x="74813" y="75339"/>
                  </a:cubicBezTo>
                  <a:cubicBezTo>
                    <a:pt x="70878" y="75891"/>
                    <a:pt x="66944" y="76542"/>
                    <a:pt x="62984" y="76793"/>
                  </a:cubicBezTo>
                  <a:cubicBezTo>
                    <a:pt x="62733" y="76818"/>
                    <a:pt x="62482" y="76818"/>
                    <a:pt x="62257" y="76818"/>
                  </a:cubicBezTo>
                  <a:cubicBezTo>
                    <a:pt x="61004" y="76893"/>
                    <a:pt x="59776" y="76943"/>
                    <a:pt x="58548" y="76969"/>
                  </a:cubicBezTo>
                  <a:cubicBezTo>
                    <a:pt x="58322" y="76994"/>
                    <a:pt x="58071" y="76994"/>
                    <a:pt x="57846" y="76994"/>
                  </a:cubicBezTo>
                  <a:cubicBezTo>
                    <a:pt x="57595" y="76994"/>
                    <a:pt x="57370" y="76994"/>
                    <a:pt x="57119" y="76994"/>
                  </a:cubicBezTo>
                  <a:cubicBezTo>
                    <a:pt x="56868" y="77019"/>
                    <a:pt x="56618" y="77019"/>
                    <a:pt x="56342" y="77019"/>
                  </a:cubicBezTo>
                  <a:cubicBezTo>
                    <a:pt x="41129" y="77069"/>
                    <a:pt x="25039" y="74262"/>
                    <a:pt x="12582" y="65039"/>
                  </a:cubicBezTo>
                  <a:cubicBezTo>
                    <a:pt x="10753" y="63660"/>
                    <a:pt x="8948" y="62131"/>
                    <a:pt x="7946" y="60076"/>
                  </a:cubicBezTo>
                  <a:cubicBezTo>
                    <a:pt x="7094" y="58322"/>
                    <a:pt x="6918" y="56342"/>
                    <a:pt x="6517" y="54437"/>
                  </a:cubicBezTo>
                  <a:cubicBezTo>
                    <a:pt x="6041" y="52282"/>
                    <a:pt x="5164" y="50302"/>
                    <a:pt x="3435" y="48848"/>
                  </a:cubicBezTo>
                  <a:cubicBezTo>
                    <a:pt x="1104" y="46893"/>
                    <a:pt x="1" y="45916"/>
                    <a:pt x="1229" y="42758"/>
                  </a:cubicBezTo>
                  <a:cubicBezTo>
                    <a:pt x="5089" y="32733"/>
                    <a:pt x="12432" y="24261"/>
                    <a:pt x="21154" y="17996"/>
                  </a:cubicBezTo>
                  <a:cubicBezTo>
                    <a:pt x="33309" y="9249"/>
                    <a:pt x="48172" y="4286"/>
                    <a:pt x="62808" y="1880"/>
                  </a:cubicBezTo>
                  <a:cubicBezTo>
                    <a:pt x="70979" y="527"/>
                    <a:pt x="79300" y="1"/>
                    <a:pt x="87595" y="452"/>
                  </a:cubicBezTo>
                  <a:cubicBezTo>
                    <a:pt x="89575" y="552"/>
                    <a:pt x="91555" y="702"/>
                    <a:pt x="93510" y="928"/>
                  </a:cubicBezTo>
                  <a:cubicBezTo>
                    <a:pt x="95390" y="1129"/>
                    <a:pt x="97295" y="1605"/>
                    <a:pt x="99149" y="1555"/>
                  </a:cubicBezTo>
                  <a:cubicBezTo>
                    <a:pt x="103861" y="1404"/>
                    <a:pt x="108874" y="2306"/>
                    <a:pt x="113360" y="3660"/>
                  </a:cubicBezTo>
                  <a:cubicBezTo>
                    <a:pt x="116367" y="4562"/>
                    <a:pt x="120854" y="5489"/>
                    <a:pt x="122132" y="8773"/>
                  </a:cubicBezTo>
                  <a:cubicBezTo>
                    <a:pt x="122558" y="9825"/>
                    <a:pt x="123009" y="10778"/>
                    <a:pt x="123736" y="11655"/>
                  </a:cubicBezTo>
                  <a:cubicBezTo>
                    <a:pt x="124789" y="13008"/>
                    <a:pt x="126493" y="13184"/>
                    <a:pt x="127871" y="13961"/>
                  </a:cubicBezTo>
                  <a:cubicBezTo>
                    <a:pt x="129400" y="14838"/>
                    <a:pt x="130754" y="16041"/>
                    <a:pt x="131781" y="17469"/>
                  </a:cubicBezTo>
                  <a:cubicBezTo>
                    <a:pt x="133285" y="19500"/>
                    <a:pt x="134137" y="21956"/>
                    <a:pt x="134563" y="24462"/>
                  </a:cubicBezTo>
                  <a:cubicBezTo>
                    <a:pt x="135290" y="28372"/>
                    <a:pt x="135616" y="32833"/>
                    <a:pt x="134638" y="36718"/>
                  </a:cubicBezTo>
                  <a:cubicBezTo>
                    <a:pt x="133636" y="40653"/>
                    <a:pt x="131706" y="44287"/>
                    <a:pt x="129325" y="47520"/>
                  </a:cubicBezTo>
                  <a:cubicBezTo>
                    <a:pt x="125114" y="53209"/>
                    <a:pt x="119701" y="57896"/>
                    <a:pt x="113285" y="60878"/>
                  </a:cubicBezTo>
                  <a:cubicBezTo>
                    <a:pt x="112433" y="61254"/>
                    <a:pt x="111555" y="61630"/>
                    <a:pt x="110703" y="6198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1"/>
            <p:cNvSpPr/>
            <p:nvPr/>
          </p:nvSpPr>
          <p:spPr>
            <a:xfrm>
              <a:off x="4251400" y="3439250"/>
              <a:ext cx="216825" cy="127225"/>
            </a:xfrm>
            <a:custGeom>
              <a:avLst/>
              <a:gdLst/>
              <a:ahLst/>
              <a:cxnLst/>
              <a:rect l="l" t="t" r="r" b="b"/>
              <a:pathLst>
                <a:path w="8673" h="5089" extrusionOk="0">
                  <a:moveTo>
                    <a:pt x="8422" y="1229"/>
                  </a:moveTo>
                  <a:cubicBezTo>
                    <a:pt x="8046" y="878"/>
                    <a:pt x="6993" y="1179"/>
                    <a:pt x="4913" y="577"/>
                  </a:cubicBezTo>
                  <a:cubicBezTo>
                    <a:pt x="2858" y="1"/>
                    <a:pt x="703" y="402"/>
                    <a:pt x="352" y="903"/>
                  </a:cubicBezTo>
                  <a:cubicBezTo>
                    <a:pt x="1" y="1404"/>
                    <a:pt x="2657" y="3359"/>
                    <a:pt x="3660" y="3535"/>
                  </a:cubicBezTo>
                  <a:cubicBezTo>
                    <a:pt x="4662" y="3710"/>
                    <a:pt x="5264" y="5089"/>
                    <a:pt x="6617" y="5063"/>
                  </a:cubicBezTo>
                  <a:cubicBezTo>
                    <a:pt x="7971" y="5063"/>
                    <a:pt x="8672" y="3986"/>
                    <a:pt x="8672" y="398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1"/>
            <p:cNvSpPr/>
            <p:nvPr/>
          </p:nvSpPr>
          <p:spPr>
            <a:xfrm>
              <a:off x="2911175" y="3953675"/>
              <a:ext cx="278225" cy="119700"/>
            </a:xfrm>
            <a:custGeom>
              <a:avLst/>
              <a:gdLst/>
              <a:ahLst/>
              <a:cxnLst/>
              <a:rect l="l" t="t" r="r" b="b"/>
              <a:pathLst>
                <a:path w="11129" h="4788" extrusionOk="0">
                  <a:moveTo>
                    <a:pt x="3384" y="0"/>
                  </a:moveTo>
                  <a:cubicBezTo>
                    <a:pt x="3384" y="0"/>
                    <a:pt x="7444" y="928"/>
                    <a:pt x="8722" y="953"/>
                  </a:cubicBezTo>
                  <a:cubicBezTo>
                    <a:pt x="10026" y="978"/>
                    <a:pt x="11128" y="1905"/>
                    <a:pt x="10326" y="2782"/>
                  </a:cubicBezTo>
                  <a:cubicBezTo>
                    <a:pt x="9524" y="3660"/>
                    <a:pt x="8021" y="4361"/>
                    <a:pt x="6191" y="4487"/>
                  </a:cubicBezTo>
                  <a:cubicBezTo>
                    <a:pt x="4361" y="4612"/>
                    <a:pt x="1805" y="4787"/>
                    <a:pt x="752" y="4637"/>
                  </a:cubicBezTo>
                  <a:cubicBezTo>
                    <a:pt x="76" y="3434"/>
                    <a:pt x="0" y="953"/>
                    <a:pt x="0" y="9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1"/>
            <p:cNvSpPr/>
            <p:nvPr/>
          </p:nvSpPr>
          <p:spPr>
            <a:xfrm>
              <a:off x="3995775" y="3594025"/>
              <a:ext cx="278200" cy="119700"/>
            </a:xfrm>
            <a:custGeom>
              <a:avLst/>
              <a:gdLst/>
              <a:ahLst/>
              <a:cxnLst/>
              <a:rect l="l" t="t" r="r" b="b"/>
              <a:pathLst>
                <a:path w="11128" h="4788" extrusionOk="0">
                  <a:moveTo>
                    <a:pt x="7745" y="0"/>
                  </a:moveTo>
                  <a:cubicBezTo>
                    <a:pt x="7745" y="0"/>
                    <a:pt x="3709" y="928"/>
                    <a:pt x="2406" y="953"/>
                  </a:cubicBezTo>
                  <a:cubicBezTo>
                    <a:pt x="1103" y="978"/>
                    <a:pt x="0" y="1880"/>
                    <a:pt x="827" y="2757"/>
                  </a:cubicBezTo>
                  <a:cubicBezTo>
                    <a:pt x="1629" y="3659"/>
                    <a:pt x="3133" y="4361"/>
                    <a:pt x="4937" y="4487"/>
                  </a:cubicBezTo>
                  <a:cubicBezTo>
                    <a:pt x="6767" y="4587"/>
                    <a:pt x="9349" y="4787"/>
                    <a:pt x="10401" y="4637"/>
                  </a:cubicBezTo>
                  <a:cubicBezTo>
                    <a:pt x="11078" y="3434"/>
                    <a:pt x="11128" y="953"/>
                    <a:pt x="11128" y="9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1"/>
            <p:cNvSpPr/>
            <p:nvPr/>
          </p:nvSpPr>
          <p:spPr>
            <a:xfrm>
              <a:off x="2710050" y="3847775"/>
              <a:ext cx="216800" cy="127225"/>
            </a:xfrm>
            <a:custGeom>
              <a:avLst/>
              <a:gdLst/>
              <a:ahLst/>
              <a:cxnLst/>
              <a:rect l="l" t="t" r="r" b="b"/>
              <a:pathLst>
                <a:path w="8672" h="5089" extrusionOk="0">
                  <a:moveTo>
                    <a:pt x="251" y="1229"/>
                  </a:moveTo>
                  <a:cubicBezTo>
                    <a:pt x="627" y="878"/>
                    <a:pt x="1679" y="1179"/>
                    <a:pt x="3735" y="602"/>
                  </a:cubicBezTo>
                  <a:cubicBezTo>
                    <a:pt x="5815" y="1"/>
                    <a:pt x="7945" y="402"/>
                    <a:pt x="8321" y="903"/>
                  </a:cubicBezTo>
                  <a:cubicBezTo>
                    <a:pt x="8672" y="1429"/>
                    <a:pt x="6015" y="3359"/>
                    <a:pt x="5013" y="3535"/>
                  </a:cubicBezTo>
                  <a:cubicBezTo>
                    <a:pt x="3985" y="3735"/>
                    <a:pt x="3409" y="5088"/>
                    <a:pt x="2055" y="5088"/>
                  </a:cubicBezTo>
                  <a:cubicBezTo>
                    <a:pt x="677" y="5088"/>
                    <a:pt x="0" y="4011"/>
                    <a:pt x="0" y="401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1"/>
            <p:cNvSpPr/>
            <p:nvPr/>
          </p:nvSpPr>
          <p:spPr>
            <a:xfrm>
              <a:off x="2216925" y="3875975"/>
              <a:ext cx="480625" cy="278225"/>
            </a:xfrm>
            <a:custGeom>
              <a:avLst/>
              <a:gdLst/>
              <a:ahLst/>
              <a:cxnLst/>
              <a:rect l="l" t="t" r="r" b="b"/>
              <a:pathLst>
                <a:path w="19225" h="11129" extrusionOk="0">
                  <a:moveTo>
                    <a:pt x="19224" y="7720"/>
                  </a:moveTo>
                  <a:cubicBezTo>
                    <a:pt x="19224" y="7820"/>
                    <a:pt x="19174" y="7945"/>
                    <a:pt x="19074" y="8046"/>
                  </a:cubicBezTo>
                  <a:cubicBezTo>
                    <a:pt x="18948" y="8196"/>
                    <a:pt x="18748" y="8296"/>
                    <a:pt x="18497" y="8372"/>
                  </a:cubicBezTo>
                  <a:cubicBezTo>
                    <a:pt x="18171" y="8472"/>
                    <a:pt x="17770" y="8497"/>
                    <a:pt x="17394" y="8397"/>
                  </a:cubicBezTo>
                  <a:lnTo>
                    <a:pt x="12808" y="7169"/>
                  </a:lnTo>
                  <a:cubicBezTo>
                    <a:pt x="12056" y="6968"/>
                    <a:pt x="11179" y="7244"/>
                    <a:pt x="11028" y="7720"/>
                  </a:cubicBezTo>
                  <a:lnTo>
                    <a:pt x="10026" y="10527"/>
                  </a:lnTo>
                  <a:cubicBezTo>
                    <a:pt x="9901" y="10878"/>
                    <a:pt x="9374" y="11128"/>
                    <a:pt x="8773" y="11128"/>
                  </a:cubicBezTo>
                  <a:cubicBezTo>
                    <a:pt x="8698" y="11128"/>
                    <a:pt x="8622" y="11128"/>
                    <a:pt x="8572" y="11128"/>
                  </a:cubicBezTo>
                  <a:cubicBezTo>
                    <a:pt x="8171" y="11078"/>
                    <a:pt x="7820" y="10953"/>
                    <a:pt x="7645" y="10753"/>
                  </a:cubicBezTo>
                  <a:cubicBezTo>
                    <a:pt x="7545" y="10652"/>
                    <a:pt x="7495" y="10552"/>
                    <a:pt x="7470" y="10452"/>
                  </a:cubicBezTo>
                  <a:lnTo>
                    <a:pt x="7470" y="10427"/>
                  </a:lnTo>
                  <a:cubicBezTo>
                    <a:pt x="7470" y="10377"/>
                    <a:pt x="7470" y="10352"/>
                    <a:pt x="7470" y="10301"/>
                  </a:cubicBezTo>
                  <a:lnTo>
                    <a:pt x="7846" y="8296"/>
                  </a:lnTo>
                  <a:lnTo>
                    <a:pt x="8021" y="7419"/>
                  </a:lnTo>
                  <a:cubicBezTo>
                    <a:pt x="8121" y="6943"/>
                    <a:pt x="7419" y="6542"/>
                    <a:pt x="6592" y="6592"/>
                  </a:cubicBezTo>
                  <a:lnTo>
                    <a:pt x="1555" y="6918"/>
                  </a:lnTo>
                  <a:cubicBezTo>
                    <a:pt x="1505" y="6918"/>
                    <a:pt x="1454" y="6918"/>
                    <a:pt x="1404" y="6918"/>
                  </a:cubicBezTo>
                  <a:cubicBezTo>
                    <a:pt x="1179" y="6918"/>
                    <a:pt x="978" y="6893"/>
                    <a:pt x="803" y="6818"/>
                  </a:cubicBezTo>
                  <a:cubicBezTo>
                    <a:pt x="452" y="6717"/>
                    <a:pt x="176" y="6517"/>
                    <a:pt x="126" y="6291"/>
                  </a:cubicBezTo>
                  <a:cubicBezTo>
                    <a:pt x="1" y="5890"/>
                    <a:pt x="452" y="5514"/>
                    <a:pt x="1129" y="5439"/>
                  </a:cubicBezTo>
                  <a:lnTo>
                    <a:pt x="6066" y="4863"/>
                  </a:lnTo>
                  <a:cubicBezTo>
                    <a:pt x="6292" y="4838"/>
                    <a:pt x="6467" y="4788"/>
                    <a:pt x="6617" y="4712"/>
                  </a:cubicBezTo>
                  <a:cubicBezTo>
                    <a:pt x="7069" y="4487"/>
                    <a:pt x="7244" y="4136"/>
                    <a:pt x="6993" y="3810"/>
                  </a:cubicBezTo>
                  <a:lnTo>
                    <a:pt x="5239" y="1605"/>
                  </a:lnTo>
                  <a:lnTo>
                    <a:pt x="4888" y="1153"/>
                  </a:lnTo>
                  <a:cubicBezTo>
                    <a:pt x="4813" y="1078"/>
                    <a:pt x="4788" y="1003"/>
                    <a:pt x="4763" y="903"/>
                  </a:cubicBezTo>
                  <a:cubicBezTo>
                    <a:pt x="4763" y="903"/>
                    <a:pt x="4763" y="878"/>
                    <a:pt x="4763" y="853"/>
                  </a:cubicBezTo>
                  <a:cubicBezTo>
                    <a:pt x="4763" y="577"/>
                    <a:pt x="5013" y="326"/>
                    <a:pt x="5465" y="201"/>
                  </a:cubicBezTo>
                  <a:cubicBezTo>
                    <a:pt x="6091" y="1"/>
                    <a:pt x="6843" y="151"/>
                    <a:pt x="7194" y="502"/>
                  </a:cubicBezTo>
                  <a:lnTo>
                    <a:pt x="9675" y="3033"/>
                  </a:lnTo>
                  <a:cubicBezTo>
                    <a:pt x="10101" y="3434"/>
                    <a:pt x="11079" y="3534"/>
                    <a:pt x="11680" y="3209"/>
                  </a:cubicBezTo>
                  <a:lnTo>
                    <a:pt x="15389" y="1254"/>
                  </a:lnTo>
                  <a:cubicBezTo>
                    <a:pt x="15640" y="1128"/>
                    <a:pt x="15941" y="1053"/>
                    <a:pt x="16267" y="1053"/>
                  </a:cubicBezTo>
                  <a:cubicBezTo>
                    <a:pt x="16592" y="1053"/>
                    <a:pt x="16918" y="1128"/>
                    <a:pt x="17194" y="1279"/>
                  </a:cubicBezTo>
                  <a:cubicBezTo>
                    <a:pt x="17445" y="1429"/>
                    <a:pt x="17595" y="1655"/>
                    <a:pt x="17570" y="1855"/>
                  </a:cubicBezTo>
                  <a:cubicBezTo>
                    <a:pt x="17545" y="2006"/>
                    <a:pt x="17445" y="2181"/>
                    <a:pt x="17219" y="2306"/>
                  </a:cubicBezTo>
                  <a:lnTo>
                    <a:pt x="16943" y="2507"/>
                  </a:lnTo>
                  <a:lnTo>
                    <a:pt x="13836" y="4462"/>
                  </a:lnTo>
                  <a:cubicBezTo>
                    <a:pt x="13284" y="4813"/>
                    <a:pt x="13435" y="5364"/>
                    <a:pt x="14136" y="5590"/>
                  </a:cubicBezTo>
                  <a:cubicBezTo>
                    <a:pt x="14136" y="5615"/>
                    <a:pt x="14161" y="5615"/>
                    <a:pt x="14161" y="5615"/>
                  </a:cubicBezTo>
                  <a:lnTo>
                    <a:pt x="18547" y="7068"/>
                  </a:lnTo>
                  <a:cubicBezTo>
                    <a:pt x="18973" y="7194"/>
                    <a:pt x="19224" y="7444"/>
                    <a:pt x="19224" y="772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1"/>
            <p:cNvSpPr/>
            <p:nvPr/>
          </p:nvSpPr>
          <p:spPr>
            <a:xfrm>
              <a:off x="2335975" y="3898525"/>
              <a:ext cx="62050" cy="95275"/>
            </a:xfrm>
            <a:custGeom>
              <a:avLst/>
              <a:gdLst/>
              <a:ahLst/>
              <a:cxnLst/>
              <a:rect l="l" t="t" r="r" b="b"/>
              <a:pathLst>
                <a:path w="2482" h="3811" extrusionOk="0">
                  <a:moveTo>
                    <a:pt x="1855" y="3810"/>
                  </a:moveTo>
                  <a:lnTo>
                    <a:pt x="126" y="1605"/>
                  </a:lnTo>
                  <a:cubicBezTo>
                    <a:pt x="51" y="1505"/>
                    <a:pt x="1" y="1429"/>
                    <a:pt x="1" y="1329"/>
                  </a:cubicBezTo>
                  <a:lnTo>
                    <a:pt x="1" y="1"/>
                  </a:lnTo>
                  <a:cubicBezTo>
                    <a:pt x="26" y="101"/>
                    <a:pt x="51" y="176"/>
                    <a:pt x="126" y="251"/>
                  </a:cubicBezTo>
                  <a:lnTo>
                    <a:pt x="477" y="703"/>
                  </a:lnTo>
                  <a:lnTo>
                    <a:pt x="2231" y="2908"/>
                  </a:lnTo>
                  <a:cubicBezTo>
                    <a:pt x="2482" y="3234"/>
                    <a:pt x="2307" y="3585"/>
                    <a:pt x="1855" y="381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1"/>
            <p:cNvSpPr/>
            <p:nvPr/>
          </p:nvSpPr>
          <p:spPr>
            <a:xfrm>
              <a:off x="2599150" y="3993150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0" y="101"/>
                  </a:moveTo>
                  <a:cubicBezTo>
                    <a:pt x="0" y="101"/>
                    <a:pt x="0" y="76"/>
                    <a:pt x="0" y="50"/>
                  </a:cubicBez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1"/>
            <p:cNvSpPr/>
            <p:nvPr/>
          </p:nvSpPr>
          <p:spPr>
            <a:xfrm>
              <a:off x="2219450" y="4033250"/>
              <a:ext cx="200525" cy="50150"/>
            </a:xfrm>
            <a:custGeom>
              <a:avLst/>
              <a:gdLst/>
              <a:ahLst/>
              <a:cxnLst/>
              <a:rect l="l" t="t" r="r" b="b"/>
              <a:pathLst>
                <a:path w="8021" h="2006" extrusionOk="0">
                  <a:moveTo>
                    <a:pt x="7920" y="1128"/>
                  </a:moveTo>
                  <a:lnTo>
                    <a:pt x="7745" y="2005"/>
                  </a:lnTo>
                  <a:cubicBezTo>
                    <a:pt x="7494" y="1755"/>
                    <a:pt x="7018" y="1604"/>
                    <a:pt x="6491" y="1629"/>
                  </a:cubicBezTo>
                  <a:lnTo>
                    <a:pt x="1454" y="1955"/>
                  </a:lnTo>
                  <a:cubicBezTo>
                    <a:pt x="1404" y="1955"/>
                    <a:pt x="1353" y="1955"/>
                    <a:pt x="1303" y="1955"/>
                  </a:cubicBezTo>
                  <a:cubicBezTo>
                    <a:pt x="677" y="1955"/>
                    <a:pt x="125" y="1680"/>
                    <a:pt x="0" y="1329"/>
                  </a:cubicBezTo>
                  <a:lnTo>
                    <a:pt x="0" y="0"/>
                  </a:lnTo>
                  <a:cubicBezTo>
                    <a:pt x="75" y="226"/>
                    <a:pt x="351" y="426"/>
                    <a:pt x="702" y="527"/>
                  </a:cubicBezTo>
                  <a:cubicBezTo>
                    <a:pt x="877" y="602"/>
                    <a:pt x="1078" y="627"/>
                    <a:pt x="1303" y="627"/>
                  </a:cubicBezTo>
                  <a:cubicBezTo>
                    <a:pt x="1353" y="627"/>
                    <a:pt x="1404" y="627"/>
                    <a:pt x="1454" y="627"/>
                  </a:cubicBezTo>
                  <a:lnTo>
                    <a:pt x="6491" y="301"/>
                  </a:lnTo>
                  <a:cubicBezTo>
                    <a:pt x="7318" y="251"/>
                    <a:pt x="8020" y="652"/>
                    <a:pt x="7920" y="11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1"/>
            <p:cNvSpPr/>
            <p:nvPr/>
          </p:nvSpPr>
          <p:spPr>
            <a:xfrm>
              <a:off x="2482600" y="41241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lnTo>
                    <a:pt x="26" y="251"/>
                  </a:lnTo>
                  <a:cubicBezTo>
                    <a:pt x="0" y="176"/>
                    <a:pt x="0" y="76"/>
                    <a:pt x="26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1"/>
            <p:cNvSpPr/>
            <p:nvPr/>
          </p:nvSpPr>
          <p:spPr>
            <a:xfrm>
              <a:off x="2403650" y="4050175"/>
              <a:ext cx="293900" cy="137225"/>
            </a:xfrm>
            <a:custGeom>
              <a:avLst/>
              <a:gdLst/>
              <a:ahLst/>
              <a:cxnLst/>
              <a:rect l="l" t="t" r="r" b="b"/>
              <a:pathLst>
                <a:path w="11756" h="5489" extrusionOk="0">
                  <a:moveTo>
                    <a:pt x="11755" y="752"/>
                  </a:moveTo>
                  <a:lnTo>
                    <a:pt x="11755" y="2080"/>
                  </a:lnTo>
                  <a:cubicBezTo>
                    <a:pt x="11755" y="2206"/>
                    <a:pt x="11705" y="2306"/>
                    <a:pt x="11605" y="2406"/>
                  </a:cubicBezTo>
                  <a:cubicBezTo>
                    <a:pt x="11304" y="2757"/>
                    <a:pt x="10552" y="2907"/>
                    <a:pt x="9925" y="2757"/>
                  </a:cubicBezTo>
                  <a:lnTo>
                    <a:pt x="5339" y="1554"/>
                  </a:lnTo>
                  <a:cubicBezTo>
                    <a:pt x="4587" y="1353"/>
                    <a:pt x="3710" y="1604"/>
                    <a:pt x="3559" y="2080"/>
                  </a:cubicBezTo>
                  <a:lnTo>
                    <a:pt x="2557" y="4887"/>
                  </a:lnTo>
                  <a:cubicBezTo>
                    <a:pt x="2432" y="5238"/>
                    <a:pt x="1905" y="5489"/>
                    <a:pt x="1304" y="5489"/>
                  </a:cubicBezTo>
                  <a:cubicBezTo>
                    <a:pt x="1229" y="5489"/>
                    <a:pt x="1153" y="5489"/>
                    <a:pt x="1103" y="5489"/>
                  </a:cubicBezTo>
                  <a:cubicBezTo>
                    <a:pt x="502" y="5414"/>
                    <a:pt x="51" y="5138"/>
                    <a:pt x="1" y="4812"/>
                  </a:cubicBezTo>
                  <a:lnTo>
                    <a:pt x="1" y="4662"/>
                  </a:lnTo>
                  <a:lnTo>
                    <a:pt x="1" y="3484"/>
                  </a:lnTo>
                  <a:cubicBezTo>
                    <a:pt x="26" y="3584"/>
                    <a:pt x="76" y="3684"/>
                    <a:pt x="176" y="3785"/>
                  </a:cubicBezTo>
                  <a:cubicBezTo>
                    <a:pt x="351" y="3985"/>
                    <a:pt x="702" y="4110"/>
                    <a:pt x="1103" y="4160"/>
                  </a:cubicBezTo>
                  <a:cubicBezTo>
                    <a:pt x="1153" y="4160"/>
                    <a:pt x="1229" y="4160"/>
                    <a:pt x="1304" y="4160"/>
                  </a:cubicBezTo>
                  <a:cubicBezTo>
                    <a:pt x="1905" y="4160"/>
                    <a:pt x="2432" y="3910"/>
                    <a:pt x="2557" y="3559"/>
                  </a:cubicBezTo>
                  <a:lnTo>
                    <a:pt x="3559" y="752"/>
                  </a:lnTo>
                  <a:cubicBezTo>
                    <a:pt x="3710" y="276"/>
                    <a:pt x="4587" y="0"/>
                    <a:pt x="5339" y="201"/>
                  </a:cubicBezTo>
                  <a:lnTo>
                    <a:pt x="9925" y="1429"/>
                  </a:lnTo>
                  <a:cubicBezTo>
                    <a:pt x="10301" y="1529"/>
                    <a:pt x="10702" y="1504"/>
                    <a:pt x="11028" y="1404"/>
                  </a:cubicBezTo>
                  <a:cubicBezTo>
                    <a:pt x="11279" y="1328"/>
                    <a:pt x="11479" y="1228"/>
                    <a:pt x="11605" y="1078"/>
                  </a:cubicBezTo>
                  <a:cubicBezTo>
                    <a:pt x="11705" y="977"/>
                    <a:pt x="11755" y="852"/>
                    <a:pt x="11755" y="75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1"/>
            <p:cNvSpPr/>
            <p:nvPr/>
          </p:nvSpPr>
          <p:spPr>
            <a:xfrm>
              <a:off x="2549025" y="3922350"/>
              <a:ext cx="107150" cy="93375"/>
            </a:xfrm>
            <a:custGeom>
              <a:avLst/>
              <a:gdLst/>
              <a:ahLst/>
              <a:cxnLst/>
              <a:rect l="l" t="t" r="r" b="b"/>
              <a:pathLst>
                <a:path w="4286" h="3735" extrusionOk="0">
                  <a:moveTo>
                    <a:pt x="4286" y="0"/>
                  </a:moveTo>
                  <a:lnTo>
                    <a:pt x="4286" y="1278"/>
                  </a:lnTo>
                  <a:cubicBezTo>
                    <a:pt x="4286" y="1454"/>
                    <a:pt x="4186" y="1654"/>
                    <a:pt x="3935" y="1805"/>
                  </a:cubicBezTo>
                  <a:lnTo>
                    <a:pt x="852" y="3735"/>
                  </a:lnTo>
                  <a:cubicBezTo>
                    <a:pt x="151" y="3509"/>
                    <a:pt x="0" y="2958"/>
                    <a:pt x="552" y="2607"/>
                  </a:cubicBezTo>
                  <a:lnTo>
                    <a:pt x="3659" y="652"/>
                  </a:lnTo>
                  <a:lnTo>
                    <a:pt x="3935" y="451"/>
                  </a:lnTo>
                  <a:cubicBezTo>
                    <a:pt x="4161" y="326"/>
                    <a:pt x="4261" y="151"/>
                    <a:pt x="4286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1"/>
            <p:cNvSpPr/>
            <p:nvPr/>
          </p:nvSpPr>
          <p:spPr>
            <a:xfrm>
              <a:off x="2636725" y="4098400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2332" y="1254"/>
                  </a:moveTo>
                  <a:cubicBezTo>
                    <a:pt x="2307" y="1906"/>
                    <a:pt x="1755" y="2382"/>
                    <a:pt x="1104" y="2332"/>
                  </a:cubicBezTo>
                  <a:cubicBezTo>
                    <a:pt x="477" y="2282"/>
                    <a:pt x="1" y="1730"/>
                    <a:pt x="26" y="1104"/>
                  </a:cubicBezTo>
                  <a:cubicBezTo>
                    <a:pt x="76" y="477"/>
                    <a:pt x="627" y="1"/>
                    <a:pt x="1254" y="51"/>
                  </a:cubicBezTo>
                  <a:cubicBezTo>
                    <a:pt x="1906" y="76"/>
                    <a:pt x="2382" y="627"/>
                    <a:pt x="2332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1"/>
            <p:cNvSpPr/>
            <p:nvPr/>
          </p:nvSpPr>
          <p:spPr>
            <a:xfrm>
              <a:off x="2406775" y="4169850"/>
              <a:ext cx="59550" cy="59525"/>
            </a:xfrm>
            <a:custGeom>
              <a:avLst/>
              <a:gdLst/>
              <a:ahLst/>
              <a:cxnLst/>
              <a:rect l="l" t="t" r="r" b="b"/>
              <a:pathLst>
                <a:path w="2382" h="2381" extrusionOk="0">
                  <a:moveTo>
                    <a:pt x="2332" y="1278"/>
                  </a:moveTo>
                  <a:cubicBezTo>
                    <a:pt x="2307" y="1905"/>
                    <a:pt x="1755" y="2381"/>
                    <a:pt x="1104" y="2331"/>
                  </a:cubicBezTo>
                  <a:cubicBezTo>
                    <a:pt x="477" y="2281"/>
                    <a:pt x="1" y="1754"/>
                    <a:pt x="26" y="1103"/>
                  </a:cubicBezTo>
                  <a:cubicBezTo>
                    <a:pt x="76" y="476"/>
                    <a:pt x="627" y="0"/>
                    <a:pt x="1254" y="50"/>
                  </a:cubicBezTo>
                  <a:cubicBezTo>
                    <a:pt x="1906" y="100"/>
                    <a:pt x="2382" y="627"/>
                    <a:pt x="2332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1"/>
            <p:cNvSpPr/>
            <p:nvPr/>
          </p:nvSpPr>
          <p:spPr>
            <a:xfrm>
              <a:off x="2218175" y="4065825"/>
              <a:ext cx="60200" cy="59550"/>
            </a:xfrm>
            <a:custGeom>
              <a:avLst/>
              <a:gdLst/>
              <a:ahLst/>
              <a:cxnLst/>
              <a:rect l="l" t="t" r="r" b="b"/>
              <a:pathLst>
                <a:path w="2408" h="2382" extrusionOk="0">
                  <a:moveTo>
                    <a:pt x="2357" y="1279"/>
                  </a:moveTo>
                  <a:cubicBezTo>
                    <a:pt x="2307" y="1905"/>
                    <a:pt x="1755" y="2382"/>
                    <a:pt x="1129" y="2331"/>
                  </a:cubicBezTo>
                  <a:cubicBezTo>
                    <a:pt x="477" y="2306"/>
                    <a:pt x="1" y="1755"/>
                    <a:pt x="51" y="1128"/>
                  </a:cubicBezTo>
                  <a:cubicBezTo>
                    <a:pt x="101" y="477"/>
                    <a:pt x="653" y="1"/>
                    <a:pt x="1279" y="51"/>
                  </a:cubicBezTo>
                  <a:cubicBezTo>
                    <a:pt x="1906" y="101"/>
                    <a:pt x="2407" y="652"/>
                    <a:pt x="2357" y="127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1"/>
            <p:cNvSpPr/>
            <p:nvPr/>
          </p:nvSpPr>
          <p:spPr>
            <a:xfrm>
              <a:off x="2324075" y="3945525"/>
              <a:ext cx="59550" cy="58925"/>
            </a:xfrm>
            <a:custGeom>
              <a:avLst/>
              <a:gdLst/>
              <a:ahLst/>
              <a:cxnLst/>
              <a:rect l="l" t="t" r="r" b="b"/>
              <a:pathLst>
                <a:path w="2382" h="2357" extrusionOk="0">
                  <a:moveTo>
                    <a:pt x="2331" y="1254"/>
                  </a:moveTo>
                  <a:cubicBezTo>
                    <a:pt x="2306" y="1880"/>
                    <a:pt x="1755" y="2356"/>
                    <a:pt x="1103" y="2306"/>
                  </a:cubicBezTo>
                  <a:cubicBezTo>
                    <a:pt x="477" y="2281"/>
                    <a:pt x="1" y="1730"/>
                    <a:pt x="26" y="1103"/>
                  </a:cubicBezTo>
                  <a:cubicBezTo>
                    <a:pt x="76" y="477"/>
                    <a:pt x="627" y="1"/>
                    <a:pt x="1254" y="26"/>
                  </a:cubicBezTo>
                  <a:cubicBezTo>
                    <a:pt x="1905" y="76"/>
                    <a:pt x="2382" y="627"/>
                    <a:pt x="233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1"/>
            <p:cNvSpPr/>
            <p:nvPr/>
          </p:nvSpPr>
          <p:spPr>
            <a:xfrm>
              <a:off x="2607275" y="3958050"/>
              <a:ext cx="60175" cy="59550"/>
            </a:xfrm>
            <a:custGeom>
              <a:avLst/>
              <a:gdLst/>
              <a:ahLst/>
              <a:cxnLst/>
              <a:rect l="l" t="t" r="r" b="b"/>
              <a:pathLst>
                <a:path w="2407" h="2382" extrusionOk="0">
                  <a:moveTo>
                    <a:pt x="2357" y="1254"/>
                  </a:moveTo>
                  <a:cubicBezTo>
                    <a:pt x="2307" y="1906"/>
                    <a:pt x="1755" y="2382"/>
                    <a:pt x="1129" y="2332"/>
                  </a:cubicBezTo>
                  <a:cubicBezTo>
                    <a:pt x="502" y="2282"/>
                    <a:pt x="1" y="1730"/>
                    <a:pt x="51" y="1104"/>
                  </a:cubicBezTo>
                  <a:cubicBezTo>
                    <a:pt x="101" y="477"/>
                    <a:pt x="653" y="1"/>
                    <a:pt x="1279" y="51"/>
                  </a:cubicBezTo>
                  <a:cubicBezTo>
                    <a:pt x="1931" y="76"/>
                    <a:pt x="2407" y="627"/>
                    <a:pt x="2357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1"/>
            <p:cNvSpPr/>
            <p:nvPr/>
          </p:nvSpPr>
          <p:spPr>
            <a:xfrm>
              <a:off x="2424325" y="3768200"/>
              <a:ext cx="80850" cy="302675"/>
            </a:xfrm>
            <a:custGeom>
              <a:avLst/>
              <a:gdLst/>
              <a:ahLst/>
              <a:cxnLst/>
              <a:rect l="l" t="t" r="r" b="b"/>
              <a:pathLst>
                <a:path w="3234" h="12107" extrusionOk="0">
                  <a:moveTo>
                    <a:pt x="3234" y="10602"/>
                  </a:moveTo>
                  <a:cubicBezTo>
                    <a:pt x="3234" y="12106"/>
                    <a:pt x="1" y="11805"/>
                    <a:pt x="1" y="10602"/>
                  </a:cubicBezTo>
                  <a:lnTo>
                    <a:pt x="1" y="1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1"/>
            <p:cNvSpPr/>
            <p:nvPr/>
          </p:nvSpPr>
          <p:spPr>
            <a:xfrm>
              <a:off x="2374200" y="3448650"/>
              <a:ext cx="461175" cy="458050"/>
            </a:xfrm>
            <a:custGeom>
              <a:avLst/>
              <a:gdLst/>
              <a:ahLst/>
              <a:cxnLst/>
              <a:rect l="l" t="t" r="r" b="b"/>
              <a:pathLst>
                <a:path w="18447" h="18322" extrusionOk="0">
                  <a:moveTo>
                    <a:pt x="1279" y="3209"/>
                  </a:moveTo>
                  <a:cubicBezTo>
                    <a:pt x="1279" y="3209"/>
                    <a:pt x="10577" y="1"/>
                    <a:pt x="14512" y="477"/>
                  </a:cubicBezTo>
                  <a:cubicBezTo>
                    <a:pt x="18447" y="953"/>
                    <a:pt x="17570" y="17971"/>
                    <a:pt x="17570" y="17971"/>
                  </a:cubicBezTo>
                  <a:cubicBezTo>
                    <a:pt x="17570" y="17971"/>
                    <a:pt x="15464" y="18322"/>
                    <a:pt x="13409" y="17971"/>
                  </a:cubicBezTo>
                  <a:cubicBezTo>
                    <a:pt x="12532" y="13259"/>
                    <a:pt x="11103" y="8046"/>
                    <a:pt x="11103" y="8046"/>
                  </a:cubicBezTo>
                  <a:cubicBezTo>
                    <a:pt x="11103" y="8046"/>
                    <a:pt x="2557" y="10527"/>
                    <a:pt x="1279" y="9274"/>
                  </a:cubicBezTo>
                  <a:cubicBezTo>
                    <a:pt x="1" y="8046"/>
                    <a:pt x="1279" y="3209"/>
                    <a:pt x="1279" y="320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1"/>
            <p:cNvSpPr/>
            <p:nvPr/>
          </p:nvSpPr>
          <p:spPr>
            <a:xfrm>
              <a:off x="2374200" y="3448650"/>
              <a:ext cx="461175" cy="498150"/>
            </a:xfrm>
            <a:custGeom>
              <a:avLst/>
              <a:gdLst/>
              <a:ahLst/>
              <a:cxnLst/>
              <a:rect l="l" t="t" r="r" b="b"/>
              <a:pathLst>
                <a:path w="18447" h="19926" extrusionOk="0">
                  <a:moveTo>
                    <a:pt x="1279" y="3209"/>
                  </a:moveTo>
                  <a:cubicBezTo>
                    <a:pt x="1279" y="3209"/>
                    <a:pt x="10577" y="1"/>
                    <a:pt x="14512" y="477"/>
                  </a:cubicBezTo>
                  <a:cubicBezTo>
                    <a:pt x="18447" y="953"/>
                    <a:pt x="17570" y="17971"/>
                    <a:pt x="17570" y="17971"/>
                  </a:cubicBezTo>
                  <a:cubicBezTo>
                    <a:pt x="17244" y="18622"/>
                    <a:pt x="14687" y="19926"/>
                    <a:pt x="13409" y="17971"/>
                  </a:cubicBezTo>
                  <a:cubicBezTo>
                    <a:pt x="12532" y="13259"/>
                    <a:pt x="11103" y="8046"/>
                    <a:pt x="11103" y="8046"/>
                  </a:cubicBezTo>
                  <a:cubicBezTo>
                    <a:pt x="11103" y="8046"/>
                    <a:pt x="2557" y="10527"/>
                    <a:pt x="1279" y="9274"/>
                  </a:cubicBezTo>
                  <a:cubicBezTo>
                    <a:pt x="1" y="8046"/>
                    <a:pt x="1279" y="3209"/>
                    <a:pt x="1279" y="320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1"/>
            <p:cNvSpPr/>
            <p:nvPr/>
          </p:nvSpPr>
          <p:spPr>
            <a:xfrm>
              <a:off x="2414925" y="3648525"/>
              <a:ext cx="395400" cy="302675"/>
            </a:xfrm>
            <a:custGeom>
              <a:avLst/>
              <a:gdLst/>
              <a:ahLst/>
              <a:cxnLst/>
              <a:rect l="l" t="t" r="r" b="b"/>
              <a:pathLst>
                <a:path w="15816" h="12107" extrusionOk="0">
                  <a:moveTo>
                    <a:pt x="14838" y="4713"/>
                  </a:moveTo>
                  <a:cubicBezTo>
                    <a:pt x="14011" y="5490"/>
                    <a:pt x="4136" y="10953"/>
                    <a:pt x="2281" y="11981"/>
                  </a:cubicBezTo>
                  <a:cubicBezTo>
                    <a:pt x="2056" y="12106"/>
                    <a:pt x="1780" y="12106"/>
                    <a:pt x="1555" y="11981"/>
                  </a:cubicBezTo>
                  <a:cubicBezTo>
                    <a:pt x="1555" y="11981"/>
                    <a:pt x="1555" y="11981"/>
                    <a:pt x="1555" y="11981"/>
                  </a:cubicBezTo>
                  <a:lnTo>
                    <a:pt x="1555" y="11981"/>
                  </a:lnTo>
                  <a:cubicBezTo>
                    <a:pt x="527" y="11304"/>
                    <a:pt x="1" y="8998"/>
                    <a:pt x="1981" y="7520"/>
                  </a:cubicBezTo>
                  <a:cubicBezTo>
                    <a:pt x="2582" y="7068"/>
                    <a:pt x="13109" y="1"/>
                    <a:pt x="14788" y="477"/>
                  </a:cubicBezTo>
                  <a:lnTo>
                    <a:pt x="14788" y="477"/>
                  </a:lnTo>
                  <a:cubicBezTo>
                    <a:pt x="14813" y="477"/>
                    <a:pt x="14838" y="502"/>
                    <a:pt x="14838" y="502"/>
                  </a:cubicBezTo>
                  <a:cubicBezTo>
                    <a:pt x="14888" y="527"/>
                    <a:pt x="14963" y="552"/>
                    <a:pt x="14988" y="602"/>
                  </a:cubicBezTo>
                  <a:cubicBezTo>
                    <a:pt x="15815" y="1254"/>
                    <a:pt x="15715" y="3911"/>
                    <a:pt x="14838" y="47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1"/>
            <p:cNvSpPr/>
            <p:nvPr/>
          </p:nvSpPr>
          <p:spPr>
            <a:xfrm>
              <a:off x="2118550" y="3471850"/>
              <a:ext cx="666075" cy="476200"/>
            </a:xfrm>
            <a:custGeom>
              <a:avLst/>
              <a:gdLst/>
              <a:ahLst/>
              <a:cxnLst/>
              <a:rect l="l" t="t" r="r" b="b"/>
              <a:pathLst>
                <a:path w="26643" h="19048" extrusionOk="0">
                  <a:moveTo>
                    <a:pt x="26643" y="7544"/>
                  </a:moveTo>
                  <a:cubicBezTo>
                    <a:pt x="24964" y="7068"/>
                    <a:pt x="14437" y="14135"/>
                    <a:pt x="13836" y="14587"/>
                  </a:cubicBezTo>
                  <a:cubicBezTo>
                    <a:pt x="11856" y="16065"/>
                    <a:pt x="12382" y="18371"/>
                    <a:pt x="13410" y="19048"/>
                  </a:cubicBezTo>
                  <a:lnTo>
                    <a:pt x="1705" y="12256"/>
                  </a:lnTo>
                  <a:lnTo>
                    <a:pt x="1304" y="12030"/>
                  </a:lnTo>
                  <a:lnTo>
                    <a:pt x="1279" y="12005"/>
                  </a:lnTo>
                  <a:cubicBezTo>
                    <a:pt x="377" y="11228"/>
                    <a:pt x="1" y="9073"/>
                    <a:pt x="1881" y="7669"/>
                  </a:cubicBezTo>
                  <a:cubicBezTo>
                    <a:pt x="2482" y="7243"/>
                    <a:pt x="13259" y="0"/>
                    <a:pt x="14738" y="677"/>
                  </a:cubicBezTo>
                  <a:lnTo>
                    <a:pt x="14838" y="727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1"/>
            <p:cNvSpPr/>
            <p:nvPr/>
          </p:nvSpPr>
          <p:spPr>
            <a:xfrm>
              <a:off x="3013300" y="1935500"/>
              <a:ext cx="424850" cy="735600"/>
            </a:xfrm>
            <a:custGeom>
              <a:avLst/>
              <a:gdLst/>
              <a:ahLst/>
              <a:cxnLst/>
              <a:rect l="l" t="t" r="r" b="b"/>
              <a:pathLst>
                <a:path w="16994" h="29424" extrusionOk="0">
                  <a:moveTo>
                    <a:pt x="16818" y="20902"/>
                  </a:moveTo>
                  <a:cubicBezTo>
                    <a:pt x="16492" y="18396"/>
                    <a:pt x="15339" y="3308"/>
                    <a:pt x="13134" y="1604"/>
                  </a:cubicBezTo>
                  <a:cubicBezTo>
                    <a:pt x="13134" y="1604"/>
                    <a:pt x="11630" y="0"/>
                    <a:pt x="10953" y="677"/>
                  </a:cubicBezTo>
                  <a:lnTo>
                    <a:pt x="1" y="7018"/>
                  </a:lnTo>
                  <a:lnTo>
                    <a:pt x="502" y="13835"/>
                  </a:lnTo>
                  <a:lnTo>
                    <a:pt x="5264" y="29424"/>
                  </a:lnTo>
                  <a:lnTo>
                    <a:pt x="15890" y="23309"/>
                  </a:lnTo>
                  <a:cubicBezTo>
                    <a:pt x="16567" y="23108"/>
                    <a:pt x="16993" y="22206"/>
                    <a:pt x="16818" y="2090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1"/>
            <p:cNvSpPr/>
            <p:nvPr/>
          </p:nvSpPr>
          <p:spPr>
            <a:xfrm>
              <a:off x="3001400" y="2069575"/>
              <a:ext cx="162925" cy="636625"/>
            </a:xfrm>
            <a:custGeom>
              <a:avLst/>
              <a:gdLst/>
              <a:ahLst/>
              <a:cxnLst/>
              <a:rect l="l" t="t" r="r" b="b"/>
              <a:pathLst>
                <a:path w="6517" h="25465" extrusionOk="0">
                  <a:moveTo>
                    <a:pt x="2507" y="2657"/>
                  </a:moveTo>
                  <a:cubicBezTo>
                    <a:pt x="4712" y="4387"/>
                    <a:pt x="5865" y="19474"/>
                    <a:pt x="6191" y="21956"/>
                  </a:cubicBezTo>
                  <a:cubicBezTo>
                    <a:pt x="6517" y="24462"/>
                    <a:pt x="4712" y="25464"/>
                    <a:pt x="3083" y="22933"/>
                  </a:cubicBezTo>
                  <a:cubicBezTo>
                    <a:pt x="1479" y="20377"/>
                    <a:pt x="0" y="6016"/>
                    <a:pt x="0" y="3008"/>
                  </a:cubicBezTo>
                  <a:cubicBezTo>
                    <a:pt x="0" y="1"/>
                    <a:pt x="2507" y="2657"/>
                    <a:pt x="2507" y="2657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1"/>
            <p:cNvSpPr/>
            <p:nvPr/>
          </p:nvSpPr>
          <p:spPr>
            <a:xfrm>
              <a:off x="3183725" y="1925475"/>
              <a:ext cx="426100" cy="767575"/>
            </a:xfrm>
            <a:custGeom>
              <a:avLst/>
              <a:gdLst/>
              <a:ahLst/>
              <a:cxnLst/>
              <a:rect l="l" t="t" r="r" b="b"/>
              <a:pathLst>
                <a:path w="17044" h="30703" extrusionOk="0">
                  <a:moveTo>
                    <a:pt x="13008" y="150"/>
                  </a:moveTo>
                  <a:cubicBezTo>
                    <a:pt x="9926" y="0"/>
                    <a:pt x="4713" y="3609"/>
                    <a:pt x="2357" y="6592"/>
                  </a:cubicBezTo>
                  <a:cubicBezTo>
                    <a:pt x="1" y="9574"/>
                    <a:pt x="1454" y="12807"/>
                    <a:pt x="2256" y="15990"/>
                  </a:cubicBezTo>
                  <a:cubicBezTo>
                    <a:pt x="3058" y="19173"/>
                    <a:pt x="1830" y="27143"/>
                    <a:pt x="1830" y="27920"/>
                  </a:cubicBezTo>
                  <a:cubicBezTo>
                    <a:pt x="5439" y="30351"/>
                    <a:pt x="14186" y="30702"/>
                    <a:pt x="15189" y="27118"/>
                  </a:cubicBezTo>
                  <a:cubicBezTo>
                    <a:pt x="15615" y="23208"/>
                    <a:pt x="12758" y="19073"/>
                    <a:pt x="12733" y="16792"/>
                  </a:cubicBezTo>
                  <a:cubicBezTo>
                    <a:pt x="12883" y="11880"/>
                    <a:pt x="17043" y="1629"/>
                    <a:pt x="1300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1"/>
            <p:cNvSpPr/>
            <p:nvPr/>
          </p:nvSpPr>
          <p:spPr>
            <a:xfrm>
              <a:off x="3434350" y="1928600"/>
              <a:ext cx="115950" cy="770700"/>
            </a:xfrm>
            <a:custGeom>
              <a:avLst/>
              <a:gdLst/>
              <a:ahLst/>
              <a:cxnLst/>
              <a:rect l="l" t="t" r="r" b="b"/>
              <a:pathLst>
                <a:path w="4638" h="30828" extrusionOk="0">
                  <a:moveTo>
                    <a:pt x="302" y="727"/>
                  </a:moveTo>
                  <a:cubicBezTo>
                    <a:pt x="1881" y="7670"/>
                    <a:pt x="1379" y="15163"/>
                    <a:pt x="1028" y="18096"/>
                  </a:cubicBezTo>
                  <a:cubicBezTo>
                    <a:pt x="678" y="21053"/>
                    <a:pt x="602" y="30828"/>
                    <a:pt x="602" y="30828"/>
                  </a:cubicBezTo>
                  <a:cubicBezTo>
                    <a:pt x="2983" y="29625"/>
                    <a:pt x="4111" y="27419"/>
                    <a:pt x="4161" y="26417"/>
                  </a:cubicBezTo>
                  <a:cubicBezTo>
                    <a:pt x="4211" y="25414"/>
                    <a:pt x="3309" y="16918"/>
                    <a:pt x="3359" y="16241"/>
                  </a:cubicBezTo>
                  <a:cubicBezTo>
                    <a:pt x="3434" y="15539"/>
                    <a:pt x="4637" y="8998"/>
                    <a:pt x="4512" y="5439"/>
                  </a:cubicBezTo>
                  <a:cubicBezTo>
                    <a:pt x="4387" y="1905"/>
                    <a:pt x="3059" y="1354"/>
                    <a:pt x="3059" y="13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1"/>
            <p:cNvSpPr/>
            <p:nvPr/>
          </p:nvSpPr>
          <p:spPr>
            <a:xfrm>
              <a:off x="3448150" y="1990625"/>
              <a:ext cx="10675" cy="21325"/>
            </a:xfrm>
            <a:custGeom>
              <a:avLst/>
              <a:gdLst/>
              <a:ahLst/>
              <a:cxnLst/>
              <a:rect l="l" t="t" r="r" b="b"/>
              <a:pathLst>
                <a:path w="427" h="853" extrusionOk="0">
                  <a:moveTo>
                    <a:pt x="0" y="1"/>
                  </a:moveTo>
                  <a:lnTo>
                    <a:pt x="426" y="176"/>
                  </a:lnTo>
                  <a:cubicBezTo>
                    <a:pt x="376" y="377"/>
                    <a:pt x="351" y="602"/>
                    <a:pt x="326" y="853"/>
                  </a:cubicBezTo>
                  <a:cubicBezTo>
                    <a:pt x="326" y="803"/>
                    <a:pt x="301" y="753"/>
                    <a:pt x="301" y="7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1"/>
            <p:cNvSpPr/>
            <p:nvPr/>
          </p:nvSpPr>
          <p:spPr>
            <a:xfrm>
              <a:off x="3118575" y="1964950"/>
              <a:ext cx="271325" cy="741250"/>
            </a:xfrm>
            <a:custGeom>
              <a:avLst/>
              <a:gdLst/>
              <a:ahLst/>
              <a:cxnLst/>
              <a:rect l="l" t="t" r="r" b="b"/>
              <a:pathLst>
                <a:path w="10853" h="29650" extrusionOk="0">
                  <a:moveTo>
                    <a:pt x="8471" y="0"/>
                  </a:moveTo>
                  <a:cubicBezTo>
                    <a:pt x="10852" y="5063"/>
                    <a:pt x="9700" y="9674"/>
                    <a:pt x="9599" y="13835"/>
                  </a:cubicBezTo>
                  <a:cubicBezTo>
                    <a:pt x="9499" y="17995"/>
                    <a:pt x="7344" y="29649"/>
                    <a:pt x="7344" y="29649"/>
                  </a:cubicBezTo>
                  <a:cubicBezTo>
                    <a:pt x="3208" y="28622"/>
                    <a:pt x="2707" y="25840"/>
                    <a:pt x="1905" y="24436"/>
                  </a:cubicBezTo>
                  <a:cubicBezTo>
                    <a:pt x="0" y="14712"/>
                    <a:pt x="2406" y="6842"/>
                    <a:pt x="4211" y="3910"/>
                  </a:cubicBezTo>
                  <a:cubicBezTo>
                    <a:pt x="5614" y="1629"/>
                    <a:pt x="8471" y="0"/>
                    <a:pt x="8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1"/>
            <p:cNvSpPr/>
            <p:nvPr/>
          </p:nvSpPr>
          <p:spPr>
            <a:xfrm>
              <a:off x="3169950" y="2101525"/>
              <a:ext cx="187375" cy="401650"/>
            </a:xfrm>
            <a:custGeom>
              <a:avLst/>
              <a:gdLst/>
              <a:ahLst/>
              <a:cxnLst/>
              <a:rect l="l" t="t" r="r" b="b"/>
              <a:pathLst>
                <a:path w="7495" h="16066" extrusionOk="0">
                  <a:moveTo>
                    <a:pt x="3835" y="953"/>
                  </a:moveTo>
                  <a:cubicBezTo>
                    <a:pt x="0" y="1"/>
                    <a:pt x="1930" y="9023"/>
                    <a:pt x="3810" y="12607"/>
                  </a:cubicBezTo>
                  <a:cubicBezTo>
                    <a:pt x="4762" y="14437"/>
                    <a:pt x="5514" y="15490"/>
                    <a:pt x="6667" y="16066"/>
                  </a:cubicBezTo>
                  <a:cubicBezTo>
                    <a:pt x="7043" y="13610"/>
                    <a:pt x="7369" y="11129"/>
                    <a:pt x="7494" y="9374"/>
                  </a:cubicBezTo>
                  <a:cubicBezTo>
                    <a:pt x="6517" y="6116"/>
                    <a:pt x="5790" y="1931"/>
                    <a:pt x="3835" y="953"/>
                  </a:cubicBez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1"/>
            <p:cNvSpPr/>
            <p:nvPr/>
          </p:nvSpPr>
          <p:spPr>
            <a:xfrm>
              <a:off x="2871075" y="2908550"/>
              <a:ext cx="72075" cy="51400"/>
            </a:xfrm>
            <a:custGeom>
              <a:avLst/>
              <a:gdLst/>
              <a:ahLst/>
              <a:cxnLst/>
              <a:rect l="l" t="t" r="r" b="b"/>
              <a:pathLst>
                <a:path w="2883" h="2056" extrusionOk="0">
                  <a:moveTo>
                    <a:pt x="2156" y="1"/>
                  </a:moveTo>
                  <a:lnTo>
                    <a:pt x="0" y="1529"/>
                  </a:lnTo>
                  <a:lnTo>
                    <a:pt x="276" y="2056"/>
                  </a:lnTo>
                  <a:lnTo>
                    <a:pt x="2582" y="477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1"/>
            <p:cNvSpPr/>
            <p:nvPr/>
          </p:nvSpPr>
          <p:spPr>
            <a:xfrm>
              <a:off x="2366050" y="2247525"/>
              <a:ext cx="424850" cy="735625"/>
            </a:xfrm>
            <a:custGeom>
              <a:avLst/>
              <a:gdLst/>
              <a:ahLst/>
              <a:cxnLst/>
              <a:rect l="l" t="t" r="r" b="b"/>
              <a:pathLst>
                <a:path w="16994" h="29425" extrusionOk="0">
                  <a:moveTo>
                    <a:pt x="16818" y="20903"/>
                  </a:moveTo>
                  <a:cubicBezTo>
                    <a:pt x="16517" y="18396"/>
                    <a:pt x="15339" y="3309"/>
                    <a:pt x="13134" y="1604"/>
                  </a:cubicBezTo>
                  <a:cubicBezTo>
                    <a:pt x="13134" y="1604"/>
                    <a:pt x="11655" y="0"/>
                    <a:pt x="10978" y="677"/>
                  </a:cubicBezTo>
                  <a:lnTo>
                    <a:pt x="1" y="6993"/>
                  </a:lnTo>
                  <a:lnTo>
                    <a:pt x="502" y="13835"/>
                  </a:lnTo>
                  <a:lnTo>
                    <a:pt x="5264" y="29424"/>
                  </a:lnTo>
                  <a:lnTo>
                    <a:pt x="15916" y="23284"/>
                  </a:lnTo>
                  <a:cubicBezTo>
                    <a:pt x="16567" y="23108"/>
                    <a:pt x="16993" y="22206"/>
                    <a:pt x="16818" y="2090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1"/>
            <p:cNvSpPr/>
            <p:nvPr/>
          </p:nvSpPr>
          <p:spPr>
            <a:xfrm>
              <a:off x="2354775" y="2381600"/>
              <a:ext cx="162300" cy="636625"/>
            </a:xfrm>
            <a:custGeom>
              <a:avLst/>
              <a:gdLst/>
              <a:ahLst/>
              <a:cxnLst/>
              <a:rect l="l" t="t" r="r" b="b"/>
              <a:pathLst>
                <a:path w="6492" h="25465" extrusionOk="0">
                  <a:moveTo>
                    <a:pt x="2482" y="2657"/>
                  </a:moveTo>
                  <a:cubicBezTo>
                    <a:pt x="4687" y="4387"/>
                    <a:pt x="5865" y="19475"/>
                    <a:pt x="6166" y="21956"/>
                  </a:cubicBezTo>
                  <a:cubicBezTo>
                    <a:pt x="6492" y="24462"/>
                    <a:pt x="4712" y="25465"/>
                    <a:pt x="3083" y="22908"/>
                  </a:cubicBezTo>
                  <a:cubicBezTo>
                    <a:pt x="1454" y="20377"/>
                    <a:pt x="1" y="5991"/>
                    <a:pt x="1" y="3008"/>
                  </a:cubicBezTo>
                  <a:cubicBezTo>
                    <a:pt x="1" y="1"/>
                    <a:pt x="2482" y="2657"/>
                    <a:pt x="2482" y="2657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1"/>
            <p:cNvSpPr/>
            <p:nvPr/>
          </p:nvSpPr>
          <p:spPr>
            <a:xfrm>
              <a:off x="4326600" y="1505025"/>
              <a:ext cx="234350" cy="410450"/>
            </a:xfrm>
            <a:custGeom>
              <a:avLst/>
              <a:gdLst/>
              <a:ahLst/>
              <a:cxnLst/>
              <a:rect l="l" t="t" r="r" b="b"/>
              <a:pathLst>
                <a:path w="9374" h="16418" extrusionOk="0">
                  <a:moveTo>
                    <a:pt x="7243" y="1"/>
                  </a:moveTo>
                  <a:cubicBezTo>
                    <a:pt x="4687" y="1254"/>
                    <a:pt x="0" y="11580"/>
                    <a:pt x="777" y="14011"/>
                  </a:cubicBezTo>
                  <a:cubicBezTo>
                    <a:pt x="1579" y="16417"/>
                    <a:pt x="3760" y="15089"/>
                    <a:pt x="5238" y="12958"/>
                  </a:cubicBezTo>
                  <a:cubicBezTo>
                    <a:pt x="7294" y="10026"/>
                    <a:pt x="9374" y="3660"/>
                    <a:pt x="9098" y="2056"/>
                  </a:cubicBezTo>
                  <a:cubicBezTo>
                    <a:pt x="8847" y="477"/>
                    <a:pt x="7243" y="1"/>
                    <a:pt x="7243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1"/>
            <p:cNvSpPr/>
            <p:nvPr/>
          </p:nvSpPr>
          <p:spPr>
            <a:xfrm>
              <a:off x="4371700" y="2843400"/>
              <a:ext cx="218700" cy="161675"/>
            </a:xfrm>
            <a:custGeom>
              <a:avLst/>
              <a:gdLst/>
              <a:ahLst/>
              <a:cxnLst/>
              <a:rect l="l" t="t" r="r" b="b"/>
              <a:pathLst>
                <a:path w="8748" h="6467" extrusionOk="0">
                  <a:moveTo>
                    <a:pt x="6066" y="0"/>
                  </a:moveTo>
                  <a:cubicBezTo>
                    <a:pt x="6066" y="0"/>
                    <a:pt x="2106" y="4612"/>
                    <a:pt x="1053" y="4912"/>
                  </a:cubicBezTo>
                  <a:cubicBezTo>
                    <a:pt x="1" y="5238"/>
                    <a:pt x="953" y="6316"/>
                    <a:pt x="1755" y="6391"/>
                  </a:cubicBezTo>
                  <a:cubicBezTo>
                    <a:pt x="2557" y="6466"/>
                    <a:pt x="5139" y="6366"/>
                    <a:pt x="5891" y="5639"/>
                  </a:cubicBezTo>
                  <a:cubicBezTo>
                    <a:pt x="6642" y="4887"/>
                    <a:pt x="8748" y="4110"/>
                    <a:pt x="8748" y="4110"/>
                  </a:cubicBezTo>
                  <a:cubicBezTo>
                    <a:pt x="8748" y="1704"/>
                    <a:pt x="8171" y="201"/>
                    <a:pt x="8171" y="2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1"/>
            <p:cNvSpPr/>
            <p:nvPr/>
          </p:nvSpPr>
          <p:spPr>
            <a:xfrm>
              <a:off x="4475725" y="1993125"/>
              <a:ext cx="189875" cy="885375"/>
            </a:xfrm>
            <a:custGeom>
              <a:avLst/>
              <a:gdLst/>
              <a:ahLst/>
              <a:cxnLst/>
              <a:rect l="l" t="t" r="r" b="b"/>
              <a:pathLst>
                <a:path w="7595" h="35415" extrusionOk="0">
                  <a:moveTo>
                    <a:pt x="501" y="1404"/>
                  </a:moveTo>
                  <a:cubicBezTo>
                    <a:pt x="501" y="1404"/>
                    <a:pt x="0" y="11630"/>
                    <a:pt x="176" y="14963"/>
                  </a:cubicBezTo>
                  <a:cubicBezTo>
                    <a:pt x="376" y="18322"/>
                    <a:pt x="1178" y="34938"/>
                    <a:pt x="1178" y="34938"/>
                  </a:cubicBezTo>
                  <a:cubicBezTo>
                    <a:pt x="3359" y="35415"/>
                    <a:pt x="4737" y="34938"/>
                    <a:pt x="4737" y="34938"/>
                  </a:cubicBezTo>
                  <a:cubicBezTo>
                    <a:pt x="5439" y="22207"/>
                    <a:pt x="5414" y="18522"/>
                    <a:pt x="5614" y="16643"/>
                  </a:cubicBezTo>
                  <a:cubicBezTo>
                    <a:pt x="5815" y="14738"/>
                    <a:pt x="6065" y="9249"/>
                    <a:pt x="6065" y="9249"/>
                  </a:cubicBezTo>
                  <a:cubicBezTo>
                    <a:pt x="7594" y="6091"/>
                    <a:pt x="6015" y="1981"/>
                    <a:pt x="5263" y="1003"/>
                  </a:cubicBezTo>
                  <a:cubicBezTo>
                    <a:pt x="4512" y="1"/>
                    <a:pt x="501" y="1404"/>
                    <a:pt x="501" y="140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1"/>
            <p:cNvSpPr/>
            <p:nvPr/>
          </p:nvSpPr>
          <p:spPr>
            <a:xfrm>
              <a:off x="4655550" y="2927975"/>
              <a:ext cx="123450" cy="216200"/>
            </a:xfrm>
            <a:custGeom>
              <a:avLst/>
              <a:gdLst/>
              <a:ahLst/>
              <a:cxnLst/>
              <a:rect l="l" t="t" r="r" b="b"/>
              <a:pathLst>
                <a:path w="4938" h="8648" extrusionOk="0">
                  <a:moveTo>
                    <a:pt x="1153" y="1003"/>
                  </a:moveTo>
                  <a:cubicBezTo>
                    <a:pt x="1028" y="2858"/>
                    <a:pt x="351" y="5063"/>
                    <a:pt x="176" y="6166"/>
                  </a:cubicBezTo>
                  <a:cubicBezTo>
                    <a:pt x="0" y="7294"/>
                    <a:pt x="401" y="7920"/>
                    <a:pt x="677" y="8296"/>
                  </a:cubicBezTo>
                  <a:cubicBezTo>
                    <a:pt x="928" y="8647"/>
                    <a:pt x="4085" y="7595"/>
                    <a:pt x="4512" y="6392"/>
                  </a:cubicBezTo>
                  <a:cubicBezTo>
                    <a:pt x="4938" y="5164"/>
                    <a:pt x="4060" y="4111"/>
                    <a:pt x="3985" y="1830"/>
                  </a:cubicBezTo>
                  <a:cubicBezTo>
                    <a:pt x="2983" y="1"/>
                    <a:pt x="1153" y="1003"/>
                    <a:pt x="1153" y="10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1"/>
            <p:cNvSpPr/>
            <p:nvPr/>
          </p:nvSpPr>
          <p:spPr>
            <a:xfrm>
              <a:off x="4570325" y="2000650"/>
              <a:ext cx="216200" cy="997525"/>
            </a:xfrm>
            <a:custGeom>
              <a:avLst/>
              <a:gdLst/>
              <a:ahLst/>
              <a:cxnLst/>
              <a:rect l="l" t="t" r="r" b="b"/>
              <a:pathLst>
                <a:path w="8648" h="39901" extrusionOk="0">
                  <a:moveTo>
                    <a:pt x="1" y="1905"/>
                  </a:moveTo>
                  <a:cubicBezTo>
                    <a:pt x="1" y="1905"/>
                    <a:pt x="552" y="11204"/>
                    <a:pt x="1404" y="14286"/>
                  </a:cubicBezTo>
                  <a:cubicBezTo>
                    <a:pt x="2256" y="17394"/>
                    <a:pt x="3033" y="26467"/>
                    <a:pt x="3409" y="28046"/>
                  </a:cubicBezTo>
                  <a:cubicBezTo>
                    <a:pt x="3760" y="29625"/>
                    <a:pt x="4211" y="39424"/>
                    <a:pt x="4211" y="39424"/>
                  </a:cubicBezTo>
                  <a:cubicBezTo>
                    <a:pt x="6166" y="39901"/>
                    <a:pt x="7720" y="39424"/>
                    <a:pt x="7720" y="39424"/>
                  </a:cubicBezTo>
                  <a:cubicBezTo>
                    <a:pt x="7670" y="30251"/>
                    <a:pt x="7895" y="22808"/>
                    <a:pt x="7720" y="20301"/>
                  </a:cubicBezTo>
                  <a:cubicBezTo>
                    <a:pt x="7545" y="17795"/>
                    <a:pt x="7795" y="10352"/>
                    <a:pt x="7795" y="10352"/>
                  </a:cubicBezTo>
                  <a:cubicBezTo>
                    <a:pt x="8597" y="6868"/>
                    <a:pt x="8647" y="6442"/>
                    <a:pt x="7795" y="4136"/>
                  </a:cubicBezTo>
                  <a:cubicBezTo>
                    <a:pt x="6918" y="1830"/>
                    <a:pt x="3234" y="1"/>
                    <a:pt x="1" y="190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1"/>
            <p:cNvSpPr/>
            <p:nvPr/>
          </p:nvSpPr>
          <p:spPr>
            <a:xfrm>
              <a:off x="4431225" y="1493750"/>
              <a:ext cx="439875" cy="712450"/>
            </a:xfrm>
            <a:custGeom>
              <a:avLst/>
              <a:gdLst/>
              <a:ahLst/>
              <a:cxnLst/>
              <a:rect l="l" t="t" r="r" b="b"/>
              <a:pathLst>
                <a:path w="17595" h="28498" extrusionOk="0">
                  <a:moveTo>
                    <a:pt x="3785" y="126"/>
                  </a:moveTo>
                  <a:cubicBezTo>
                    <a:pt x="6642" y="1"/>
                    <a:pt x="13234" y="1480"/>
                    <a:pt x="15414" y="4262"/>
                  </a:cubicBezTo>
                  <a:cubicBezTo>
                    <a:pt x="17595" y="7018"/>
                    <a:pt x="14437" y="11931"/>
                    <a:pt x="13660" y="14888"/>
                  </a:cubicBezTo>
                  <a:cubicBezTo>
                    <a:pt x="12908" y="17846"/>
                    <a:pt x="14011" y="25264"/>
                    <a:pt x="14011" y="25966"/>
                  </a:cubicBezTo>
                  <a:cubicBezTo>
                    <a:pt x="10652" y="28196"/>
                    <a:pt x="2507" y="28497"/>
                    <a:pt x="1605" y="25139"/>
                  </a:cubicBezTo>
                  <a:cubicBezTo>
                    <a:pt x="1229" y="21530"/>
                    <a:pt x="2056" y="17194"/>
                    <a:pt x="2106" y="15089"/>
                  </a:cubicBezTo>
                  <a:cubicBezTo>
                    <a:pt x="1981" y="10527"/>
                    <a:pt x="1" y="1480"/>
                    <a:pt x="3785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1"/>
            <p:cNvSpPr/>
            <p:nvPr/>
          </p:nvSpPr>
          <p:spPr>
            <a:xfrm>
              <a:off x="4456925" y="1496900"/>
              <a:ext cx="137250" cy="716175"/>
            </a:xfrm>
            <a:custGeom>
              <a:avLst/>
              <a:gdLst/>
              <a:ahLst/>
              <a:cxnLst/>
              <a:rect l="l" t="t" r="r" b="b"/>
              <a:pathLst>
                <a:path w="5490" h="28647" extrusionOk="0">
                  <a:moveTo>
                    <a:pt x="5188" y="677"/>
                  </a:moveTo>
                  <a:cubicBezTo>
                    <a:pt x="3359" y="7118"/>
                    <a:pt x="2933" y="14336"/>
                    <a:pt x="3108" y="17068"/>
                  </a:cubicBezTo>
                  <a:cubicBezTo>
                    <a:pt x="3284" y="19825"/>
                    <a:pt x="3359" y="28647"/>
                    <a:pt x="3359" y="28647"/>
                  </a:cubicBezTo>
                  <a:cubicBezTo>
                    <a:pt x="1228" y="27519"/>
                    <a:pt x="301" y="25464"/>
                    <a:pt x="301" y="24537"/>
                  </a:cubicBezTo>
                  <a:cubicBezTo>
                    <a:pt x="301" y="23584"/>
                    <a:pt x="1103" y="15589"/>
                    <a:pt x="1078" y="14963"/>
                  </a:cubicBezTo>
                  <a:cubicBezTo>
                    <a:pt x="1053" y="14311"/>
                    <a:pt x="0" y="6968"/>
                    <a:pt x="301" y="3684"/>
                  </a:cubicBezTo>
                  <a:cubicBezTo>
                    <a:pt x="602" y="376"/>
                    <a:pt x="2757" y="0"/>
                    <a:pt x="2757" y="0"/>
                  </a:cubicBezTo>
                  <a:lnTo>
                    <a:pt x="5489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1"/>
            <p:cNvSpPr/>
            <p:nvPr/>
          </p:nvSpPr>
          <p:spPr>
            <a:xfrm>
              <a:off x="4511425" y="1319575"/>
              <a:ext cx="31350" cy="81475"/>
            </a:xfrm>
            <a:custGeom>
              <a:avLst/>
              <a:gdLst/>
              <a:ahLst/>
              <a:cxnLst/>
              <a:rect l="l" t="t" r="r" b="b"/>
              <a:pathLst>
                <a:path w="1254" h="3259" extrusionOk="0">
                  <a:moveTo>
                    <a:pt x="1254" y="0"/>
                  </a:moveTo>
                  <a:cubicBezTo>
                    <a:pt x="1" y="401"/>
                    <a:pt x="1254" y="3259"/>
                    <a:pt x="1254" y="325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1"/>
            <p:cNvSpPr/>
            <p:nvPr/>
          </p:nvSpPr>
          <p:spPr>
            <a:xfrm>
              <a:off x="4528975" y="1261925"/>
              <a:ext cx="195525" cy="279475"/>
            </a:xfrm>
            <a:custGeom>
              <a:avLst/>
              <a:gdLst/>
              <a:ahLst/>
              <a:cxnLst/>
              <a:rect l="l" t="t" r="r" b="b"/>
              <a:pathLst>
                <a:path w="7821" h="11179" extrusionOk="0">
                  <a:moveTo>
                    <a:pt x="477" y="2682"/>
                  </a:moveTo>
                  <a:cubicBezTo>
                    <a:pt x="477" y="2682"/>
                    <a:pt x="1" y="4362"/>
                    <a:pt x="201" y="5640"/>
                  </a:cubicBezTo>
                  <a:cubicBezTo>
                    <a:pt x="377" y="6943"/>
                    <a:pt x="477" y="9524"/>
                    <a:pt x="1630" y="10352"/>
                  </a:cubicBezTo>
                  <a:cubicBezTo>
                    <a:pt x="2783" y="11179"/>
                    <a:pt x="4437" y="10226"/>
                    <a:pt x="5514" y="9299"/>
                  </a:cubicBezTo>
                  <a:cubicBezTo>
                    <a:pt x="6617" y="8372"/>
                    <a:pt x="7770" y="6667"/>
                    <a:pt x="7795" y="4587"/>
                  </a:cubicBezTo>
                  <a:cubicBezTo>
                    <a:pt x="7820" y="2532"/>
                    <a:pt x="7018" y="1"/>
                    <a:pt x="4036" y="126"/>
                  </a:cubicBezTo>
                  <a:cubicBezTo>
                    <a:pt x="1053" y="251"/>
                    <a:pt x="477" y="2682"/>
                    <a:pt x="477" y="26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1"/>
            <p:cNvSpPr/>
            <p:nvPr/>
          </p:nvSpPr>
          <p:spPr>
            <a:xfrm>
              <a:off x="4577850" y="1448650"/>
              <a:ext cx="120950" cy="176725"/>
            </a:xfrm>
            <a:custGeom>
              <a:avLst/>
              <a:gdLst/>
              <a:ahLst/>
              <a:cxnLst/>
              <a:rect l="l" t="t" r="r" b="b"/>
              <a:pathLst>
                <a:path w="4838" h="7069" extrusionOk="0">
                  <a:moveTo>
                    <a:pt x="4311" y="0"/>
                  </a:moveTo>
                  <a:cubicBezTo>
                    <a:pt x="4311" y="0"/>
                    <a:pt x="4086" y="2657"/>
                    <a:pt x="4787" y="3634"/>
                  </a:cubicBezTo>
                  <a:cubicBezTo>
                    <a:pt x="4838" y="4286"/>
                    <a:pt x="2958" y="7068"/>
                    <a:pt x="1078" y="6592"/>
                  </a:cubicBezTo>
                  <a:cubicBezTo>
                    <a:pt x="0" y="6316"/>
                    <a:pt x="126" y="5038"/>
                    <a:pt x="126" y="5038"/>
                  </a:cubicBezTo>
                  <a:cubicBezTo>
                    <a:pt x="251" y="4060"/>
                    <a:pt x="126" y="1730"/>
                    <a:pt x="126" y="17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1"/>
            <p:cNvSpPr/>
            <p:nvPr/>
          </p:nvSpPr>
          <p:spPr>
            <a:xfrm>
              <a:off x="4512050" y="1191125"/>
              <a:ext cx="273225" cy="273825"/>
            </a:xfrm>
            <a:custGeom>
              <a:avLst/>
              <a:gdLst/>
              <a:ahLst/>
              <a:cxnLst/>
              <a:rect l="l" t="t" r="r" b="b"/>
              <a:pathLst>
                <a:path w="10929" h="10953" extrusionOk="0">
                  <a:moveTo>
                    <a:pt x="427" y="3284"/>
                  </a:moveTo>
                  <a:cubicBezTo>
                    <a:pt x="1" y="4813"/>
                    <a:pt x="477" y="5364"/>
                    <a:pt x="1780" y="5815"/>
                  </a:cubicBezTo>
                  <a:cubicBezTo>
                    <a:pt x="3084" y="6241"/>
                    <a:pt x="6517" y="5239"/>
                    <a:pt x="6517" y="5239"/>
                  </a:cubicBezTo>
                  <a:cubicBezTo>
                    <a:pt x="6292" y="6893"/>
                    <a:pt x="6793" y="7745"/>
                    <a:pt x="6793" y="7745"/>
                  </a:cubicBezTo>
                  <a:cubicBezTo>
                    <a:pt x="7369" y="6141"/>
                    <a:pt x="7871" y="6943"/>
                    <a:pt x="7946" y="8246"/>
                  </a:cubicBezTo>
                  <a:cubicBezTo>
                    <a:pt x="7996" y="9524"/>
                    <a:pt x="7269" y="9499"/>
                    <a:pt x="7269" y="9499"/>
                  </a:cubicBezTo>
                  <a:cubicBezTo>
                    <a:pt x="7319" y="10577"/>
                    <a:pt x="7670" y="10953"/>
                    <a:pt x="7670" y="10953"/>
                  </a:cubicBezTo>
                  <a:cubicBezTo>
                    <a:pt x="9049" y="10001"/>
                    <a:pt x="10928" y="3610"/>
                    <a:pt x="8447" y="3459"/>
                  </a:cubicBezTo>
                  <a:cubicBezTo>
                    <a:pt x="8397" y="1229"/>
                    <a:pt x="1329" y="1"/>
                    <a:pt x="427" y="328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1"/>
            <p:cNvSpPr/>
            <p:nvPr/>
          </p:nvSpPr>
          <p:spPr>
            <a:xfrm>
              <a:off x="4616075" y="1528850"/>
              <a:ext cx="237500" cy="697400"/>
            </a:xfrm>
            <a:custGeom>
              <a:avLst/>
              <a:gdLst/>
              <a:ahLst/>
              <a:cxnLst/>
              <a:rect l="l" t="t" r="r" b="b"/>
              <a:pathLst>
                <a:path w="9500" h="27896" extrusionOk="0">
                  <a:moveTo>
                    <a:pt x="3384" y="0"/>
                  </a:moveTo>
                  <a:cubicBezTo>
                    <a:pt x="1153" y="4687"/>
                    <a:pt x="0" y="8948"/>
                    <a:pt x="75" y="12807"/>
                  </a:cubicBezTo>
                  <a:cubicBezTo>
                    <a:pt x="151" y="16667"/>
                    <a:pt x="953" y="27895"/>
                    <a:pt x="953" y="27895"/>
                  </a:cubicBezTo>
                  <a:cubicBezTo>
                    <a:pt x="4787" y="26968"/>
                    <a:pt x="7419" y="25865"/>
                    <a:pt x="8146" y="24562"/>
                  </a:cubicBezTo>
                  <a:cubicBezTo>
                    <a:pt x="6517" y="20226"/>
                    <a:pt x="5915" y="17294"/>
                    <a:pt x="6241" y="16066"/>
                  </a:cubicBezTo>
                  <a:cubicBezTo>
                    <a:pt x="6592" y="14838"/>
                    <a:pt x="9499" y="5414"/>
                    <a:pt x="7970" y="2607"/>
                  </a:cubicBezTo>
                  <a:cubicBezTo>
                    <a:pt x="6542" y="1053"/>
                    <a:pt x="3384" y="0"/>
                    <a:pt x="3384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1"/>
            <p:cNvSpPr/>
            <p:nvPr/>
          </p:nvSpPr>
          <p:spPr>
            <a:xfrm>
              <a:off x="4604800" y="1513175"/>
              <a:ext cx="95875" cy="134125"/>
            </a:xfrm>
            <a:custGeom>
              <a:avLst/>
              <a:gdLst/>
              <a:ahLst/>
              <a:cxnLst/>
              <a:rect l="l" t="t" r="r" b="b"/>
              <a:pathLst>
                <a:path w="3835" h="5365" extrusionOk="0">
                  <a:moveTo>
                    <a:pt x="3334" y="1"/>
                  </a:moveTo>
                  <a:cubicBezTo>
                    <a:pt x="3334" y="101"/>
                    <a:pt x="3835" y="627"/>
                    <a:pt x="3835" y="627"/>
                  </a:cubicBezTo>
                  <a:cubicBezTo>
                    <a:pt x="3835" y="627"/>
                    <a:pt x="2857" y="2733"/>
                    <a:pt x="2506" y="3660"/>
                  </a:cubicBezTo>
                  <a:cubicBezTo>
                    <a:pt x="2181" y="4587"/>
                    <a:pt x="1253" y="5364"/>
                    <a:pt x="1253" y="5364"/>
                  </a:cubicBezTo>
                  <a:lnTo>
                    <a:pt x="0" y="4011"/>
                  </a:lnTo>
                  <a:cubicBezTo>
                    <a:pt x="1729" y="3109"/>
                    <a:pt x="3334" y="1"/>
                    <a:pt x="3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1"/>
            <p:cNvSpPr/>
            <p:nvPr/>
          </p:nvSpPr>
          <p:spPr>
            <a:xfrm>
              <a:off x="4561550" y="1526975"/>
              <a:ext cx="43275" cy="110300"/>
            </a:xfrm>
            <a:custGeom>
              <a:avLst/>
              <a:gdLst/>
              <a:ahLst/>
              <a:cxnLst/>
              <a:rect l="l" t="t" r="r" b="b"/>
              <a:pathLst>
                <a:path w="1731" h="4412" extrusionOk="0">
                  <a:moveTo>
                    <a:pt x="928" y="125"/>
                  </a:moveTo>
                  <a:cubicBezTo>
                    <a:pt x="1053" y="0"/>
                    <a:pt x="1329" y="2757"/>
                    <a:pt x="1730" y="3459"/>
                  </a:cubicBezTo>
                  <a:cubicBezTo>
                    <a:pt x="953" y="4211"/>
                    <a:pt x="477" y="4411"/>
                    <a:pt x="477" y="4411"/>
                  </a:cubicBezTo>
                  <a:cubicBezTo>
                    <a:pt x="477" y="4411"/>
                    <a:pt x="1" y="1303"/>
                    <a:pt x="928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1"/>
            <p:cNvSpPr/>
            <p:nvPr/>
          </p:nvSpPr>
          <p:spPr>
            <a:xfrm>
              <a:off x="4580975" y="1612175"/>
              <a:ext cx="50150" cy="51400"/>
            </a:xfrm>
            <a:custGeom>
              <a:avLst/>
              <a:gdLst/>
              <a:ahLst/>
              <a:cxnLst/>
              <a:rect l="l" t="t" r="r" b="b"/>
              <a:pathLst>
                <a:path w="2006" h="2056" extrusionOk="0">
                  <a:moveTo>
                    <a:pt x="1078" y="1"/>
                  </a:moveTo>
                  <a:lnTo>
                    <a:pt x="1" y="652"/>
                  </a:lnTo>
                  <a:cubicBezTo>
                    <a:pt x="251" y="1504"/>
                    <a:pt x="276" y="2056"/>
                    <a:pt x="276" y="2056"/>
                  </a:cubicBezTo>
                  <a:lnTo>
                    <a:pt x="1254" y="2056"/>
                  </a:lnTo>
                  <a:lnTo>
                    <a:pt x="2006" y="1003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1"/>
            <p:cNvSpPr/>
            <p:nvPr/>
          </p:nvSpPr>
          <p:spPr>
            <a:xfrm>
              <a:off x="4550900" y="1653525"/>
              <a:ext cx="62700" cy="373475"/>
            </a:xfrm>
            <a:custGeom>
              <a:avLst/>
              <a:gdLst/>
              <a:ahLst/>
              <a:cxnLst/>
              <a:rect l="l" t="t" r="r" b="b"/>
              <a:pathLst>
                <a:path w="2508" h="14939" extrusionOk="0">
                  <a:moveTo>
                    <a:pt x="1479" y="402"/>
                  </a:moveTo>
                  <a:cubicBezTo>
                    <a:pt x="1" y="8071"/>
                    <a:pt x="151" y="12833"/>
                    <a:pt x="151" y="12833"/>
                  </a:cubicBezTo>
                  <a:lnTo>
                    <a:pt x="903" y="14938"/>
                  </a:lnTo>
                  <a:lnTo>
                    <a:pt x="2507" y="12582"/>
                  </a:lnTo>
                  <a:cubicBezTo>
                    <a:pt x="2507" y="12582"/>
                    <a:pt x="1329" y="3560"/>
                    <a:pt x="2457" y="402"/>
                  </a:cubicBezTo>
                  <a:cubicBezTo>
                    <a:pt x="1855" y="1"/>
                    <a:pt x="1479" y="402"/>
                    <a:pt x="1479" y="402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1"/>
            <p:cNvSpPr/>
            <p:nvPr/>
          </p:nvSpPr>
          <p:spPr>
            <a:xfrm>
              <a:off x="2498900" y="2237500"/>
              <a:ext cx="464300" cy="767575"/>
            </a:xfrm>
            <a:custGeom>
              <a:avLst/>
              <a:gdLst/>
              <a:ahLst/>
              <a:cxnLst/>
              <a:rect l="l" t="t" r="r" b="b"/>
              <a:pathLst>
                <a:path w="18572" h="30703" extrusionOk="0">
                  <a:moveTo>
                    <a:pt x="14511" y="151"/>
                  </a:moveTo>
                  <a:cubicBezTo>
                    <a:pt x="11429" y="0"/>
                    <a:pt x="4737" y="2106"/>
                    <a:pt x="2356" y="5063"/>
                  </a:cubicBezTo>
                  <a:cubicBezTo>
                    <a:pt x="0" y="8046"/>
                    <a:pt x="2983" y="12782"/>
                    <a:pt x="3760" y="15990"/>
                  </a:cubicBezTo>
                  <a:cubicBezTo>
                    <a:pt x="4562" y="19173"/>
                    <a:pt x="3333" y="27143"/>
                    <a:pt x="3333" y="27920"/>
                  </a:cubicBezTo>
                  <a:cubicBezTo>
                    <a:pt x="6968" y="30351"/>
                    <a:pt x="15714" y="30702"/>
                    <a:pt x="16717" y="27093"/>
                  </a:cubicBezTo>
                  <a:cubicBezTo>
                    <a:pt x="17143" y="23183"/>
                    <a:pt x="14286" y="19073"/>
                    <a:pt x="14236" y="16792"/>
                  </a:cubicBezTo>
                  <a:cubicBezTo>
                    <a:pt x="14386" y="11855"/>
                    <a:pt x="18572" y="1629"/>
                    <a:pt x="14511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1"/>
            <p:cNvSpPr/>
            <p:nvPr/>
          </p:nvSpPr>
          <p:spPr>
            <a:xfrm>
              <a:off x="2787750" y="2240625"/>
              <a:ext cx="137850" cy="770700"/>
            </a:xfrm>
            <a:custGeom>
              <a:avLst/>
              <a:gdLst/>
              <a:ahLst/>
              <a:cxnLst/>
              <a:rect l="l" t="t" r="r" b="b"/>
              <a:pathLst>
                <a:path w="5514" h="30828" extrusionOk="0">
                  <a:moveTo>
                    <a:pt x="276" y="728"/>
                  </a:moveTo>
                  <a:cubicBezTo>
                    <a:pt x="1880" y="7670"/>
                    <a:pt x="1379" y="15164"/>
                    <a:pt x="1028" y="18096"/>
                  </a:cubicBezTo>
                  <a:cubicBezTo>
                    <a:pt x="652" y="21028"/>
                    <a:pt x="602" y="30828"/>
                    <a:pt x="602" y="30828"/>
                  </a:cubicBezTo>
                  <a:cubicBezTo>
                    <a:pt x="2957" y="29625"/>
                    <a:pt x="4085" y="27419"/>
                    <a:pt x="4135" y="26417"/>
                  </a:cubicBezTo>
                  <a:cubicBezTo>
                    <a:pt x="4211" y="25414"/>
                    <a:pt x="3283" y="16918"/>
                    <a:pt x="3358" y="16241"/>
                  </a:cubicBezTo>
                  <a:cubicBezTo>
                    <a:pt x="3409" y="15540"/>
                    <a:pt x="5514" y="7520"/>
                    <a:pt x="5389" y="3986"/>
                  </a:cubicBezTo>
                  <a:cubicBezTo>
                    <a:pt x="5263" y="427"/>
                    <a:pt x="2957" y="26"/>
                    <a:pt x="2957" y="2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1"/>
            <p:cNvSpPr/>
            <p:nvPr/>
          </p:nvSpPr>
          <p:spPr>
            <a:xfrm>
              <a:off x="2666175" y="1987500"/>
              <a:ext cx="206175" cy="302025"/>
            </a:xfrm>
            <a:custGeom>
              <a:avLst/>
              <a:gdLst/>
              <a:ahLst/>
              <a:cxnLst/>
              <a:rect l="l" t="t" r="r" b="b"/>
              <a:pathLst>
                <a:path w="8247" h="12081" extrusionOk="0">
                  <a:moveTo>
                    <a:pt x="7921" y="2933"/>
                  </a:moveTo>
                  <a:cubicBezTo>
                    <a:pt x="7921" y="2933"/>
                    <a:pt x="8171" y="4737"/>
                    <a:pt x="8221" y="6141"/>
                  </a:cubicBezTo>
                  <a:cubicBezTo>
                    <a:pt x="8247" y="8421"/>
                    <a:pt x="7871" y="10326"/>
                    <a:pt x="6617" y="11203"/>
                  </a:cubicBezTo>
                  <a:cubicBezTo>
                    <a:pt x="5389" y="12081"/>
                    <a:pt x="3109" y="11504"/>
                    <a:pt x="1931" y="10502"/>
                  </a:cubicBezTo>
                  <a:cubicBezTo>
                    <a:pt x="753" y="9499"/>
                    <a:pt x="26" y="7193"/>
                    <a:pt x="26" y="4963"/>
                  </a:cubicBezTo>
                  <a:cubicBezTo>
                    <a:pt x="1" y="2732"/>
                    <a:pt x="878" y="0"/>
                    <a:pt x="4111" y="176"/>
                  </a:cubicBezTo>
                  <a:cubicBezTo>
                    <a:pt x="7319" y="326"/>
                    <a:pt x="7921" y="2933"/>
                    <a:pt x="7921" y="29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1"/>
            <p:cNvSpPr/>
            <p:nvPr/>
          </p:nvSpPr>
          <p:spPr>
            <a:xfrm>
              <a:off x="2674950" y="2188000"/>
              <a:ext cx="129725" cy="190500"/>
            </a:xfrm>
            <a:custGeom>
              <a:avLst/>
              <a:gdLst/>
              <a:ahLst/>
              <a:cxnLst/>
              <a:rect l="l" t="t" r="r" b="b"/>
              <a:pathLst>
                <a:path w="5189" h="7620" extrusionOk="0">
                  <a:moveTo>
                    <a:pt x="577" y="0"/>
                  </a:moveTo>
                  <a:cubicBezTo>
                    <a:pt x="577" y="0"/>
                    <a:pt x="828" y="2858"/>
                    <a:pt x="51" y="3910"/>
                  </a:cubicBezTo>
                  <a:cubicBezTo>
                    <a:pt x="1" y="4637"/>
                    <a:pt x="2006" y="7619"/>
                    <a:pt x="4011" y="7118"/>
                  </a:cubicBezTo>
                  <a:cubicBezTo>
                    <a:pt x="5189" y="6817"/>
                    <a:pt x="5063" y="5439"/>
                    <a:pt x="5063" y="5439"/>
                  </a:cubicBezTo>
                  <a:cubicBezTo>
                    <a:pt x="4938" y="4411"/>
                    <a:pt x="5089" y="1880"/>
                    <a:pt x="5089" y="18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1"/>
            <p:cNvSpPr/>
            <p:nvPr/>
          </p:nvSpPr>
          <p:spPr>
            <a:xfrm>
              <a:off x="2597250" y="1942375"/>
              <a:ext cx="285125" cy="307675"/>
            </a:xfrm>
            <a:custGeom>
              <a:avLst/>
              <a:gdLst/>
              <a:ahLst/>
              <a:cxnLst/>
              <a:rect l="l" t="t" r="r" b="b"/>
              <a:pathLst>
                <a:path w="11405" h="12307" extrusionOk="0">
                  <a:moveTo>
                    <a:pt x="10402" y="2482"/>
                  </a:moveTo>
                  <a:cubicBezTo>
                    <a:pt x="8623" y="1"/>
                    <a:pt x="2006" y="2031"/>
                    <a:pt x="2557" y="4387"/>
                  </a:cubicBezTo>
                  <a:cubicBezTo>
                    <a:pt x="1" y="5189"/>
                    <a:pt x="1655" y="11805"/>
                    <a:pt x="4688" y="12307"/>
                  </a:cubicBezTo>
                  <a:cubicBezTo>
                    <a:pt x="4688" y="12307"/>
                    <a:pt x="6091" y="10903"/>
                    <a:pt x="5991" y="10552"/>
                  </a:cubicBezTo>
                  <a:cubicBezTo>
                    <a:pt x="5690" y="10678"/>
                    <a:pt x="5314" y="10678"/>
                    <a:pt x="5139" y="9876"/>
                  </a:cubicBezTo>
                  <a:cubicBezTo>
                    <a:pt x="4838" y="8497"/>
                    <a:pt x="5690" y="7620"/>
                    <a:pt x="6718" y="9149"/>
                  </a:cubicBezTo>
                  <a:cubicBezTo>
                    <a:pt x="6718" y="9149"/>
                    <a:pt x="6868" y="7946"/>
                    <a:pt x="6191" y="6292"/>
                  </a:cubicBezTo>
                  <a:cubicBezTo>
                    <a:pt x="6191" y="6292"/>
                    <a:pt x="9625" y="5991"/>
                    <a:pt x="10728" y="5013"/>
                  </a:cubicBezTo>
                  <a:cubicBezTo>
                    <a:pt x="11329" y="4512"/>
                    <a:pt x="11405" y="3860"/>
                    <a:pt x="10402" y="248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1"/>
            <p:cNvSpPr/>
            <p:nvPr/>
          </p:nvSpPr>
          <p:spPr>
            <a:xfrm>
              <a:off x="2471950" y="2274475"/>
              <a:ext cx="260675" cy="743750"/>
            </a:xfrm>
            <a:custGeom>
              <a:avLst/>
              <a:gdLst/>
              <a:ahLst/>
              <a:cxnLst/>
              <a:rect l="l" t="t" r="r" b="b"/>
              <a:pathLst>
                <a:path w="10427" h="29750" extrusionOk="0">
                  <a:moveTo>
                    <a:pt x="8046" y="0"/>
                  </a:moveTo>
                  <a:cubicBezTo>
                    <a:pt x="10427" y="5063"/>
                    <a:pt x="9700" y="9775"/>
                    <a:pt x="9574" y="13935"/>
                  </a:cubicBezTo>
                  <a:cubicBezTo>
                    <a:pt x="9474" y="18095"/>
                    <a:pt x="7319" y="29750"/>
                    <a:pt x="7319" y="29750"/>
                  </a:cubicBezTo>
                  <a:cubicBezTo>
                    <a:pt x="3183" y="28722"/>
                    <a:pt x="2707" y="25940"/>
                    <a:pt x="1905" y="24537"/>
                  </a:cubicBezTo>
                  <a:cubicBezTo>
                    <a:pt x="0" y="14812"/>
                    <a:pt x="1254" y="5965"/>
                    <a:pt x="3033" y="3033"/>
                  </a:cubicBezTo>
                  <a:cubicBezTo>
                    <a:pt x="4437" y="752"/>
                    <a:pt x="8046" y="0"/>
                    <a:pt x="80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1"/>
            <p:cNvSpPr/>
            <p:nvPr/>
          </p:nvSpPr>
          <p:spPr>
            <a:xfrm>
              <a:off x="2507650" y="2396650"/>
              <a:ext cx="202425" cy="427350"/>
            </a:xfrm>
            <a:custGeom>
              <a:avLst/>
              <a:gdLst/>
              <a:ahLst/>
              <a:cxnLst/>
              <a:rect l="l" t="t" r="r" b="b"/>
              <a:pathLst>
                <a:path w="8097" h="17094" extrusionOk="0">
                  <a:moveTo>
                    <a:pt x="8096" y="10126"/>
                  </a:moveTo>
                  <a:cubicBezTo>
                    <a:pt x="6893" y="6717"/>
                    <a:pt x="5866" y="1955"/>
                    <a:pt x="3836" y="953"/>
                  </a:cubicBezTo>
                  <a:cubicBezTo>
                    <a:pt x="1" y="0"/>
                    <a:pt x="1154" y="9574"/>
                    <a:pt x="3034" y="13158"/>
                  </a:cubicBezTo>
                  <a:cubicBezTo>
                    <a:pt x="4161" y="15339"/>
                    <a:pt x="5314" y="16542"/>
                    <a:pt x="7219" y="17093"/>
                  </a:cubicBezTo>
                  <a:cubicBezTo>
                    <a:pt x="7595" y="14587"/>
                    <a:pt x="7971" y="11980"/>
                    <a:pt x="8096" y="1012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1"/>
            <p:cNvSpPr/>
            <p:nvPr/>
          </p:nvSpPr>
          <p:spPr>
            <a:xfrm>
              <a:off x="2673075" y="2257550"/>
              <a:ext cx="102150" cy="144750"/>
            </a:xfrm>
            <a:custGeom>
              <a:avLst/>
              <a:gdLst/>
              <a:ahLst/>
              <a:cxnLst/>
              <a:rect l="l" t="t" r="r" b="b"/>
              <a:pathLst>
                <a:path w="4086" h="5790" extrusionOk="0">
                  <a:moveTo>
                    <a:pt x="552" y="0"/>
                  </a:moveTo>
                  <a:cubicBezTo>
                    <a:pt x="527" y="101"/>
                    <a:pt x="1" y="677"/>
                    <a:pt x="1" y="677"/>
                  </a:cubicBezTo>
                  <a:cubicBezTo>
                    <a:pt x="1" y="677"/>
                    <a:pt x="1028" y="2958"/>
                    <a:pt x="1404" y="3960"/>
                  </a:cubicBezTo>
                  <a:cubicBezTo>
                    <a:pt x="1780" y="4963"/>
                    <a:pt x="2757" y="5790"/>
                    <a:pt x="2757" y="5790"/>
                  </a:cubicBezTo>
                  <a:lnTo>
                    <a:pt x="4086" y="4336"/>
                  </a:lnTo>
                  <a:cubicBezTo>
                    <a:pt x="2256" y="3334"/>
                    <a:pt x="552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1"/>
            <p:cNvSpPr/>
            <p:nvPr/>
          </p:nvSpPr>
          <p:spPr>
            <a:xfrm>
              <a:off x="2775200" y="2272575"/>
              <a:ext cx="47650" cy="119075"/>
            </a:xfrm>
            <a:custGeom>
              <a:avLst/>
              <a:gdLst/>
              <a:ahLst/>
              <a:cxnLst/>
              <a:rect l="l" t="t" r="r" b="b"/>
              <a:pathLst>
                <a:path w="1906" h="4763" extrusionOk="0">
                  <a:moveTo>
                    <a:pt x="903" y="151"/>
                  </a:moveTo>
                  <a:cubicBezTo>
                    <a:pt x="778" y="1"/>
                    <a:pt x="452" y="2983"/>
                    <a:pt x="1" y="3735"/>
                  </a:cubicBezTo>
                  <a:cubicBezTo>
                    <a:pt x="878" y="4537"/>
                    <a:pt x="1379" y="4763"/>
                    <a:pt x="1379" y="4763"/>
                  </a:cubicBezTo>
                  <a:cubicBezTo>
                    <a:pt x="1379" y="4763"/>
                    <a:pt x="1906" y="1429"/>
                    <a:pt x="90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1"/>
            <p:cNvSpPr/>
            <p:nvPr/>
          </p:nvSpPr>
          <p:spPr>
            <a:xfrm>
              <a:off x="2668700" y="2321450"/>
              <a:ext cx="1904150" cy="1099650"/>
            </a:xfrm>
            <a:custGeom>
              <a:avLst/>
              <a:gdLst/>
              <a:ahLst/>
              <a:cxnLst/>
              <a:rect l="l" t="t" r="r" b="b"/>
              <a:pathLst>
                <a:path w="76166" h="43986" extrusionOk="0">
                  <a:moveTo>
                    <a:pt x="42131" y="1"/>
                  </a:moveTo>
                  <a:lnTo>
                    <a:pt x="0" y="24337"/>
                  </a:lnTo>
                  <a:lnTo>
                    <a:pt x="34035" y="43986"/>
                  </a:lnTo>
                  <a:lnTo>
                    <a:pt x="76166" y="19650"/>
                  </a:lnTo>
                  <a:lnTo>
                    <a:pt x="42131" y="1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1"/>
            <p:cNvSpPr/>
            <p:nvPr/>
          </p:nvSpPr>
          <p:spPr>
            <a:xfrm>
              <a:off x="2664925" y="2908250"/>
              <a:ext cx="80850" cy="42775"/>
            </a:xfrm>
            <a:custGeom>
              <a:avLst/>
              <a:gdLst/>
              <a:ahLst/>
              <a:cxnLst/>
              <a:rect l="l" t="t" r="r" b="b"/>
              <a:pathLst>
                <a:path w="3234" h="1711" extrusionOk="0">
                  <a:moveTo>
                    <a:pt x="1617" y="0"/>
                  </a:moveTo>
                  <a:cubicBezTo>
                    <a:pt x="1241" y="0"/>
                    <a:pt x="865" y="88"/>
                    <a:pt x="577" y="263"/>
                  </a:cubicBezTo>
                  <a:cubicBezTo>
                    <a:pt x="1" y="589"/>
                    <a:pt x="1" y="1115"/>
                    <a:pt x="577" y="1466"/>
                  </a:cubicBezTo>
                  <a:cubicBezTo>
                    <a:pt x="865" y="1629"/>
                    <a:pt x="1248" y="1711"/>
                    <a:pt x="1627" y="1711"/>
                  </a:cubicBezTo>
                  <a:cubicBezTo>
                    <a:pt x="2006" y="1711"/>
                    <a:pt x="2382" y="1629"/>
                    <a:pt x="2657" y="1466"/>
                  </a:cubicBezTo>
                  <a:cubicBezTo>
                    <a:pt x="3234" y="1140"/>
                    <a:pt x="3234" y="589"/>
                    <a:pt x="2657" y="263"/>
                  </a:cubicBezTo>
                  <a:cubicBezTo>
                    <a:pt x="2369" y="88"/>
                    <a:pt x="1993" y="0"/>
                    <a:pt x="1617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1"/>
            <p:cNvSpPr/>
            <p:nvPr/>
          </p:nvSpPr>
          <p:spPr>
            <a:xfrm>
              <a:off x="4495775" y="2791550"/>
              <a:ext cx="80850" cy="42300"/>
            </a:xfrm>
            <a:custGeom>
              <a:avLst/>
              <a:gdLst/>
              <a:ahLst/>
              <a:cxnLst/>
              <a:rect l="l" t="t" r="r" b="b"/>
              <a:pathLst>
                <a:path w="3234" h="1692" extrusionOk="0">
                  <a:moveTo>
                    <a:pt x="1604" y="0"/>
                  </a:moveTo>
                  <a:cubicBezTo>
                    <a:pt x="1222" y="0"/>
                    <a:pt x="840" y="82"/>
                    <a:pt x="552" y="245"/>
                  </a:cubicBezTo>
                  <a:cubicBezTo>
                    <a:pt x="0" y="570"/>
                    <a:pt x="0" y="1097"/>
                    <a:pt x="577" y="1448"/>
                  </a:cubicBezTo>
                  <a:cubicBezTo>
                    <a:pt x="865" y="1610"/>
                    <a:pt x="1241" y="1692"/>
                    <a:pt x="1617" y="1692"/>
                  </a:cubicBezTo>
                  <a:cubicBezTo>
                    <a:pt x="1993" y="1692"/>
                    <a:pt x="2369" y="1610"/>
                    <a:pt x="2657" y="1448"/>
                  </a:cubicBezTo>
                  <a:cubicBezTo>
                    <a:pt x="3233" y="1122"/>
                    <a:pt x="3233" y="570"/>
                    <a:pt x="2657" y="245"/>
                  </a:cubicBezTo>
                  <a:cubicBezTo>
                    <a:pt x="2369" y="82"/>
                    <a:pt x="1986" y="0"/>
                    <a:pt x="1604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1"/>
            <p:cNvSpPr/>
            <p:nvPr/>
          </p:nvSpPr>
          <p:spPr>
            <a:xfrm>
              <a:off x="4506425" y="3600600"/>
              <a:ext cx="58925" cy="31350"/>
            </a:xfrm>
            <a:custGeom>
              <a:avLst/>
              <a:gdLst/>
              <a:ahLst/>
              <a:cxnLst/>
              <a:rect l="l" t="t" r="r" b="b"/>
              <a:pathLst>
                <a:path w="2357" h="1254" extrusionOk="0">
                  <a:moveTo>
                    <a:pt x="1178" y="0"/>
                  </a:moveTo>
                  <a:cubicBezTo>
                    <a:pt x="903" y="0"/>
                    <a:pt x="627" y="63"/>
                    <a:pt x="426" y="188"/>
                  </a:cubicBezTo>
                  <a:cubicBezTo>
                    <a:pt x="0" y="439"/>
                    <a:pt x="0" y="815"/>
                    <a:pt x="426" y="1066"/>
                  </a:cubicBezTo>
                  <a:cubicBezTo>
                    <a:pt x="639" y="1191"/>
                    <a:pt x="915" y="1254"/>
                    <a:pt x="1191" y="1254"/>
                  </a:cubicBezTo>
                  <a:cubicBezTo>
                    <a:pt x="1466" y="1254"/>
                    <a:pt x="1742" y="1191"/>
                    <a:pt x="1955" y="1066"/>
                  </a:cubicBezTo>
                  <a:cubicBezTo>
                    <a:pt x="2356" y="815"/>
                    <a:pt x="2356" y="439"/>
                    <a:pt x="1930" y="188"/>
                  </a:cubicBezTo>
                  <a:cubicBezTo>
                    <a:pt x="1730" y="63"/>
                    <a:pt x="1454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1"/>
            <p:cNvSpPr/>
            <p:nvPr/>
          </p:nvSpPr>
          <p:spPr>
            <a:xfrm>
              <a:off x="4498900" y="2812700"/>
              <a:ext cx="73950" cy="803275"/>
            </a:xfrm>
            <a:custGeom>
              <a:avLst/>
              <a:gdLst/>
              <a:ahLst/>
              <a:cxnLst/>
              <a:rect l="l" t="t" r="r" b="b"/>
              <a:pathLst>
                <a:path w="2958" h="32131" extrusionOk="0">
                  <a:moveTo>
                    <a:pt x="1" y="0"/>
                  </a:moveTo>
                  <a:lnTo>
                    <a:pt x="402" y="32131"/>
                  </a:lnTo>
                  <a:lnTo>
                    <a:pt x="2557" y="32131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1"/>
            <p:cNvSpPr/>
            <p:nvPr/>
          </p:nvSpPr>
          <p:spPr>
            <a:xfrm>
              <a:off x="3476350" y="3376200"/>
              <a:ext cx="80850" cy="42800"/>
            </a:xfrm>
            <a:custGeom>
              <a:avLst/>
              <a:gdLst/>
              <a:ahLst/>
              <a:cxnLst/>
              <a:rect l="l" t="t" r="r" b="b"/>
              <a:pathLst>
                <a:path w="3234" h="1712" extrusionOk="0">
                  <a:moveTo>
                    <a:pt x="1596" y="1"/>
                  </a:moveTo>
                  <a:cubicBezTo>
                    <a:pt x="1227" y="1"/>
                    <a:pt x="859" y="82"/>
                    <a:pt x="577" y="242"/>
                  </a:cubicBezTo>
                  <a:cubicBezTo>
                    <a:pt x="0" y="593"/>
                    <a:pt x="0" y="1119"/>
                    <a:pt x="577" y="1445"/>
                  </a:cubicBezTo>
                  <a:cubicBezTo>
                    <a:pt x="870" y="1624"/>
                    <a:pt x="1255" y="1711"/>
                    <a:pt x="1638" y="1711"/>
                  </a:cubicBezTo>
                  <a:cubicBezTo>
                    <a:pt x="2006" y="1711"/>
                    <a:pt x="2374" y="1630"/>
                    <a:pt x="2657" y="1470"/>
                  </a:cubicBezTo>
                  <a:cubicBezTo>
                    <a:pt x="3233" y="1119"/>
                    <a:pt x="3233" y="593"/>
                    <a:pt x="2657" y="267"/>
                  </a:cubicBezTo>
                  <a:cubicBezTo>
                    <a:pt x="2363" y="88"/>
                    <a:pt x="1979" y="1"/>
                    <a:pt x="1596" y="1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1"/>
            <p:cNvSpPr/>
            <p:nvPr/>
          </p:nvSpPr>
          <p:spPr>
            <a:xfrm>
              <a:off x="3487000" y="4185825"/>
              <a:ext cx="58925" cy="30875"/>
            </a:xfrm>
            <a:custGeom>
              <a:avLst/>
              <a:gdLst/>
              <a:ahLst/>
              <a:cxnLst/>
              <a:rect l="l" t="t" r="r" b="b"/>
              <a:pathLst>
                <a:path w="2357" h="1235" extrusionOk="0">
                  <a:moveTo>
                    <a:pt x="1191" y="0"/>
                  </a:moveTo>
                  <a:cubicBezTo>
                    <a:pt x="915" y="0"/>
                    <a:pt x="639" y="63"/>
                    <a:pt x="426" y="188"/>
                  </a:cubicBezTo>
                  <a:cubicBezTo>
                    <a:pt x="0" y="414"/>
                    <a:pt x="0" y="815"/>
                    <a:pt x="426" y="1065"/>
                  </a:cubicBezTo>
                  <a:cubicBezTo>
                    <a:pt x="639" y="1178"/>
                    <a:pt x="915" y="1234"/>
                    <a:pt x="1191" y="1234"/>
                  </a:cubicBezTo>
                  <a:cubicBezTo>
                    <a:pt x="1466" y="1234"/>
                    <a:pt x="1742" y="1178"/>
                    <a:pt x="1955" y="1065"/>
                  </a:cubicBezTo>
                  <a:cubicBezTo>
                    <a:pt x="2356" y="815"/>
                    <a:pt x="2356" y="414"/>
                    <a:pt x="1955" y="188"/>
                  </a:cubicBezTo>
                  <a:cubicBezTo>
                    <a:pt x="1742" y="63"/>
                    <a:pt x="1466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1"/>
            <p:cNvSpPr/>
            <p:nvPr/>
          </p:nvSpPr>
          <p:spPr>
            <a:xfrm>
              <a:off x="3480100" y="3397275"/>
              <a:ext cx="73325" cy="803925"/>
            </a:xfrm>
            <a:custGeom>
              <a:avLst/>
              <a:gdLst/>
              <a:ahLst/>
              <a:cxnLst/>
              <a:rect l="l" t="t" r="r" b="b"/>
              <a:pathLst>
                <a:path w="2933" h="32157" extrusionOk="0">
                  <a:moveTo>
                    <a:pt x="0" y="1"/>
                  </a:moveTo>
                  <a:lnTo>
                    <a:pt x="401" y="32156"/>
                  </a:lnTo>
                  <a:lnTo>
                    <a:pt x="2532" y="3215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1"/>
            <p:cNvSpPr/>
            <p:nvPr/>
          </p:nvSpPr>
          <p:spPr>
            <a:xfrm>
              <a:off x="3679975" y="2321625"/>
              <a:ext cx="80850" cy="42300"/>
            </a:xfrm>
            <a:custGeom>
              <a:avLst/>
              <a:gdLst/>
              <a:ahLst/>
              <a:cxnLst/>
              <a:rect l="l" t="t" r="r" b="b"/>
              <a:pathLst>
                <a:path w="3234" h="1692" extrusionOk="0">
                  <a:moveTo>
                    <a:pt x="1617" y="0"/>
                  </a:moveTo>
                  <a:cubicBezTo>
                    <a:pt x="1241" y="0"/>
                    <a:pt x="865" y="82"/>
                    <a:pt x="577" y="244"/>
                  </a:cubicBezTo>
                  <a:cubicBezTo>
                    <a:pt x="0" y="570"/>
                    <a:pt x="0" y="1122"/>
                    <a:pt x="577" y="1447"/>
                  </a:cubicBezTo>
                  <a:cubicBezTo>
                    <a:pt x="865" y="1610"/>
                    <a:pt x="1247" y="1692"/>
                    <a:pt x="1626" y="1692"/>
                  </a:cubicBezTo>
                  <a:cubicBezTo>
                    <a:pt x="2006" y="1692"/>
                    <a:pt x="2381" y="1610"/>
                    <a:pt x="2657" y="1447"/>
                  </a:cubicBezTo>
                  <a:cubicBezTo>
                    <a:pt x="3234" y="1122"/>
                    <a:pt x="3234" y="570"/>
                    <a:pt x="2657" y="244"/>
                  </a:cubicBezTo>
                  <a:cubicBezTo>
                    <a:pt x="2369" y="82"/>
                    <a:pt x="1993" y="0"/>
                    <a:pt x="1617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1"/>
            <p:cNvSpPr/>
            <p:nvPr/>
          </p:nvSpPr>
          <p:spPr>
            <a:xfrm>
              <a:off x="3691250" y="3130675"/>
              <a:ext cx="58925" cy="31350"/>
            </a:xfrm>
            <a:custGeom>
              <a:avLst/>
              <a:gdLst/>
              <a:ahLst/>
              <a:cxnLst/>
              <a:rect l="l" t="t" r="r" b="b"/>
              <a:pathLst>
                <a:path w="2357" h="1254" extrusionOk="0">
                  <a:moveTo>
                    <a:pt x="1166" y="0"/>
                  </a:moveTo>
                  <a:cubicBezTo>
                    <a:pt x="890" y="0"/>
                    <a:pt x="615" y="63"/>
                    <a:pt x="402" y="188"/>
                  </a:cubicBezTo>
                  <a:cubicBezTo>
                    <a:pt x="1" y="439"/>
                    <a:pt x="1" y="815"/>
                    <a:pt x="427" y="1066"/>
                  </a:cubicBezTo>
                  <a:cubicBezTo>
                    <a:pt x="627" y="1191"/>
                    <a:pt x="897" y="1254"/>
                    <a:pt x="1169" y="1254"/>
                  </a:cubicBezTo>
                  <a:cubicBezTo>
                    <a:pt x="1442" y="1254"/>
                    <a:pt x="1717" y="1191"/>
                    <a:pt x="1930" y="1066"/>
                  </a:cubicBezTo>
                  <a:cubicBezTo>
                    <a:pt x="2357" y="815"/>
                    <a:pt x="2357" y="439"/>
                    <a:pt x="1930" y="188"/>
                  </a:cubicBezTo>
                  <a:cubicBezTo>
                    <a:pt x="1717" y="63"/>
                    <a:pt x="1442" y="0"/>
                    <a:pt x="1166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1"/>
            <p:cNvSpPr/>
            <p:nvPr/>
          </p:nvSpPr>
          <p:spPr>
            <a:xfrm>
              <a:off x="3683725" y="2342750"/>
              <a:ext cx="73350" cy="803925"/>
            </a:xfrm>
            <a:custGeom>
              <a:avLst/>
              <a:gdLst/>
              <a:ahLst/>
              <a:cxnLst/>
              <a:rect l="l" t="t" r="r" b="b"/>
              <a:pathLst>
                <a:path w="2934" h="32157" extrusionOk="0">
                  <a:moveTo>
                    <a:pt x="1" y="1"/>
                  </a:moveTo>
                  <a:lnTo>
                    <a:pt x="402" y="32156"/>
                  </a:lnTo>
                  <a:lnTo>
                    <a:pt x="2557" y="3215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1"/>
            <p:cNvSpPr/>
            <p:nvPr/>
          </p:nvSpPr>
          <p:spPr>
            <a:xfrm>
              <a:off x="2401775" y="2627850"/>
              <a:ext cx="2445525" cy="999825"/>
            </a:xfrm>
            <a:custGeom>
              <a:avLst/>
              <a:gdLst/>
              <a:ahLst/>
              <a:cxnLst/>
              <a:rect l="l" t="t" r="r" b="b"/>
              <a:pathLst>
                <a:path w="97821" h="39993" extrusionOk="0">
                  <a:moveTo>
                    <a:pt x="97820" y="0"/>
                  </a:moveTo>
                  <a:cubicBezTo>
                    <a:pt x="97820" y="3685"/>
                    <a:pt x="95590" y="7194"/>
                    <a:pt x="91028" y="9800"/>
                  </a:cubicBezTo>
                  <a:lnTo>
                    <a:pt x="48898" y="34136"/>
                  </a:lnTo>
                  <a:cubicBezTo>
                    <a:pt x="44333" y="36771"/>
                    <a:pt x="38224" y="38062"/>
                    <a:pt x="31826" y="38062"/>
                  </a:cubicBezTo>
                  <a:cubicBezTo>
                    <a:pt x="24104" y="38062"/>
                    <a:pt x="15959" y="36180"/>
                    <a:pt x="9599" y="32507"/>
                  </a:cubicBezTo>
                  <a:cubicBezTo>
                    <a:pt x="3384" y="28923"/>
                    <a:pt x="126" y="24336"/>
                    <a:pt x="0" y="19950"/>
                  </a:cubicBezTo>
                  <a:lnTo>
                    <a:pt x="0" y="21855"/>
                  </a:lnTo>
                  <a:cubicBezTo>
                    <a:pt x="126" y="26241"/>
                    <a:pt x="3384" y="30828"/>
                    <a:pt x="9599" y="34437"/>
                  </a:cubicBezTo>
                  <a:cubicBezTo>
                    <a:pt x="15959" y="38110"/>
                    <a:pt x="24104" y="39992"/>
                    <a:pt x="31826" y="39992"/>
                  </a:cubicBezTo>
                  <a:cubicBezTo>
                    <a:pt x="38224" y="39992"/>
                    <a:pt x="44333" y="38700"/>
                    <a:pt x="48898" y="36066"/>
                  </a:cubicBezTo>
                  <a:lnTo>
                    <a:pt x="91028" y="11730"/>
                  </a:lnTo>
                  <a:cubicBezTo>
                    <a:pt x="95590" y="9098"/>
                    <a:pt x="97820" y="5589"/>
                    <a:pt x="97820" y="1905"/>
                  </a:cubicBezTo>
                  <a:lnTo>
                    <a:pt x="97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1"/>
            <p:cNvSpPr/>
            <p:nvPr/>
          </p:nvSpPr>
          <p:spPr>
            <a:xfrm>
              <a:off x="2399900" y="2168175"/>
              <a:ext cx="2448650" cy="1411875"/>
            </a:xfrm>
            <a:custGeom>
              <a:avLst/>
              <a:gdLst/>
              <a:ahLst/>
              <a:cxnLst/>
              <a:rect l="l" t="t" r="r" b="b"/>
              <a:pathLst>
                <a:path w="97946" h="56475" extrusionOk="0">
                  <a:moveTo>
                    <a:pt x="66095" y="0"/>
                  </a:moveTo>
                  <a:cubicBezTo>
                    <a:pt x="59697" y="0"/>
                    <a:pt x="53588" y="1292"/>
                    <a:pt x="49023" y="3926"/>
                  </a:cubicBezTo>
                  <a:lnTo>
                    <a:pt x="6892" y="28237"/>
                  </a:lnTo>
                  <a:cubicBezTo>
                    <a:pt x="2231" y="30944"/>
                    <a:pt x="0" y="34578"/>
                    <a:pt x="100" y="38363"/>
                  </a:cubicBezTo>
                  <a:cubicBezTo>
                    <a:pt x="251" y="42749"/>
                    <a:pt x="3484" y="47335"/>
                    <a:pt x="9725" y="50919"/>
                  </a:cubicBezTo>
                  <a:cubicBezTo>
                    <a:pt x="16085" y="54592"/>
                    <a:pt x="24221" y="56474"/>
                    <a:pt x="31937" y="56474"/>
                  </a:cubicBezTo>
                  <a:cubicBezTo>
                    <a:pt x="38329" y="56474"/>
                    <a:pt x="44433" y="55183"/>
                    <a:pt x="48998" y="52548"/>
                  </a:cubicBezTo>
                  <a:lnTo>
                    <a:pt x="91129" y="28237"/>
                  </a:lnTo>
                  <a:cubicBezTo>
                    <a:pt x="95690" y="25606"/>
                    <a:pt x="97921" y="22097"/>
                    <a:pt x="97921" y="18413"/>
                  </a:cubicBezTo>
                  <a:cubicBezTo>
                    <a:pt x="97946" y="13951"/>
                    <a:pt x="94687" y="9215"/>
                    <a:pt x="88321" y="5555"/>
                  </a:cubicBezTo>
                  <a:cubicBezTo>
                    <a:pt x="81961" y="1882"/>
                    <a:pt x="73817" y="0"/>
                    <a:pt x="66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1"/>
            <p:cNvSpPr/>
            <p:nvPr/>
          </p:nvSpPr>
          <p:spPr>
            <a:xfrm>
              <a:off x="4078475" y="2713700"/>
              <a:ext cx="456800" cy="264425"/>
            </a:xfrm>
            <a:custGeom>
              <a:avLst/>
              <a:gdLst/>
              <a:ahLst/>
              <a:cxnLst/>
              <a:rect l="l" t="t" r="r" b="b"/>
              <a:pathLst>
                <a:path w="18272" h="10577" extrusionOk="0">
                  <a:moveTo>
                    <a:pt x="17895" y="3659"/>
                  </a:moveTo>
                  <a:lnTo>
                    <a:pt x="11554" y="0"/>
                  </a:lnTo>
                  <a:lnTo>
                    <a:pt x="827" y="6191"/>
                  </a:lnTo>
                  <a:lnTo>
                    <a:pt x="0" y="6291"/>
                  </a:lnTo>
                  <a:lnTo>
                    <a:pt x="0" y="6516"/>
                  </a:lnTo>
                  <a:cubicBezTo>
                    <a:pt x="0" y="6617"/>
                    <a:pt x="51" y="6667"/>
                    <a:pt x="126" y="6717"/>
                  </a:cubicBezTo>
                  <a:lnTo>
                    <a:pt x="6592" y="10451"/>
                  </a:lnTo>
                  <a:cubicBezTo>
                    <a:pt x="6792" y="10577"/>
                    <a:pt x="7143" y="10552"/>
                    <a:pt x="7369" y="10426"/>
                  </a:cubicBezTo>
                  <a:lnTo>
                    <a:pt x="18071" y="4236"/>
                  </a:lnTo>
                  <a:cubicBezTo>
                    <a:pt x="18221" y="4161"/>
                    <a:pt x="18271" y="4060"/>
                    <a:pt x="18271" y="3960"/>
                  </a:cubicBezTo>
                  <a:lnTo>
                    <a:pt x="18271" y="3609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1"/>
            <p:cNvSpPr/>
            <p:nvPr/>
          </p:nvSpPr>
          <p:spPr>
            <a:xfrm>
              <a:off x="4009550" y="2481225"/>
              <a:ext cx="357800" cy="389750"/>
            </a:xfrm>
            <a:custGeom>
              <a:avLst/>
              <a:gdLst/>
              <a:ahLst/>
              <a:cxnLst/>
              <a:rect l="l" t="t" r="r" b="b"/>
              <a:pathLst>
                <a:path w="14312" h="15590" extrusionOk="0">
                  <a:moveTo>
                    <a:pt x="14311" y="8948"/>
                  </a:moveTo>
                  <a:lnTo>
                    <a:pt x="2757" y="15590"/>
                  </a:lnTo>
                  <a:lnTo>
                    <a:pt x="76" y="7069"/>
                  </a:lnTo>
                  <a:cubicBezTo>
                    <a:pt x="1" y="6818"/>
                    <a:pt x="76" y="6517"/>
                    <a:pt x="276" y="6392"/>
                  </a:cubicBezTo>
                  <a:lnTo>
                    <a:pt x="11179" y="101"/>
                  </a:lnTo>
                  <a:cubicBezTo>
                    <a:pt x="11379" y="1"/>
                    <a:pt x="11605" y="101"/>
                    <a:pt x="11680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1"/>
            <p:cNvSpPr/>
            <p:nvPr/>
          </p:nvSpPr>
          <p:spPr>
            <a:xfrm>
              <a:off x="4024600" y="2505675"/>
              <a:ext cx="327700" cy="344000"/>
            </a:xfrm>
            <a:custGeom>
              <a:avLst/>
              <a:gdLst/>
              <a:ahLst/>
              <a:cxnLst/>
              <a:rect l="l" t="t" r="r" b="b"/>
              <a:pathLst>
                <a:path w="13108" h="13760" extrusionOk="0">
                  <a:moveTo>
                    <a:pt x="13108" y="7594"/>
                  </a:moveTo>
                  <a:lnTo>
                    <a:pt x="2456" y="13760"/>
                  </a:lnTo>
                  <a:lnTo>
                    <a:pt x="0" y="6216"/>
                  </a:lnTo>
                  <a:lnTo>
                    <a:pt x="10777" y="0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1"/>
            <p:cNvSpPr/>
            <p:nvPr/>
          </p:nvSpPr>
          <p:spPr>
            <a:xfrm>
              <a:off x="4078475" y="2704925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36"/>
                  </a:moveTo>
                  <a:lnTo>
                    <a:pt x="7369" y="10426"/>
                  </a:lnTo>
                  <a:cubicBezTo>
                    <a:pt x="7143" y="10552"/>
                    <a:pt x="6792" y="10577"/>
                    <a:pt x="6592" y="10451"/>
                  </a:cubicBezTo>
                  <a:lnTo>
                    <a:pt x="0" y="6642"/>
                  </a:lnTo>
                  <a:lnTo>
                    <a:pt x="11554" y="0"/>
                  </a:lnTo>
                  <a:lnTo>
                    <a:pt x="18146" y="3785"/>
                  </a:lnTo>
                  <a:cubicBezTo>
                    <a:pt x="18321" y="3910"/>
                    <a:pt x="18296" y="4111"/>
                    <a:pt x="18071" y="4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1"/>
            <p:cNvSpPr/>
            <p:nvPr/>
          </p:nvSpPr>
          <p:spPr>
            <a:xfrm>
              <a:off x="4078475" y="2704925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36"/>
                  </a:moveTo>
                  <a:lnTo>
                    <a:pt x="7369" y="10426"/>
                  </a:lnTo>
                  <a:cubicBezTo>
                    <a:pt x="7143" y="10552"/>
                    <a:pt x="6792" y="10577"/>
                    <a:pt x="6592" y="10451"/>
                  </a:cubicBezTo>
                  <a:lnTo>
                    <a:pt x="0" y="6642"/>
                  </a:lnTo>
                  <a:lnTo>
                    <a:pt x="11554" y="0"/>
                  </a:lnTo>
                  <a:lnTo>
                    <a:pt x="18146" y="3785"/>
                  </a:lnTo>
                  <a:cubicBezTo>
                    <a:pt x="18321" y="3910"/>
                    <a:pt x="18296" y="4111"/>
                    <a:pt x="18071" y="4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1"/>
            <p:cNvSpPr/>
            <p:nvPr/>
          </p:nvSpPr>
          <p:spPr>
            <a:xfrm>
              <a:off x="4107925" y="2721200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59" y="1805"/>
                  </a:moveTo>
                  <a:lnTo>
                    <a:pt x="3108" y="7846"/>
                  </a:lnTo>
                  <a:lnTo>
                    <a:pt x="0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1"/>
            <p:cNvSpPr/>
            <p:nvPr/>
          </p:nvSpPr>
          <p:spPr>
            <a:xfrm>
              <a:off x="4303400" y="2834625"/>
              <a:ext cx="110950" cy="63925"/>
            </a:xfrm>
            <a:custGeom>
              <a:avLst/>
              <a:gdLst/>
              <a:ahLst/>
              <a:cxnLst/>
              <a:rect l="l" t="t" r="r" b="b"/>
              <a:pathLst>
                <a:path w="4438" h="2557" extrusionOk="0">
                  <a:moveTo>
                    <a:pt x="4287" y="1028"/>
                  </a:moveTo>
                  <a:lnTo>
                    <a:pt x="1805" y="2456"/>
                  </a:lnTo>
                  <a:cubicBezTo>
                    <a:pt x="1655" y="2532"/>
                    <a:pt x="1430" y="2557"/>
                    <a:pt x="1329" y="2481"/>
                  </a:cubicBezTo>
                  <a:lnTo>
                    <a:pt x="126" y="1805"/>
                  </a:lnTo>
                  <a:cubicBezTo>
                    <a:pt x="1" y="1730"/>
                    <a:pt x="26" y="1604"/>
                    <a:pt x="151" y="1529"/>
                  </a:cubicBezTo>
                  <a:lnTo>
                    <a:pt x="2658" y="75"/>
                  </a:lnTo>
                  <a:cubicBezTo>
                    <a:pt x="2783" y="0"/>
                    <a:pt x="3008" y="0"/>
                    <a:pt x="3134" y="50"/>
                  </a:cubicBezTo>
                  <a:lnTo>
                    <a:pt x="4312" y="752"/>
                  </a:lnTo>
                  <a:cubicBezTo>
                    <a:pt x="4437" y="827"/>
                    <a:pt x="4437" y="953"/>
                    <a:pt x="4287" y="10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1"/>
            <p:cNvSpPr/>
            <p:nvPr/>
          </p:nvSpPr>
          <p:spPr>
            <a:xfrm>
              <a:off x="2587225" y="3027600"/>
              <a:ext cx="314575" cy="339700"/>
            </a:xfrm>
            <a:custGeom>
              <a:avLst/>
              <a:gdLst/>
              <a:ahLst/>
              <a:cxnLst/>
              <a:rect l="l" t="t" r="r" b="b"/>
              <a:pathLst>
                <a:path w="12583" h="13588" extrusionOk="0">
                  <a:moveTo>
                    <a:pt x="5239" y="1"/>
                  </a:moveTo>
                  <a:cubicBezTo>
                    <a:pt x="5239" y="1"/>
                    <a:pt x="277" y="9249"/>
                    <a:pt x="1" y="9775"/>
                  </a:cubicBezTo>
                  <a:cubicBezTo>
                    <a:pt x="1" y="9775"/>
                    <a:pt x="7094" y="13334"/>
                    <a:pt x="7695" y="13585"/>
                  </a:cubicBezTo>
                  <a:cubicBezTo>
                    <a:pt x="7701" y="13587"/>
                    <a:pt x="7707" y="13588"/>
                    <a:pt x="7713" y="13588"/>
                  </a:cubicBezTo>
                  <a:cubicBezTo>
                    <a:pt x="8356" y="13588"/>
                    <a:pt x="12582" y="2407"/>
                    <a:pt x="12582" y="2407"/>
                  </a:cubicBezTo>
                  <a:lnTo>
                    <a:pt x="52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1"/>
            <p:cNvSpPr/>
            <p:nvPr/>
          </p:nvSpPr>
          <p:spPr>
            <a:xfrm>
              <a:off x="2975075" y="2666700"/>
              <a:ext cx="424850" cy="142250"/>
            </a:xfrm>
            <a:custGeom>
              <a:avLst/>
              <a:gdLst/>
              <a:ahLst/>
              <a:cxnLst/>
              <a:rect l="l" t="t" r="r" b="b"/>
              <a:pathLst>
                <a:path w="16994" h="5690" extrusionOk="0">
                  <a:moveTo>
                    <a:pt x="6016" y="0"/>
                  </a:moveTo>
                  <a:lnTo>
                    <a:pt x="1" y="4587"/>
                  </a:lnTo>
                  <a:lnTo>
                    <a:pt x="10703" y="5690"/>
                  </a:lnTo>
                  <a:lnTo>
                    <a:pt x="16993" y="953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1"/>
            <p:cNvSpPr/>
            <p:nvPr/>
          </p:nvSpPr>
          <p:spPr>
            <a:xfrm>
              <a:off x="2835350" y="3150550"/>
              <a:ext cx="323975" cy="186775"/>
            </a:xfrm>
            <a:custGeom>
              <a:avLst/>
              <a:gdLst/>
              <a:ahLst/>
              <a:cxnLst/>
              <a:rect l="l" t="t" r="r" b="b"/>
              <a:pathLst>
                <a:path w="12959" h="7471" extrusionOk="0">
                  <a:moveTo>
                    <a:pt x="7434" y="0"/>
                  </a:moveTo>
                  <a:cubicBezTo>
                    <a:pt x="7280" y="0"/>
                    <a:pt x="7118" y="37"/>
                    <a:pt x="6993" y="120"/>
                  </a:cubicBezTo>
                  <a:lnTo>
                    <a:pt x="176" y="4055"/>
                  </a:lnTo>
                  <a:cubicBezTo>
                    <a:pt x="151" y="4055"/>
                    <a:pt x="126" y="4080"/>
                    <a:pt x="76" y="4105"/>
                  </a:cubicBezTo>
                  <a:lnTo>
                    <a:pt x="1" y="4130"/>
                  </a:lnTo>
                  <a:lnTo>
                    <a:pt x="1" y="4306"/>
                  </a:lnTo>
                  <a:cubicBezTo>
                    <a:pt x="1" y="4381"/>
                    <a:pt x="51" y="4431"/>
                    <a:pt x="126" y="4481"/>
                  </a:cubicBezTo>
                  <a:lnTo>
                    <a:pt x="5164" y="7388"/>
                  </a:lnTo>
                  <a:cubicBezTo>
                    <a:pt x="5254" y="7445"/>
                    <a:pt x="5375" y="7471"/>
                    <a:pt x="5501" y="7471"/>
                  </a:cubicBezTo>
                  <a:cubicBezTo>
                    <a:pt x="5655" y="7471"/>
                    <a:pt x="5817" y="7432"/>
                    <a:pt x="5941" y="7363"/>
                  </a:cubicBezTo>
                  <a:lnTo>
                    <a:pt x="12758" y="3428"/>
                  </a:lnTo>
                  <a:cubicBezTo>
                    <a:pt x="12883" y="3353"/>
                    <a:pt x="12933" y="3278"/>
                    <a:pt x="12958" y="3178"/>
                  </a:cubicBezTo>
                  <a:lnTo>
                    <a:pt x="12958" y="3002"/>
                  </a:lnTo>
                  <a:lnTo>
                    <a:pt x="12858" y="3027"/>
                  </a:lnTo>
                  <a:cubicBezTo>
                    <a:pt x="12858" y="3002"/>
                    <a:pt x="12833" y="3002"/>
                    <a:pt x="12808" y="2977"/>
                  </a:cubicBezTo>
                  <a:lnTo>
                    <a:pt x="7770" y="70"/>
                  </a:lnTo>
                  <a:cubicBezTo>
                    <a:pt x="7680" y="25"/>
                    <a:pt x="7560" y="0"/>
                    <a:pt x="7434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1"/>
            <p:cNvSpPr/>
            <p:nvPr/>
          </p:nvSpPr>
          <p:spPr>
            <a:xfrm>
              <a:off x="2833475" y="3146475"/>
              <a:ext cx="327100" cy="186850"/>
            </a:xfrm>
            <a:custGeom>
              <a:avLst/>
              <a:gdLst/>
              <a:ahLst/>
              <a:cxnLst/>
              <a:rect l="l" t="t" r="r" b="b"/>
              <a:pathLst>
                <a:path w="13084" h="7474" extrusionOk="0">
                  <a:moveTo>
                    <a:pt x="7508" y="0"/>
                  </a:moveTo>
                  <a:cubicBezTo>
                    <a:pt x="7354" y="0"/>
                    <a:pt x="7192" y="39"/>
                    <a:pt x="7068" y="108"/>
                  </a:cubicBezTo>
                  <a:lnTo>
                    <a:pt x="251" y="4043"/>
                  </a:lnTo>
                  <a:cubicBezTo>
                    <a:pt x="26" y="4168"/>
                    <a:pt x="1" y="4368"/>
                    <a:pt x="201" y="4494"/>
                  </a:cubicBezTo>
                  <a:lnTo>
                    <a:pt x="5239" y="7401"/>
                  </a:lnTo>
                  <a:cubicBezTo>
                    <a:pt x="5333" y="7448"/>
                    <a:pt x="5462" y="7473"/>
                    <a:pt x="5594" y="7473"/>
                  </a:cubicBezTo>
                  <a:cubicBezTo>
                    <a:pt x="5743" y="7473"/>
                    <a:pt x="5897" y="7442"/>
                    <a:pt x="6016" y="7376"/>
                  </a:cubicBezTo>
                  <a:lnTo>
                    <a:pt x="12833" y="3441"/>
                  </a:lnTo>
                  <a:cubicBezTo>
                    <a:pt x="13058" y="3291"/>
                    <a:pt x="13083" y="3090"/>
                    <a:pt x="12883" y="2990"/>
                  </a:cubicBezTo>
                  <a:lnTo>
                    <a:pt x="7845" y="83"/>
                  </a:lnTo>
                  <a:cubicBezTo>
                    <a:pt x="7755" y="26"/>
                    <a:pt x="7634" y="0"/>
                    <a:pt x="75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1"/>
            <p:cNvSpPr/>
            <p:nvPr/>
          </p:nvSpPr>
          <p:spPr>
            <a:xfrm>
              <a:off x="2852900" y="3154175"/>
              <a:ext cx="293250" cy="169200"/>
            </a:xfrm>
            <a:custGeom>
              <a:avLst/>
              <a:gdLst/>
              <a:ahLst/>
              <a:cxnLst/>
              <a:rect l="l" t="t" r="r" b="b"/>
              <a:pathLst>
                <a:path w="11730" h="6768" extrusionOk="0">
                  <a:moveTo>
                    <a:pt x="6742" y="0"/>
                  </a:moveTo>
                  <a:lnTo>
                    <a:pt x="1" y="3885"/>
                  </a:lnTo>
                  <a:lnTo>
                    <a:pt x="4963" y="6767"/>
                  </a:lnTo>
                  <a:lnTo>
                    <a:pt x="11730" y="2857"/>
                  </a:lnTo>
                  <a:lnTo>
                    <a:pt x="67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1"/>
            <p:cNvSpPr/>
            <p:nvPr/>
          </p:nvSpPr>
          <p:spPr>
            <a:xfrm>
              <a:off x="2788375" y="2228725"/>
              <a:ext cx="448025" cy="428600"/>
            </a:xfrm>
            <a:custGeom>
              <a:avLst/>
              <a:gdLst/>
              <a:ahLst/>
              <a:cxnLst/>
              <a:rect l="l" t="t" r="r" b="b"/>
              <a:pathLst>
                <a:path w="17921" h="17144" extrusionOk="0">
                  <a:moveTo>
                    <a:pt x="3810" y="878"/>
                  </a:moveTo>
                  <a:cubicBezTo>
                    <a:pt x="6692" y="2156"/>
                    <a:pt x="6040" y="9800"/>
                    <a:pt x="8221" y="11730"/>
                  </a:cubicBezTo>
                  <a:cubicBezTo>
                    <a:pt x="9449" y="12808"/>
                    <a:pt x="15564" y="14211"/>
                    <a:pt x="17243" y="14236"/>
                  </a:cubicBezTo>
                  <a:cubicBezTo>
                    <a:pt x="17920" y="15615"/>
                    <a:pt x="16742" y="17143"/>
                    <a:pt x="16742" y="17143"/>
                  </a:cubicBezTo>
                  <a:cubicBezTo>
                    <a:pt x="6341" y="16291"/>
                    <a:pt x="5589" y="16041"/>
                    <a:pt x="3208" y="11830"/>
                  </a:cubicBezTo>
                  <a:cubicBezTo>
                    <a:pt x="1328" y="8547"/>
                    <a:pt x="0" y="0"/>
                    <a:pt x="3810" y="8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1"/>
            <p:cNvSpPr/>
            <p:nvPr/>
          </p:nvSpPr>
          <p:spPr>
            <a:xfrm>
              <a:off x="3187500" y="2590775"/>
              <a:ext cx="194250" cy="85000"/>
            </a:xfrm>
            <a:custGeom>
              <a:avLst/>
              <a:gdLst/>
              <a:ahLst/>
              <a:cxnLst/>
              <a:rect l="l" t="t" r="r" b="b"/>
              <a:pathLst>
                <a:path w="7770" h="3400" extrusionOk="0">
                  <a:moveTo>
                    <a:pt x="3514" y="0"/>
                  </a:moveTo>
                  <a:cubicBezTo>
                    <a:pt x="2502" y="0"/>
                    <a:pt x="953" y="180"/>
                    <a:pt x="953" y="180"/>
                  </a:cubicBezTo>
                  <a:cubicBezTo>
                    <a:pt x="301" y="531"/>
                    <a:pt x="0" y="1133"/>
                    <a:pt x="226" y="2135"/>
                  </a:cubicBezTo>
                  <a:cubicBezTo>
                    <a:pt x="226" y="2135"/>
                    <a:pt x="1604" y="2361"/>
                    <a:pt x="2983" y="2837"/>
                  </a:cubicBezTo>
                  <a:cubicBezTo>
                    <a:pt x="3912" y="3158"/>
                    <a:pt x="4443" y="3400"/>
                    <a:pt x="4767" y="3400"/>
                  </a:cubicBezTo>
                  <a:cubicBezTo>
                    <a:pt x="4923" y="3400"/>
                    <a:pt x="5031" y="3343"/>
                    <a:pt x="5113" y="3213"/>
                  </a:cubicBezTo>
                  <a:cubicBezTo>
                    <a:pt x="5389" y="2762"/>
                    <a:pt x="3434" y="2260"/>
                    <a:pt x="3434" y="2060"/>
                  </a:cubicBezTo>
                  <a:cubicBezTo>
                    <a:pt x="3434" y="2005"/>
                    <a:pt x="3491" y="1982"/>
                    <a:pt x="3583" y="1982"/>
                  </a:cubicBezTo>
                  <a:cubicBezTo>
                    <a:pt x="3825" y="1982"/>
                    <a:pt x="4310" y="2140"/>
                    <a:pt x="4637" y="2286"/>
                  </a:cubicBezTo>
                  <a:cubicBezTo>
                    <a:pt x="5031" y="2471"/>
                    <a:pt x="6367" y="2870"/>
                    <a:pt x="6784" y="2870"/>
                  </a:cubicBezTo>
                  <a:cubicBezTo>
                    <a:pt x="6818" y="2870"/>
                    <a:pt x="6846" y="2868"/>
                    <a:pt x="6867" y="2862"/>
                  </a:cubicBezTo>
                  <a:cubicBezTo>
                    <a:pt x="7770" y="2661"/>
                    <a:pt x="6692" y="1734"/>
                    <a:pt x="6366" y="1408"/>
                  </a:cubicBezTo>
                  <a:cubicBezTo>
                    <a:pt x="6015" y="1057"/>
                    <a:pt x="4812" y="331"/>
                    <a:pt x="4286" y="80"/>
                  </a:cubicBezTo>
                  <a:cubicBezTo>
                    <a:pt x="4151" y="22"/>
                    <a:pt x="3864" y="0"/>
                    <a:pt x="3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1"/>
            <p:cNvSpPr/>
            <p:nvPr/>
          </p:nvSpPr>
          <p:spPr>
            <a:xfrm>
              <a:off x="3047775" y="2634500"/>
              <a:ext cx="59550" cy="72825"/>
            </a:xfrm>
            <a:custGeom>
              <a:avLst/>
              <a:gdLst/>
              <a:ahLst/>
              <a:cxnLst/>
              <a:rect l="l" t="t" r="r" b="b"/>
              <a:pathLst>
                <a:path w="2382" h="2913" extrusionOk="0">
                  <a:moveTo>
                    <a:pt x="2194" y="0"/>
                  </a:moveTo>
                  <a:cubicBezTo>
                    <a:pt x="2146" y="0"/>
                    <a:pt x="2097" y="19"/>
                    <a:pt x="2055" y="60"/>
                  </a:cubicBezTo>
                  <a:lnTo>
                    <a:pt x="50" y="2642"/>
                  </a:lnTo>
                  <a:cubicBezTo>
                    <a:pt x="0" y="2717"/>
                    <a:pt x="0" y="2817"/>
                    <a:pt x="75" y="2867"/>
                  </a:cubicBezTo>
                  <a:cubicBezTo>
                    <a:pt x="107" y="2899"/>
                    <a:pt x="143" y="2913"/>
                    <a:pt x="179" y="2913"/>
                  </a:cubicBezTo>
                  <a:cubicBezTo>
                    <a:pt x="230" y="2913"/>
                    <a:pt x="282" y="2886"/>
                    <a:pt x="326" y="2842"/>
                  </a:cubicBezTo>
                  <a:lnTo>
                    <a:pt x="2331" y="286"/>
                  </a:lnTo>
                  <a:cubicBezTo>
                    <a:pt x="2381" y="211"/>
                    <a:pt x="2381" y="110"/>
                    <a:pt x="2306" y="35"/>
                  </a:cubicBezTo>
                  <a:cubicBezTo>
                    <a:pt x="2272" y="13"/>
                    <a:pt x="2233" y="0"/>
                    <a:pt x="2194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1"/>
            <p:cNvSpPr/>
            <p:nvPr/>
          </p:nvSpPr>
          <p:spPr>
            <a:xfrm>
              <a:off x="3005150" y="2668575"/>
              <a:ext cx="60175" cy="25725"/>
            </a:xfrm>
            <a:custGeom>
              <a:avLst/>
              <a:gdLst/>
              <a:ahLst/>
              <a:cxnLst/>
              <a:rect l="l" t="t" r="r" b="b"/>
              <a:pathLst>
                <a:path w="2407" h="1029" extrusionOk="0">
                  <a:moveTo>
                    <a:pt x="1" y="1"/>
                  </a:moveTo>
                  <a:cubicBezTo>
                    <a:pt x="903" y="452"/>
                    <a:pt x="2407" y="176"/>
                    <a:pt x="2407" y="351"/>
                  </a:cubicBezTo>
                  <a:cubicBezTo>
                    <a:pt x="2407" y="502"/>
                    <a:pt x="2106" y="1028"/>
                    <a:pt x="1480" y="1028"/>
                  </a:cubicBezTo>
                  <a:cubicBezTo>
                    <a:pt x="853" y="102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1"/>
            <p:cNvSpPr/>
            <p:nvPr/>
          </p:nvSpPr>
          <p:spPr>
            <a:xfrm>
              <a:off x="2943125" y="2655425"/>
              <a:ext cx="163575" cy="109050"/>
            </a:xfrm>
            <a:custGeom>
              <a:avLst/>
              <a:gdLst/>
              <a:ahLst/>
              <a:cxnLst/>
              <a:rect l="l" t="t" r="r" b="b"/>
              <a:pathLst>
                <a:path w="6543" h="4362" extrusionOk="0">
                  <a:moveTo>
                    <a:pt x="1" y="1905"/>
                  </a:moveTo>
                  <a:cubicBezTo>
                    <a:pt x="527" y="1329"/>
                    <a:pt x="1855" y="0"/>
                    <a:pt x="2908" y="702"/>
                  </a:cubicBezTo>
                  <a:cubicBezTo>
                    <a:pt x="3961" y="1379"/>
                    <a:pt x="4662" y="1379"/>
                    <a:pt x="4988" y="1504"/>
                  </a:cubicBezTo>
                  <a:cubicBezTo>
                    <a:pt x="5339" y="978"/>
                    <a:pt x="5865" y="1379"/>
                    <a:pt x="6216" y="2131"/>
                  </a:cubicBezTo>
                  <a:cubicBezTo>
                    <a:pt x="6542" y="2882"/>
                    <a:pt x="4311" y="3785"/>
                    <a:pt x="3961" y="4085"/>
                  </a:cubicBezTo>
                  <a:cubicBezTo>
                    <a:pt x="3610" y="4361"/>
                    <a:pt x="1" y="3785"/>
                    <a:pt x="1" y="37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1"/>
            <p:cNvSpPr/>
            <p:nvPr/>
          </p:nvSpPr>
          <p:spPr>
            <a:xfrm>
              <a:off x="2507650" y="2342125"/>
              <a:ext cx="458050" cy="449900"/>
            </a:xfrm>
            <a:custGeom>
              <a:avLst/>
              <a:gdLst/>
              <a:ahLst/>
              <a:cxnLst/>
              <a:rect l="l" t="t" r="r" b="b"/>
              <a:pathLst>
                <a:path w="18322" h="17996" extrusionOk="0">
                  <a:moveTo>
                    <a:pt x="3836" y="953"/>
                  </a:moveTo>
                  <a:cubicBezTo>
                    <a:pt x="6693" y="2357"/>
                    <a:pt x="7570" y="11204"/>
                    <a:pt x="9750" y="13309"/>
                  </a:cubicBezTo>
                  <a:cubicBezTo>
                    <a:pt x="10978" y="14487"/>
                    <a:pt x="15966" y="13535"/>
                    <a:pt x="17645" y="13585"/>
                  </a:cubicBezTo>
                  <a:cubicBezTo>
                    <a:pt x="18322" y="15064"/>
                    <a:pt x="17420" y="16868"/>
                    <a:pt x="17420" y="16868"/>
                  </a:cubicBezTo>
                  <a:cubicBezTo>
                    <a:pt x="7871" y="17996"/>
                    <a:pt x="5440" y="17745"/>
                    <a:pt x="3034" y="13159"/>
                  </a:cubicBezTo>
                  <a:cubicBezTo>
                    <a:pt x="1154" y="9575"/>
                    <a:pt x="1" y="1"/>
                    <a:pt x="3836" y="9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1"/>
            <p:cNvSpPr/>
            <p:nvPr/>
          </p:nvSpPr>
          <p:spPr>
            <a:xfrm>
              <a:off x="4457550" y="1745025"/>
              <a:ext cx="160425" cy="149125"/>
            </a:xfrm>
            <a:custGeom>
              <a:avLst/>
              <a:gdLst/>
              <a:ahLst/>
              <a:cxnLst/>
              <a:rect l="l" t="t" r="r" b="b"/>
              <a:pathLst>
                <a:path w="6417" h="5965" extrusionOk="0">
                  <a:moveTo>
                    <a:pt x="6141" y="3008"/>
                  </a:moveTo>
                  <a:cubicBezTo>
                    <a:pt x="5865" y="2080"/>
                    <a:pt x="5339" y="1203"/>
                    <a:pt x="4537" y="677"/>
                  </a:cubicBezTo>
                  <a:cubicBezTo>
                    <a:pt x="4311" y="551"/>
                    <a:pt x="4086" y="426"/>
                    <a:pt x="3860" y="326"/>
                  </a:cubicBezTo>
                  <a:cubicBezTo>
                    <a:pt x="3735" y="301"/>
                    <a:pt x="3635" y="251"/>
                    <a:pt x="3509" y="251"/>
                  </a:cubicBezTo>
                  <a:cubicBezTo>
                    <a:pt x="3434" y="251"/>
                    <a:pt x="3234" y="201"/>
                    <a:pt x="3158" y="251"/>
                  </a:cubicBezTo>
                  <a:cubicBezTo>
                    <a:pt x="3133" y="301"/>
                    <a:pt x="3133" y="376"/>
                    <a:pt x="3158" y="451"/>
                  </a:cubicBezTo>
                  <a:cubicBezTo>
                    <a:pt x="3259" y="652"/>
                    <a:pt x="3484" y="802"/>
                    <a:pt x="3710" y="902"/>
                  </a:cubicBezTo>
                  <a:cubicBezTo>
                    <a:pt x="4061" y="1128"/>
                    <a:pt x="4186" y="1429"/>
                    <a:pt x="4311" y="1779"/>
                  </a:cubicBezTo>
                  <a:cubicBezTo>
                    <a:pt x="3960" y="1429"/>
                    <a:pt x="3660" y="1053"/>
                    <a:pt x="3234" y="777"/>
                  </a:cubicBezTo>
                  <a:cubicBezTo>
                    <a:pt x="2807" y="501"/>
                    <a:pt x="2356" y="326"/>
                    <a:pt x="1905" y="150"/>
                  </a:cubicBezTo>
                  <a:cubicBezTo>
                    <a:pt x="1705" y="75"/>
                    <a:pt x="1479" y="0"/>
                    <a:pt x="1279" y="25"/>
                  </a:cubicBezTo>
                  <a:cubicBezTo>
                    <a:pt x="1028" y="75"/>
                    <a:pt x="928" y="276"/>
                    <a:pt x="1078" y="476"/>
                  </a:cubicBezTo>
                  <a:cubicBezTo>
                    <a:pt x="1228" y="652"/>
                    <a:pt x="1479" y="702"/>
                    <a:pt x="1655" y="827"/>
                  </a:cubicBezTo>
                  <a:cubicBezTo>
                    <a:pt x="1930" y="952"/>
                    <a:pt x="2156" y="1128"/>
                    <a:pt x="2381" y="1328"/>
                  </a:cubicBezTo>
                  <a:cubicBezTo>
                    <a:pt x="2482" y="1429"/>
                    <a:pt x="2582" y="1529"/>
                    <a:pt x="2657" y="1629"/>
                  </a:cubicBezTo>
                  <a:cubicBezTo>
                    <a:pt x="2732" y="1729"/>
                    <a:pt x="2782" y="1880"/>
                    <a:pt x="2883" y="1930"/>
                  </a:cubicBezTo>
                  <a:cubicBezTo>
                    <a:pt x="2632" y="1830"/>
                    <a:pt x="2381" y="1704"/>
                    <a:pt x="2131" y="1554"/>
                  </a:cubicBezTo>
                  <a:cubicBezTo>
                    <a:pt x="1905" y="1429"/>
                    <a:pt x="1680" y="1378"/>
                    <a:pt x="1454" y="1253"/>
                  </a:cubicBezTo>
                  <a:cubicBezTo>
                    <a:pt x="1254" y="1178"/>
                    <a:pt x="1078" y="1028"/>
                    <a:pt x="878" y="927"/>
                  </a:cubicBezTo>
                  <a:cubicBezTo>
                    <a:pt x="777" y="852"/>
                    <a:pt x="652" y="802"/>
                    <a:pt x="552" y="877"/>
                  </a:cubicBezTo>
                  <a:cubicBezTo>
                    <a:pt x="477" y="902"/>
                    <a:pt x="452" y="1003"/>
                    <a:pt x="452" y="1078"/>
                  </a:cubicBezTo>
                  <a:cubicBezTo>
                    <a:pt x="452" y="1178"/>
                    <a:pt x="477" y="1253"/>
                    <a:pt x="527" y="1328"/>
                  </a:cubicBezTo>
                  <a:cubicBezTo>
                    <a:pt x="652" y="1504"/>
                    <a:pt x="802" y="1679"/>
                    <a:pt x="1003" y="1779"/>
                  </a:cubicBezTo>
                  <a:cubicBezTo>
                    <a:pt x="1178" y="1855"/>
                    <a:pt x="1304" y="1980"/>
                    <a:pt x="1454" y="2105"/>
                  </a:cubicBezTo>
                  <a:cubicBezTo>
                    <a:pt x="1655" y="2231"/>
                    <a:pt x="1855" y="2381"/>
                    <a:pt x="2056" y="2531"/>
                  </a:cubicBezTo>
                  <a:cubicBezTo>
                    <a:pt x="2156" y="2607"/>
                    <a:pt x="2231" y="2682"/>
                    <a:pt x="2331" y="2782"/>
                  </a:cubicBezTo>
                  <a:cubicBezTo>
                    <a:pt x="2406" y="2832"/>
                    <a:pt x="2482" y="2982"/>
                    <a:pt x="2582" y="3033"/>
                  </a:cubicBezTo>
                  <a:cubicBezTo>
                    <a:pt x="2181" y="2807"/>
                    <a:pt x="1780" y="2581"/>
                    <a:pt x="1404" y="2331"/>
                  </a:cubicBezTo>
                  <a:cubicBezTo>
                    <a:pt x="1279" y="2231"/>
                    <a:pt x="1103" y="2155"/>
                    <a:pt x="1003" y="2030"/>
                  </a:cubicBezTo>
                  <a:cubicBezTo>
                    <a:pt x="853" y="1880"/>
                    <a:pt x="677" y="1779"/>
                    <a:pt x="452" y="1754"/>
                  </a:cubicBezTo>
                  <a:cubicBezTo>
                    <a:pt x="426" y="1754"/>
                    <a:pt x="351" y="1729"/>
                    <a:pt x="326" y="1754"/>
                  </a:cubicBezTo>
                  <a:cubicBezTo>
                    <a:pt x="251" y="1805"/>
                    <a:pt x="251" y="1880"/>
                    <a:pt x="251" y="1930"/>
                  </a:cubicBezTo>
                  <a:cubicBezTo>
                    <a:pt x="276" y="2005"/>
                    <a:pt x="301" y="2055"/>
                    <a:pt x="351" y="2105"/>
                  </a:cubicBezTo>
                  <a:cubicBezTo>
                    <a:pt x="577" y="2431"/>
                    <a:pt x="827" y="2707"/>
                    <a:pt x="1103" y="2982"/>
                  </a:cubicBezTo>
                  <a:cubicBezTo>
                    <a:pt x="1379" y="3208"/>
                    <a:pt x="1730" y="3534"/>
                    <a:pt x="2056" y="3609"/>
                  </a:cubicBezTo>
                  <a:cubicBezTo>
                    <a:pt x="1579" y="3509"/>
                    <a:pt x="1153" y="3308"/>
                    <a:pt x="802" y="2982"/>
                  </a:cubicBezTo>
                  <a:cubicBezTo>
                    <a:pt x="627" y="2832"/>
                    <a:pt x="452" y="2657"/>
                    <a:pt x="201" y="2632"/>
                  </a:cubicBezTo>
                  <a:cubicBezTo>
                    <a:pt x="151" y="2632"/>
                    <a:pt x="51" y="2632"/>
                    <a:pt x="25" y="2707"/>
                  </a:cubicBezTo>
                  <a:cubicBezTo>
                    <a:pt x="0" y="2757"/>
                    <a:pt x="25" y="2832"/>
                    <a:pt x="51" y="2907"/>
                  </a:cubicBezTo>
                  <a:cubicBezTo>
                    <a:pt x="301" y="3333"/>
                    <a:pt x="677" y="3835"/>
                    <a:pt x="1153" y="4035"/>
                  </a:cubicBezTo>
                  <a:cubicBezTo>
                    <a:pt x="1379" y="4160"/>
                    <a:pt x="1604" y="4361"/>
                    <a:pt x="1855" y="4486"/>
                  </a:cubicBezTo>
                  <a:cubicBezTo>
                    <a:pt x="2106" y="4662"/>
                    <a:pt x="2381" y="4787"/>
                    <a:pt x="2632" y="4962"/>
                  </a:cubicBezTo>
                  <a:cubicBezTo>
                    <a:pt x="3234" y="5313"/>
                    <a:pt x="3985" y="5689"/>
                    <a:pt x="4662" y="5890"/>
                  </a:cubicBezTo>
                  <a:cubicBezTo>
                    <a:pt x="4863" y="5940"/>
                    <a:pt x="5063" y="5965"/>
                    <a:pt x="5264" y="5965"/>
                  </a:cubicBezTo>
                  <a:cubicBezTo>
                    <a:pt x="5489" y="5965"/>
                    <a:pt x="5614" y="5915"/>
                    <a:pt x="5765" y="5764"/>
                  </a:cubicBezTo>
                  <a:cubicBezTo>
                    <a:pt x="6041" y="5539"/>
                    <a:pt x="6241" y="5188"/>
                    <a:pt x="6316" y="4837"/>
                  </a:cubicBezTo>
                  <a:cubicBezTo>
                    <a:pt x="6416" y="4386"/>
                    <a:pt x="6366" y="3960"/>
                    <a:pt x="6291" y="3509"/>
                  </a:cubicBezTo>
                  <a:cubicBezTo>
                    <a:pt x="6241" y="3358"/>
                    <a:pt x="6216" y="3183"/>
                    <a:pt x="6141" y="30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1"/>
            <p:cNvSpPr/>
            <p:nvPr/>
          </p:nvSpPr>
          <p:spPr>
            <a:xfrm>
              <a:off x="4334125" y="1724975"/>
              <a:ext cx="120325" cy="162925"/>
            </a:xfrm>
            <a:custGeom>
              <a:avLst/>
              <a:gdLst/>
              <a:ahLst/>
              <a:cxnLst/>
              <a:rect l="l" t="t" r="r" b="b"/>
              <a:pathLst>
                <a:path w="4813" h="6517" extrusionOk="0">
                  <a:moveTo>
                    <a:pt x="4737" y="4185"/>
                  </a:moveTo>
                  <a:cubicBezTo>
                    <a:pt x="4536" y="3033"/>
                    <a:pt x="4261" y="1679"/>
                    <a:pt x="3559" y="727"/>
                  </a:cubicBezTo>
                  <a:cubicBezTo>
                    <a:pt x="3509" y="702"/>
                    <a:pt x="3484" y="652"/>
                    <a:pt x="3434" y="652"/>
                  </a:cubicBezTo>
                  <a:cubicBezTo>
                    <a:pt x="3333" y="602"/>
                    <a:pt x="3233" y="752"/>
                    <a:pt x="3233" y="877"/>
                  </a:cubicBezTo>
                  <a:cubicBezTo>
                    <a:pt x="3183" y="1203"/>
                    <a:pt x="3333" y="1529"/>
                    <a:pt x="3459" y="1855"/>
                  </a:cubicBezTo>
                  <a:cubicBezTo>
                    <a:pt x="3559" y="2206"/>
                    <a:pt x="3559" y="2607"/>
                    <a:pt x="3509" y="3008"/>
                  </a:cubicBezTo>
                  <a:cubicBezTo>
                    <a:pt x="3484" y="2982"/>
                    <a:pt x="3459" y="2957"/>
                    <a:pt x="3434" y="2907"/>
                  </a:cubicBezTo>
                  <a:cubicBezTo>
                    <a:pt x="2857" y="2155"/>
                    <a:pt x="2556" y="1103"/>
                    <a:pt x="2180" y="226"/>
                  </a:cubicBezTo>
                  <a:cubicBezTo>
                    <a:pt x="2130" y="125"/>
                    <a:pt x="2080" y="0"/>
                    <a:pt x="1955" y="0"/>
                  </a:cubicBezTo>
                  <a:cubicBezTo>
                    <a:pt x="1805" y="0"/>
                    <a:pt x="1729" y="201"/>
                    <a:pt x="1729" y="351"/>
                  </a:cubicBezTo>
                  <a:cubicBezTo>
                    <a:pt x="1754" y="1053"/>
                    <a:pt x="1880" y="1679"/>
                    <a:pt x="2206" y="2331"/>
                  </a:cubicBezTo>
                  <a:cubicBezTo>
                    <a:pt x="1880" y="1855"/>
                    <a:pt x="1629" y="1353"/>
                    <a:pt x="1429" y="827"/>
                  </a:cubicBezTo>
                  <a:cubicBezTo>
                    <a:pt x="1378" y="702"/>
                    <a:pt x="1303" y="551"/>
                    <a:pt x="1153" y="551"/>
                  </a:cubicBezTo>
                  <a:cubicBezTo>
                    <a:pt x="602" y="501"/>
                    <a:pt x="1303" y="2657"/>
                    <a:pt x="1404" y="2932"/>
                  </a:cubicBezTo>
                  <a:cubicBezTo>
                    <a:pt x="1128" y="2531"/>
                    <a:pt x="927" y="2055"/>
                    <a:pt x="827" y="1579"/>
                  </a:cubicBezTo>
                  <a:cubicBezTo>
                    <a:pt x="802" y="1479"/>
                    <a:pt x="777" y="1404"/>
                    <a:pt x="727" y="1303"/>
                  </a:cubicBezTo>
                  <a:cubicBezTo>
                    <a:pt x="677" y="1228"/>
                    <a:pt x="526" y="1128"/>
                    <a:pt x="426" y="1228"/>
                  </a:cubicBezTo>
                  <a:cubicBezTo>
                    <a:pt x="376" y="1303"/>
                    <a:pt x="351" y="1529"/>
                    <a:pt x="351" y="1629"/>
                  </a:cubicBezTo>
                  <a:cubicBezTo>
                    <a:pt x="301" y="1955"/>
                    <a:pt x="401" y="2281"/>
                    <a:pt x="501" y="2556"/>
                  </a:cubicBezTo>
                  <a:cubicBezTo>
                    <a:pt x="677" y="2982"/>
                    <a:pt x="927" y="3383"/>
                    <a:pt x="1053" y="3810"/>
                  </a:cubicBezTo>
                  <a:lnTo>
                    <a:pt x="326" y="2907"/>
                  </a:lnTo>
                  <a:cubicBezTo>
                    <a:pt x="276" y="2857"/>
                    <a:pt x="201" y="2782"/>
                    <a:pt x="125" y="2807"/>
                  </a:cubicBezTo>
                  <a:cubicBezTo>
                    <a:pt x="25" y="2807"/>
                    <a:pt x="0" y="2957"/>
                    <a:pt x="25" y="3058"/>
                  </a:cubicBezTo>
                  <a:cubicBezTo>
                    <a:pt x="251" y="3734"/>
                    <a:pt x="602" y="4386"/>
                    <a:pt x="1103" y="4937"/>
                  </a:cubicBezTo>
                  <a:cubicBezTo>
                    <a:pt x="1328" y="5213"/>
                    <a:pt x="1629" y="5414"/>
                    <a:pt x="1855" y="5689"/>
                  </a:cubicBezTo>
                  <a:cubicBezTo>
                    <a:pt x="2080" y="5940"/>
                    <a:pt x="2381" y="6165"/>
                    <a:pt x="2707" y="6291"/>
                  </a:cubicBezTo>
                  <a:cubicBezTo>
                    <a:pt x="3058" y="6441"/>
                    <a:pt x="3434" y="6516"/>
                    <a:pt x="3810" y="6491"/>
                  </a:cubicBezTo>
                  <a:cubicBezTo>
                    <a:pt x="4085" y="6466"/>
                    <a:pt x="4261" y="6391"/>
                    <a:pt x="4436" y="6165"/>
                  </a:cubicBezTo>
                  <a:cubicBezTo>
                    <a:pt x="4561" y="5990"/>
                    <a:pt x="4712" y="5739"/>
                    <a:pt x="4762" y="5489"/>
                  </a:cubicBezTo>
                  <a:cubicBezTo>
                    <a:pt x="4812" y="5063"/>
                    <a:pt x="4812" y="4637"/>
                    <a:pt x="4737" y="41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1"/>
            <p:cNvSpPr/>
            <p:nvPr/>
          </p:nvSpPr>
          <p:spPr>
            <a:xfrm>
              <a:off x="4585375" y="1535100"/>
              <a:ext cx="270075" cy="468700"/>
            </a:xfrm>
            <a:custGeom>
              <a:avLst/>
              <a:gdLst/>
              <a:ahLst/>
              <a:cxnLst/>
              <a:rect l="l" t="t" r="r" b="b"/>
              <a:pathLst>
                <a:path w="10803" h="18748" extrusionOk="0">
                  <a:moveTo>
                    <a:pt x="1253" y="11179"/>
                  </a:moveTo>
                  <a:lnTo>
                    <a:pt x="5990" y="12808"/>
                  </a:lnTo>
                  <a:cubicBezTo>
                    <a:pt x="5514" y="6592"/>
                    <a:pt x="6617" y="1"/>
                    <a:pt x="9198" y="2357"/>
                  </a:cubicBezTo>
                  <a:cubicBezTo>
                    <a:pt x="10702" y="3735"/>
                    <a:pt x="10802" y="15314"/>
                    <a:pt x="9649" y="17044"/>
                  </a:cubicBezTo>
                  <a:cubicBezTo>
                    <a:pt x="8496" y="18748"/>
                    <a:pt x="3559" y="16292"/>
                    <a:pt x="100" y="14562"/>
                  </a:cubicBezTo>
                  <a:cubicBezTo>
                    <a:pt x="0" y="13059"/>
                    <a:pt x="1253" y="11179"/>
                    <a:pt x="1253" y="1117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1"/>
            <p:cNvSpPr/>
            <p:nvPr/>
          </p:nvSpPr>
          <p:spPr>
            <a:xfrm>
              <a:off x="2447500" y="2677350"/>
              <a:ext cx="261950" cy="288875"/>
            </a:xfrm>
            <a:custGeom>
              <a:avLst/>
              <a:gdLst/>
              <a:ahLst/>
              <a:cxnLst/>
              <a:rect l="l" t="t" r="r" b="b"/>
              <a:pathLst>
                <a:path w="10478" h="11555" extrusionOk="0">
                  <a:moveTo>
                    <a:pt x="2557" y="226"/>
                  </a:moveTo>
                  <a:cubicBezTo>
                    <a:pt x="3735" y="51"/>
                    <a:pt x="5339" y="0"/>
                    <a:pt x="6467" y="351"/>
                  </a:cubicBezTo>
                  <a:cubicBezTo>
                    <a:pt x="8372" y="903"/>
                    <a:pt x="9425" y="2131"/>
                    <a:pt x="9876" y="3935"/>
                  </a:cubicBezTo>
                  <a:cubicBezTo>
                    <a:pt x="10352" y="5765"/>
                    <a:pt x="10477" y="8797"/>
                    <a:pt x="9425" y="10502"/>
                  </a:cubicBezTo>
                  <a:cubicBezTo>
                    <a:pt x="8773" y="11554"/>
                    <a:pt x="7319" y="11354"/>
                    <a:pt x="6292" y="11078"/>
                  </a:cubicBezTo>
                  <a:cubicBezTo>
                    <a:pt x="5039" y="10752"/>
                    <a:pt x="3384" y="10201"/>
                    <a:pt x="2357" y="9424"/>
                  </a:cubicBezTo>
                  <a:cubicBezTo>
                    <a:pt x="928" y="8346"/>
                    <a:pt x="151" y="5965"/>
                    <a:pt x="76" y="4261"/>
                  </a:cubicBezTo>
                  <a:cubicBezTo>
                    <a:pt x="1" y="2782"/>
                    <a:pt x="753" y="527"/>
                    <a:pt x="2557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1"/>
            <p:cNvSpPr/>
            <p:nvPr/>
          </p:nvSpPr>
          <p:spPr>
            <a:xfrm>
              <a:off x="2445625" y="2635375"/>
              <a:ext cx="261950" cy="302650"/>
            </a:xfrm>
            <a:custGeom>
              <a:avLst/>
              <a:gdLst/>
              <a:ahLst/>
              <a:cxnLst/>
              <a:rect l="l" t="t" r="r" b="b"/>
              <a:pathLst>
                <a:path w="10478" h="12106" extrusionOk="0">
                  <a:moveTo>
                    <a:pt x="1154" y="2256"/>
                  </a:moveTo>
                  <a:cubicBezTo>
                    <a:pt x="1" y="3008"/>
                    <a:pt x="76" y="4737"/>
                    <a:pt x="151" y="5940"/>
                  </a:cubicBezTo>
                  <a:cubicBezTo>
                    <a:pt x="226" y="7644"/>
                    <a:pt x="1003" y="10025"/>
                    <a:pt x="2432" y="11103"/>
                  </a:cubicBezTo>
                  <a:cubicBezTo>
                    <a:pt x="3209" y="11705"/>
                    <a:pt x="3259" y="11780"/>
                    <a:pt x="4312" y="12106"/>
                  </a:cubicBezTo>
                  <a:cubicBezTo>
                    <a:pt x="4412" y="12055"/>
                    <a:pt x="4662" y="11905"/>
                    <a:pt x="4938" y="11705"/>
                  </a:cubicBezTo>
                  <a:cubicBezTo>
                    <a:pt x="5515" y="11253"/>
                    <a:pt x="5815" y="10502"/>
                    <a:pt x="5590" y="9800"/>
                  </a:cubicBezTo>
                  <a:cubicBezTo>
                    <a:pt x="5364" y="9098"/>
                    <a:pt x="5364" y="8271"/>
                    <a:pt x="5740" y="8070"/>
                  </a:cubicBezTo>
                  <a:cubicBezTo>
                    <a:pt x="6392" y="7720"/>
                    <a:pt x="6818" y="8948"/>
                    <a:pt x="6818" y="8948"/>
                  </a:cubicBezTo>
                  <a:cubicBezTo>
                    <a:pt x="7169" y="8822"/>
                    <a:pt x="7745" y="8396"/>
                    <a:pt x="7444" y="7644"/>
                  </a:cubicBezTo>
                  <a:cubicBezTo>
                    <a:pt x="7119" y="6918"/>
                    <a:pt x="7444" y="6141"/>
                    <a:pt x="7444" y="6141"/>
                  </a:cubicBezTo>
                  <a:cubicBezTo>
                    <a:pt x="8572" y="6166"/>
                    <a:pt x="9099" y="4612"/>
                    <a:pt x="9449" y="4411"/>
                  </a:cubicBezTo>
                  <a:cubicBezTo>
                    <a:pt x="10226" y="3985"/>
                    <a:pt x="10477" y="3810"/>
                    <a:pt x="10352" y="3083"/>
                  </a:cubicBezTo>
                  <a:cubicBezTo>
                    <a:pt x="10277" y="2607"/>
                    <a:pt x="10076" y="2131"/>
                    <a:pt x="9725" y="1805"/>
                  </a:cubicBezTo>
                  <a:cubicBezTo>
                    <a:pt x="9324" y="1429"/>
                    <a:pt x="7971" y="928"/>
                    <a:pt x="7444" y="802"/>
                  </a:cubicBezTo>
                  <a:cubicBezTo>
                    <a:pt x="4287" y="0"/>
                    <a:pt x="1855" y="577"/>
                    <a:pt x="1154" y="22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1"/>
            <p:cNvSpPr/>
            <p:nvPr/>
          </p:nvSpPr>
          <p:spPr>
            <a:xfrm>
              <a:off x="2268325" y="2903550"/>
              <a:ext cx="521950" cy="731225"/>
            </a:xfrm>
            <a:custGeom>
              <a:avLst/>
              <a:gdLst/>
              <a:ahLst/>
              <a:cxnLst/>
              <a:rect l="l" t="t" r="r" b="b"/>
              <a:pathLst>
                <a:path w="20878" h="29249" extrusionOk="0">
                  <a:moveTo>
                    <a:pt x="15263" y="2907"/>
                  </a:moveTo>
                  <a:cubicBezTo>
                    <a:pt x="12431" y="1855"/>
                    <a:pt x="9148" y="0"/>
                    <a:pt x="4586" y="3659"/>
                  </a:cubicBezTo>
                  <a:cubicBezTo>
                    <a:pt x="0" y="7318"/>
                    <a:pt x="1253" y="22181"/>
                    <a:pt x="2381" y="25564"/>
                  </a:cubicBezTo>
                  <a:cubicBezTo>
                    <a:pt x="3509" y="28973"/>
                    <a:pt x="11103" y="29248"/>
                    <a:pt x="13384" y="28948"/>
                  </a:cubicBezTo>
                  <a:cubicBezTo>
                    <a:pt x="15639" y="28647"/>
                    <a:pt x="13409" y="24737"/>
                    <a:pt x="14160" y="22131"/>
                  </a:cubicBezTo>
                  <a:cubicBezTo>
                    <a:pt x="14912" y="19549"/>
                    <a:pt x="20877" y="4988"/>
                    <a:pt x="15263" y="29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1"/>
            <p:cNvSpPr/>
            <p:nvPr/>
          </p:nvSpPr>
          <p:spPr>
            <a:xfrm>
              <a:off x="2551525" y="2936125"/>
              <a:ext cx="370950" cy="500025"/>
            </a:xfrm>
            <a:custGeom>
              <a:avLst/>
              <a:gdLst/>
              <a:ahLst/>
              <a:cxnLst/>
              <a:rect l="l" t="t" r="r" b="b"/>
              <a:pathLst>
                <a:path w="14838" h="20001" extrusionOk="0">
                  <a:moveTo>
                    <a:pt x="5439" y="2206"/>
                  </a:moveTo>
                  <a:cubicBezTo>
                    <a:pt x="6617" y="2933"/>
                    <a:pt x="9725" y="11980"/>
                    <a:pt x="9725" y="11980"/>
                  </a:cubicBezTo>
                  <a:lnTo>
                    <a:pt x="10828" y="4888"/>
                  </a:lnTo>
                  <a:cubicBezTo>
                    <a:pt x="10828" y="4888"/>
                    <a:pt x="13359" y="3685"/>
                    <a:pt x="14838" y="5289"/>
                  </a:cubicBezTo>
                  <a:cubicBezTo>
                    <a:pt x="13835" y="12156"/>
                    <a:pt x="13284" y="19198"/>
                    <a:pt x="10828" y="19599"/>
                  </a:cubicBezTo>
                  <a:cubicBezTo>
                    <a:pt x="8396" y="20000"/>
                    <a:pt x="4361" y="13484"/>
                    <a:pt x="2181" y="10301"/>
                  </a:cubicBezTo>
                  <a:cubicBezTo>
                    <a:pt x="0" y="7118"/>
                    <a:pt x="1805" y="0"/>
                    <a:pt x="5439" y="2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1"/>
            <p:cNvSpPr/>
            <p:nvPr/>
          </p:nvSpPr>
          <p:spPr>
            <a:xfrm>
              <a:off x="2873575" y="2904175"/>
              <a:ext cx="72700" cy="55775"/>
            </a:xfrm>
            <a:custGeom>
              <a:avLst/>
              <a:gdLst/>
              <a:ahLst/>
              <a:cxnLst/>
              <a:rect l="l" t="t" r="r" b="b"/>
              <a:pathLst>
                <a:path w="2908" h="2231" extrusionOk="0">
                  <a:moveTo>
                    <a:pt x="2908" y="0"/>
                  </a:moveTo>
                  <a:lnTo>
                    <a:pt x="2306" y="176"/>
                  </a:lnTo>
                  <a:lnTo>
                    <a:pt x="1" y="1905"/>
                  </a:lnTo>
                  <a:lnTo>
                    <a:pt x="176" y="2231"/>
                  </a:lnTo>
                  <a:lnTo>
                    <a:pt x="2632" y="40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1"/>
            <p:cNvSpPr/>
            <p:nvPr/>
          </p:nvSpPr>
          <p:spPr>
            <a:xfrm>
              <a:off x="2813425" y="2924850"/>
              <a:ext cx="134125" cy="169825"/>
            </a:xfrm>
            <a:custGeom>
              <a:avLst/>
              <a:gdLst/>
              <a:ahLst/>
              <a:cxnLst/>
              <a:rect l="l" t="t" r="r" b="b"/>
              <a:pathLst>
                <a:path w="5365" h="6793" extrusionOk="0">
                  <a:moveTo>
                    <a:pt x="878" y="5740"/>
                  </a:moveTo>
                  <a:cubicBezTo>
                    <a:pt x="878" y="5539"/>
                    <a:pt x="1" y="3359"/>
                    <a:pt x="352" y="2557"/>
                  </a:cubicBezTo>
                  <a:cubicBezTo>
                    <a:pt x="702" y="1755"/>
                    <a:pt x="1154" y="1228"/>
                    <a:pt x="1154" y="1228"/>
                  </a:cubicBezTo>
                  <a:cubicBezTo>
                    <a:pt x="1529" y="0"/>
                    <a:pt x="2582" y="126"/>
                    <a:pt x="3384" y="928"/>
                  </a:cubicBezTo>
                  <a:cubicBezTo>
                    <a:pt x="4211" y="1755"/>
                    <a:pt x="5364" y="3760"/>
                    <a:pt x="3885" y="5439"/>
                  </a:cubicBezTo>
                  <a:cubicBezTo>
                    <a:pt x="2306" y="6792"/>
                    <a:pt x="878" y="5740"/>
                    <a:pt x="878" y="57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1"/>
            <p:cNvSpPr/>
            <p:nvPr/>
          </p:nvSpPr>
          <p:spPr>
            <a:xfrm>
              <a:off x="2027075" y="3121575"/>
              <a:ext cx="414200" cy="794525"/>
            </a:xfrm>
            <a:custGeom>
              <a:avLst/>
              <a:gdLst/>
              <a:ahLst/>
              <a:cxnLst/>
              <a:rect l="l" t="t" r="r" b="b"/>
              <a:pathLst>
                <a:path w="16568" h="31781" extrusionOk="0">
                  <a:moveTo>
                    <a:pt x="3084" y="1"/>
                  </a:moveTo>
                  <a:cubicBezTo>
                    <a:pt x="3084" y="1"/>
                    <a:pt x="3084" y="26"/>
                    <a:pt x="3084" y="101"/>
                  </a:cubicBezTo>
                  <a:cubicBezTo>
                    <a:pt x="2181" y="26"/>
                    <a:pt x="1179" y="803"/>
                    <a:pt x="753" y="1856"/>
                  </a:cubicBezTo>
                  <a:cubicBezTo>
                    <a:pt x="1" y="3785"/>
                    <a:pt x="1003" y="24688"/>
                    <a:pt x="2808" y="24237"/>
                  </a:cubicBezTo>
                  <a:cubicBezTo>
                    <a:pt x="3359" y="24838"/>
                    <a:pt x="15841" y="31781"/>
                    <a:pt x="15841" y="31781"/>
                  </a:cubicBezTo>
                  <a:lnTo>
                    <a:pt x="16567" y="7745"/>
                  </a:lnTo>
                  <a:cubicBezTo>
                    <a:pt x="16567" y="7745"/>
                    <a:pt x="7745" y="126"/>
                    <a:pt x="3084" y="1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1"/>
            <p:cNvSpPr/>
            <p:nvPr/>
          </p:nvSpPr>
          <p:spPr>
            <a:xfrm>
              <a:off x="2353525" y="3285125"/>
              <a:ext cx="188625" cy="642250"/>
            </a:xfrm>
            <a:custGeom>
              <a:avLst/>
              <a:gdLst/>
              <a:ahLst/>
              <a:cxnLst/>
              <a:rect l="l" t="t" r="r" b="b"/>
              <a:pathLst>
                <a:path w="7545" h="25690" extrusionOk="0">
                  <a:moveTo>
                    <a:pt x="2783" y="25239"/>
                  </a:moveTo>
                  <a:cubicBezTo>
                    <a:pt x="1003" y="25690"/>
                    <a:pt x="1" y="4787"/>
                    <a:pt x="752" y="2858"/>
                  </a:cubicBezTo>
                  <a:cubicBezTo>
                    <a:pt x="1479" y="928"/>
                    <a:pt x="4186" y="0"/>
                    <a:pt x="4662" y="3158"/>
                  </a:cubicBezTo>
                  <a:cubicBezTo>
                    <a:pt x="5113" y="6316"/>
                    <a:pt x="7544" y="24061"/>
                    <a:pt x="2783" y="25239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1"/>
            <p:cNvSpPr/>
            <p:nvPr/>
          </p:nvSpPr>
          <p:spPr>
            <a:xfrm>
              <a:off x="3652400" y="2356550"/>
              <a:ext cx="60175" cy="25700"/>
            </a:xfrm>
            <a:custGeom>
              <a:avLst/>
              <a:gdLst/>
              <a:ahLst/>
              <a:cxnLst/>
              <a:rect l="l" t="t" r="r" b="b"/>
              <a:pathLst>
                <a:path w="2407" h="1028" extrusionOk="0">
                  <a:moveTo>
                    <a:pt x="1" y="0"/>
                  </a:moveTo>
                  <a:cubicBezTo>
                    <a:pt x="903" y="451"/>
                    <a:pt x="2407" y="176"/>
                    <a:pt x="2407" y="351"/>
                  </a:cubicBezTo>
                  <a:cubicBezTo>
                    <a:pt x="2407" y="527"/>
                    <a:pt x="2106" y="1028"/>
                    <a:pt x="1479" y="1028"/>
                  </a:cubicBezTo>
                  <a:cubicBezTo>
                    <a:pt x="853" y="102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1"/>
            <p:cNvSpPr/>
            <p:nvPr/>
          </p:nvSpPr>
          <p:spPr>
            <a:xfrm>
              <a:off x="3590375" y="2343375"/>
              <a:ext cx="163550" cy="109050"/>
            </a:xfrm>
            <a:custGeom>
              <a:avLst/>
              <a:gdLst/>
              <a:ahLst/>
              <a:cxnLst/>
              <a:rect l="l" t="t" r="r" b="b"/>
              <a:pathLst>
                <a:path w="6542" h="4362" extrusionOk="0">
                  <a:moveTo>
                    <a:pt x="0" y="1906"/>
                  </a:moveTo>
                  <a:cubicBezTo>
                    <a:pt x="502" y="1329"/>
                    <a:pt x="1830" y="1"/>
                    <a:pt x="2908" y="703"/>
                  </a:cubicBezTo>
                  <a:cubicBezTo>
                    <a:pt x="3960" y="1379"/>
                    <a:pt x="4637" y="1379"/>
                    <a:pt x="4988" y="1505"/>
                  </a:cubicBezTo>
                  <a:cubicBezTo>
                    <a:pt x="5339" y="978"/>
                    <a:pt x="5840" y="1379"/>
                    <a:pt x="6191" y="2131"/>
                  </a:cubicBezTo>
                  <a:cubicBezTo>
                    <a:pt x="6542" y="2883"/>
                    <a:pt x="4311" y="3811"/>
                    <a:pt x="3960" y="4086"/>
                  </a:cubicBezTo>
                  <a:cubicBezTo>
                    <a:pt x="3610" y="4362"/>
                    <a:pt x="0" y="3785"/>
                    <a:pt x="0" y="37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1"/>
            <p:cNvSpPr/>
            <p:nvPr/>
          </p:nvSpPr>
          <p:spPr>
            <a:xfrm>
              <a:off x="4332225" y="3053300"/>
              <a:ext cx="461200" cy="458050"/>
            </a:xfrm>
            <a:custGeom>
              <a:avLst/>
              <a:gdLst/>
              <a:ahLst/>
              <a:cxnLst/>
              <a:rect l="l" t="t" r="r" b="b"/>
              <a:pathLst>
                <a:path w="18448" h="18322" extrusionOk="0">
                  <a:moveTo>
                    <a:pt x="17169" y="3183"/>
                  </a:moveTo>
                  <a:cubicBezTo>
                    <a:pt x="17169" y="3183"/>
                    <a:pt x="7871" y="0"/>
                    <a:pt x="3936" y="476"/>
                  </a:cubicBezTo>
                  <a:cubicBezTo>
                    <a:pt x="1" y="953"/>
                    <a:pt x="878" y="17970"/>
                    <a:pt x="878" y="17970"/>
                  </a:cubicBezTo>
                  <a:cubicBezTo>
                    <a:pt x="878" y="17970"/>
                    <a:pt x="2958" y="18321"/>
                    <a:pt x="5038" y="17970"/>
                  </a:cubicBezTo>
                  <a:cubicBezTo>
                    <a:pt x="5916" y="13233"/>
                    <a:pt x="7344" y="8045"/>
                    <a:pt x="7344" y="8045"/>
                  </a:cubicBezTo>
                  <a:cubicBezTo>
                    <a:pt x="7344" y="8045"/>
                    <a:pt x="15891" y="10501"/>
                    <a:pt x="17169" y="9273"/>
                  </a:cubicBezTo>
                  <a:cubicBezTo>
                    <a:pt x="18447" y="8045"/>
                    <a:pt x="17169" y="3183"/>
                    <a:pt x="17169" y="318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1"/>
            <p:cNvSpPr/>
            <p:nvPr/>
          </p:nvSpPr>
          <p:spPr>
            <a:xfrm>
              <a:off x="4470075" y="3480600"/>
              <a:ext cx="480600" cy="277600"/>
            </a:xfrm>
            <a:custGeom>
              <a:avLst/>
              <a:gdLst/>
              <a:ahLst/>
              <a:cxnLst/>
              <a:rect l="l" t="t" r="r" b="b"/>
              <a:pathLst>
                <a:path w="19224" h="11104" extrusionOk="0">
                  <a:moveTo>
                    <a:pt x="1" y="7695"/>
                  </a:moveTo>
                  <a:cubicBezTo>
                    <a:pt x="1" y="7821"/>
                    <a:pt x="51" y="7921"/>
                    <a:pt x="151" y="8046"/>
                  </a:cubicBezTo>
                  <a:cubicBezTo>
                    <a:pt x="276" y="8196"/>
                    <a:pt x="477" y="8297"/>
                    <a:pt x="702" y="8372"/>
                  </a:cubicBezTo>
                  <a:cubicBezTo>
                    <a:pt x="1053" y="8472"/>
                    <a:pt x="1454" y="8472"/>
                    <a:pt x="1830" y="8372"/>
                  </a:cubicBezTo>
                  <a:lnTo>
                    <a:pt x="6392" y="7169"/>
                  </a:lnTo>
                  <a:cubicBezTo>
                    <a:pt x="7169" y="6968"/>
                    <a:pt x="8046" y="7219"/>
                    <a:pt x="8196" y="7695"/>
                  </a:cubicBezTo>
                  <a:lnTo>
                    <a:pt x="9199" y="10527"/>
                  </a:lnTo>
                  <a:cubicBezTo>
                    <a:pt x="9299" y="10878"/>
                    <a:pt x="9850" y="11104"/>
                    <a:pt x="10452" y="11104"/>
                  </a:cubicBezTo>
                  <a:cubicBezTo>
                    <a:pt x="10527" y="11104"/>
                    <a:pt x="10577" y="11104"/>
                    <a:pt x="10652" y="11104"/>
                  </a:cubicBezTo>
                  <a:cubicBezTo>
                    <a:pt x="11053" y="11079"/>
                    <a:pt x="11379" y="10928"/>
                    <a:pt x="11580" y="10728"/>
                  </a:cubicBezTo>
                  <a:cubicBezTo>
                    <a:pt x="11680" y="10653"/>
                    <a:pt x="11730" y="10552"/>
                    <a:pt x="11755" y="10452"/>
                  </a:cubicBezTo>
                  <a:lnTo>
                    <a:pt x="11755" y="10427"/>
                  </a:lnTo>
                  <a:cubicBezTo>
                    <a:pt x="11755" y="10377"/>
                    <a:pt x="11755" y="10327"/>
                    <a:pt x="11755" y="10277"/>
                  </a:cubicBezTo>
                  <a:lnTo>
                    <a:pt x="11354" y="8272"/>
                  </a:lnTo>
                  <a:lnTo>
                    <a:pt x="11204" y="7420"/>
                  </a:lnTo>
                  <a:cubicBezTo>
                    <a:pt x="11103" y="6918"/>
                    <a:pt x="11805" y="6517"/>
                    <a:pt x="12632" y="6567"/>
                  </a:cubicBezTo>
                  <a:lnTo>
                    <a:pt x="17670" y="6893"/>
                  </a:lnTo>
                  <a:cubicBezTo>
                    <a:pt x="17720" y="6893"/>
                    <a:pt x="17770" y="6893"/>
                    <a:pt x="17820" y="6893"/>
                  </a:cubicBezTo>
                  <a:cubicBezTo>
                    <a:pt x="18021" y="6893"/>
                    <a:pt x="18246" y="6868"/>
                    <a:pt x="18422" y="6818"/>
                  </a:cubicBezTo>
                  <a:cubicBezTo>
                    <a:pt x="18773" y="6718"/>
                    <a:pt x="19048" y="6517"/>
                    <a:pt x="19099" y="6267"/>
                  </a:cubicBezTo>
                  <a:cubicBezTo>
                    <a:pt x="19224" y="5866"/>
                    <a:pt x="18773" y="5490"/>
                    <a:pt x="18096" y="5415"/>
                  </a:cubicBezTo>
                  <a:lnTo>
                    <a:pt x="13159" y="4838"/>
                  </a:lnTo>
                  <a:cubicBezTo>
                    <a:pt x="12933" y="4813"/>
                    <a:pt x="12758" y="4763"/>
                    <a:pt x="12582" y="4688"/>
                  </a:cubicBezTo>
                  <a:cubicBezTo>
                    <a:pt x="12156" y="4487"/>
                    <a:pt x="11981" y="4136"/>
                    <a:pt x="12231" y="3810"/>
                  </a:cubicBezTo>
                  <a:lnTo>
                    <a:pt x="13986" y="1605"/>
                  </a:lnTo>
                  <a:lnTo>
                    <a:pt x="14337" y="1154"/>
                  </a:lnTo>
                  <a:cubicBezTo>
                    <a:pt x="14412" y="1079"/>
                    <a:pt x="14437" y="978"/>
                    <a:pt x="14462" y="903"/>
                  </a:cubicBezTo>
                  <a:cubicBezTo>
                    <a:pt x="14462" y="878"/>
                    <a:pt x="14462" y="853"/>
                    <a:pt x="14462" y="853"/>
                  </a:cubicBezTo>
                  <a:cubicBezTo>
                    <a:pt x="14462" y="577"/>
                    <a:pt x="14211" y="302"/>
                    <a:pt x="13760" y="176"/>
                  </a:cubicBezTo>
                  <a:cubicBezTo>
                    <a:pt x="13134" y="1"/>
                    <a:pt x="12382" y="126"/>
                    <a:pt x="12031" y="477"/>
                  </a:cubicBezTo>
                  <a:lnTo>
                    <a:pt x="9525" y="3008"/>
                  </a:lnTo>
                  <a:cubicBezTo>
                    <a:pt x="9124" y="3435"/>
                    <a:pt x="8146" y="3535"/>
                    <a:pt x="7545" y="3209"/>
                  </a:cubicBezTo>
                  <a:lnTo>
                    <a:pt x="3835" y="1254"/>
                  </a:lnTo>
                  <a:cubicBezTo>
                    <a:pt x="3585" y="1104"/>
                    <a:pt x="3259" y="1054"/>
                    <a:pt x="2958" y="1054"/>
                  </a:cubicBezTo>
                  <a:cubicBezTo>
                    <a:pt x="2632" y="1054"/>
                    <a:pt x="2281" y="1129"/>
                    <a:pt x="2031" y="1279"/>
                  </a:cubicBezTo>
                  <a:cubicBezTo>
                    <a:pt x="1755" y="1430"/>
                    <a:pt x="1630" y="1630"/>
                    <a:pt x="1655" y="1831"/>
                  </a:cubicBezTo>
                  <a:cubicBezTo>
                    <a:pt x="1655" y="2006"/>
                    <a:pt x="1780" y="2181"/>
                    <a:pt x="1981" y="2307"/>
                  </a:cubicBezTo>
                  <a:lnTo>
                    <a:pt x="2281" y="2482"/>
                  </a:lnTo>
                  <a:lnTo>
                    <a:pt x="5389" y="4437"/>
                  </a:lnTo>
                  <a:cubicBezTo>
                    <a:pt x="5941" y="4788"/>
                    <a:pt x="5790" y="5339"/>
                    <a:pt x="5088" y="5590"/>
                  </a:cubicBezTo>
                  <a:cubicBezTo>
                    <a:pt x="5088" y="5590"/>
                    <a:pt x="5063" y="5590"/>
                    <a:pt x="5063" y="5590"/>
                  </a:cubicBezTo>
                  <a:lnTo>
                    <a:pt x="652" y="7044"/>
                  </a:lnTo>
                  <a:cubicBezTo>
                    <a:pt x="251" y="7194"/>
                    <a:pt x="1" y="7445"/>
                    <a:pt x="1" y="769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1"/>
            <p:cNvSpPr/>
            <p:nvPr/>
          </p:nvSpPr>
          <p:spPr>
            <a:xfrm>
              <a:off x="4769575" y="3503175"/>
              <a:ext cx="62050" cy="94625"/>
            </a:xfrm>
            <a:custGeom>
              <a:avLst/>
              <a:gdLst/>
              <a:ahLst/>
              <a:cxnLst/>
              <a:rect l="l" t="t" r="r" b="b"/>
              <a:pathLst>
                <a:path w="2482" h="3785" extrusionOk="0">
                  <a:moveTo>
                    <a:pt x="602" y="3785"/>
                  </a:moveTo>
                  <a:lnTo>
                    <a:pt x="2357" y="1579"/>
                  </a:lnTo>
                  <a:cubicBezTo>
                    <a:pt x="2432" y="1504"/>
                    <a:pt x="2457" y="1404"/>
                    <a:pt x="2482" y="1329"/>
                  </a:cubicBezTo>
                  <a:lnTo>
                    <a:pt x="2482" y="0"/>
                  </a:lnTo>
                  <a:cubicBezTo>
                    <a:pt x="2457" y="75"/>
                    <a:pt x="2432" y="176"/>
                    <a:pt x="2357" y="251"/>
                  </a:cubicBezTo>
                  <a:lnTo>
                    <a:pt x="2006" y="702"/>
                  </a:lnTo>
                  <a:lnTo>
                    <a:pt x="251" y="2907"/>
                  </a:lnTo>
                  <a:cubicBezTo>
                    <a:pt x="1" y="3233"/>
                    <a:pt x="176" y="3584"/>
                    <a:pt x="602" y="378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1"/>
            <p:cNvSpPr/>
            <p:nvPr/>
          </p:nvSpPr>
          <p:spPr>
            <a:xfrm>
              <a:off x="4568450" y="3597150"/>
              <a:ext cx="25" cy="3150"/>
            </a:xfrm>
            <a:custGeom>
              <a:avLst/>
              <a:gdLst/>
              <a:ahLst/>
              <a:cxnLst/>
              <a:rect l="l" t="t" r="r" b="b"/>
              <a:pathLst>
                <a:path w="1" h="126" extrusionOk="0">
                  <a:moveTo>
                    <a:pt x="1" y="126"/>
                  </a:moveTo>
                  <a:cubicBezTo>
                    <a:pt x="1" y="101"/>
                    <a:pt x="1" y="76"/>
                    <a:pt x="1" y="76"/>
                  </a:cubicBezTo>
                  <a:cubicBezTo>
                    <a:pt x="1" y="51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1"/>
            <p:cNvSpPr/>
            <p:nvPr/>
          </p:nvSpPr>
          <p:spPr>
            <a:xfrm>
              <a:off x="4747650" y="3637250"/>
              <a:ext cx="199900" cy="50150"/>
            </a:xfrm>
            <a:custGeom>
              <a:avLst/>
              <a:gdLst/>
              <a:ahLst/>
              <a:cxnLst/>
              <a:rect l="l" t="t" r="r" b="b"/>
              <a:pathLst>
                <a:path w="7996" h="2006" extrusionOk="0">
                  <a:moveTo>
                    <a:pt x="101" y="1154"/>
                  </a:moveTo>
                  <a:lnTo>
                    <a:pt x="251" y="2006"/>
                  </a:lnTo>
                  <a:cubicBezTo>
                    <a:pt x="502" y="1780"/>
                    <a:pt x="1003" y="1605"/>
                    <a:pt x="1529" y="1655"/>
                  </a:cubicBezTo>
                  <a:lnTo>
                    <a:pt x="6567" y="1956"/>
                  </a:lnTo>
                  <a:cubicBezTo>
                    <a:pt x="6617" y="1956"/>
                    <a:pt x="6667" y="1981"/>
                    <a:pt x="6717" y="1981"/>
                  </a:cubicBezTo>
                  <a:cubicBezTo>
                    <a:pt x="7344" y="1981"/>
                    <a:pt x="7895" y="1705"/>
                    <a:pt x="7996" y="1329"/>
                  </a:cubicBezTo>
                  <a:lnTo>
                    <a:pt x="7996" y="1"/>
                  </a:lnTo>
                  <a:cubicBezTo>
                    <a:pt x="7945" y="251"/>
                    <a:pt x="7670" y="452"/>
                    <a:pt x="7319" y="552"/>
                  </a:cubicBezTo>
                  <a:cubicBezTo>
                    <a:pt x="7143" y="602"/>
                    <a:pt x="6918" y="627"/>
                    <a:pt x="6717" y="627"/>
                  </a:cubicBezTo>
                  <a:cubicBezTo>
                    <a:pt x="6667" y="627"/>
                    <a:pt x="6617" y="627"/>
                    <a:pt x="6567" y="627"/>
                  </a:cubicBezTo>
                  <a:lnTo>
                    <a:pt x="1529" y="301"/>
                  </a:lnTo>
                  <a:cubicBezTo>
                    <a:pt x="702" y="251"/>
                    <a:pt x="0" y="652"/>
                    <a:pt x="101" y="11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1"/>
            <p:cNvSpPr/>
            <p:nvPr/>
          </p:nvSpPr>
          <p:spPr>
            <a:xfrm>
              <a:off x="4684375" y="37287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25" y="151"/>
                    <a:pt x="25" y="76"/>
                    <a:pt x="0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4470075" y="3654800"/>
              <a:ext cx="293900" cy="137250"/>
            </a:xfrm>
            <a:custGeom>
              <a:avLst/>
              <a:gdLst/>
              <a:ahLst/>
              <a:cxnLst/>
              <a:rect l="l" t="t" r="r" b="b"/>
              <a:pathLst>
                <a:path w="11756" h="5490" extrusionOk="0">
                  <a:moveTo>
                    <a:pt x="1" y="727"/>
                  </a:moveTo>
                  <a:lnTo>
                    <a:pt x="1" y="2081"/>
                  </a:lnTo>
                  <a:cubicBezTo>
                    <a:pt x="1" y="2181"/>
                    <a:pt x="51" y="2306"/>
                    <a:pt x="151" y="2406"/>
                  </a:cubicBezTo>
                  <a:cubicBezTo>
                    <a:pt x="452" y="2757"/>
                    <a:pt x="1204" y="2908"/>
                    <a:pt x="1830" y="2732"/>
                  </a:cubicBezTo>
                  <a:lnTo>
                    <a:pt x="6392" y="1529"/>
                  </a:lnTo>
                  <a:cubicBezTo>
                    <a:pt x="7169" y="1329"/>
                    <a:pt x="8046" y="1579"/>
                    <a:pt x="8196" y="2056"/>
                  </a:cubicBezTo>
                  <a:lnTo>
                    <a:pt x="9199" y="4888"/>
                  </a:lnTo>
                  <a:cubicBezTo>
                    <a:pt x="9299" y="5239"/>
                    <a:pt x="9850" y="5489"/>
                    <a:pt x="10452" y="5489"/>
                  </a:cubicBezTo>
                  <a:cubicBezTo>
                    <a:pt x="10502" y="5489"/>
                    <a:pt x="10577" y="5464"/>
                    <a:pt x="10652" y="5464"/>
                  </a:cubicBezTo>
                  <a:cubicBezTo>
                    <a:pt x="11254" y="5414"/>
                    <a:pt x="11705" y="5138"/>
                    <a:pt x="11755" y="4787"/>
                  </a:cubicBezTo>
                  <a:lnTo>
                    <a:pt x="11755" y="4662"/>
                  </a:lnTo>
                  <a:lnTo>
                    <a:pt x="11755" y="3484"/>
                  </a:lnTo>
                  <a:cubicBezTo>
                    <a:pt x="11730" y="3584"/>
                    <a:pt x="11680" y="3685"/>
                    <a:pt x="11580" y="3760"/>
                  </a:cubicBezTo>
                  <a:cubicBezTo>
                    <a:pt x="11379" y="3960"/>
                    <a:pt x="11053" y="4111"/>
                    <a:pt x="10652" y="4136"/>
                  </a:cubicBezTo>
                  <a:cubicBezTo>
                    <a:pt x="10577" y="4136"/>
                    <a:pt x="10527" y="4136"/>
                    <a:pt x="10452" y="4136"/>
                  </a:cubicBezTo>
                  <a:cubicBezTo>
                    <a:pt x="9850" y="4136"/>
                    <a:pt x="9299" y="3910"/>
                    <a:pt x="9199" y="3559"/>
                  </a:cubicBezTo>
                  <a:lnTo>
                    <a:pt x="8196" y="727"/>
                  </a:lnTo>
                  <a:cubicBezTo>
                    <a:pt x="8046" y="251"/>
                    <a:pt x="7169" y="0"/>
                    <a:pt x="6392" y="201"/>
                  </a:cubicBezTo>
                  <a:lnTo>
                    <a:pt x="1830" y="1404"/>
                  </a:lnTo>
                  <a:cubicBezTo>
                    <a:pt x="1454" y="1504"/>
                    <a:pt x="1053" y="1504"/>
                    <a:pt x="702" y="1404"/>
                  </a:cubicBezTo>
                  <a:cubicBezTo>
                    <a:pt x="477" y="1329"/>
                    <a:pt x="276" y="1228"/>
                    <a:pt x="151" y="1078"/>
                  </a:cubicBezTo>
                  <a:cubicBezTo>
                    <a:pt x="51" y="953"/>
                    <a:pt x="1" y="853"/>
                    <a:pt x="1" y="727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4511425" y="3526350"/>
              <a:ext cx="107175" cy="94000"/>
            </a:xfrm>
            <a:custGeom>
              <a:avLst/>
              <a:gdLst/>
              <a:ahLst/>
              <a:cxnLst/>
              <a:rect l="l" t="t" r="r" b="b"/>
              <a:pathLst>
                <a:path w="4287" h="3760" extrusionOk="0">
                  <a:moveTo>
                    <a:pt x="1" y="1"/>
                  </a:moveTo>
                  <a:lnTo>
                    <a:pt x="1" y="1304"/>
                  </a:lnTo>
                  <a:cubicBezTo>
                    <a:pt x="1" y="1479"/>
                    <a:pt x="101" y="1655"/>
                    <a:pt x="327" y="1805"/>
                  </a:cubicBezTo>
                  <a:lnTo>
                    <a:pt x="3434" y="3760"/>
                  </a:lnTo>
                  <a:cubicBezTo>
                    <a:pt x="4136" y="3509"/>
                    <a:pt x="4287" y="2958"/>
                    <a:pt x="3735" y="2607"/>
                  </a:cubicBezTo>
                  <a:lnTo>
                    <a:pt x="627" y="652"/>
                  </a:lnTo>
                  <a:lnTo>
                    <a:pt x="327" y="477"/>
                  </a:lnTo>
                  <a:cubicBezTo>
                    <a:pt x="126" y="351"/>
                    <a:pt x="1" y="176"/>
                    <a:pt x="1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1"/>
            <p:cNvSpPr/>
            <p:nvPr/>
          </p:nvSpPr>
          <p:spPr>
            <a:xfrm>
              <a:off x="4471325" y="37024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1" y="1278"/>
                  </a:moveTo>
                  <a:cubicBezTo>
                    <a:pt x="76" y="1905"/>
                    <a:pt x="627" y="2381"/>
                    <a:pt x="1279" y="2331"/>
                  </a:cubicBezTo>
                  <a:cubicBezTo>
                    <a:pt x="1906" y="2306"/>
                    <a:pt x="2382" y="1755"/>
                    <a:pt x="2357" y="1128"/>
                  </a:cubicBezTo>
                  <a:cubicBezTo>
                    <a:pt x="2307" y="476"/>
                    <a:pt x="1755" y="0"/>
                    <a:pt x="1104" y="50"/>
                  </a:cubicBezTo>
                  <a:cubicBezTo>
                    <a:pt x="477" y="100"/>
                    <a:pt x="1" y="652"/>
                    <a:pt x="51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1"/>
            <p:cNvSpPr/>
            <p:nvPr/>
          </p:nvSpPr>
          <p:spPr>
            <a:xfrm>
              <a:off x="4701275" y="3774475"/>
              <a:ext cx="59550" cy="58925"/>
            </a:xfrm>
            <a:custGeom>
              <a:avLst/>
              <a:gdLst/>
              <a:ahLst/>
              <a:cxnLst/>
              <a:rect l="l" t="t" r="r" b="b"/>
              <a:pathLst>
                <a:path w="2382" h="2357" extrusionOk="0">
                  <a:moveTo>
                    <a:pt x="51" y="1254"/>
                  </a:moveTo>
                  <a:cubicBezTo>
                    <a:pt x="76" y="1880"/>
                    <a:pt x="627" y="2356"/>
                    <a:pt x="1279" y="2331"/>
                  </a:cubicBezTo>
                  <a:cubicBezTo>
                    <a:pt x="1906" y="2281"/>
                    <a:pt x="2382" y="1730"/>
                    <a:pt x="2357" y="1103"/>
                  </a:cubicBezTo>
                  <a:cubicBezTo>
                    <a:pt x="2307" y="477"/>
                    <a:pt x="1755" y="0"/>
                    <a:pt x="1104" y="25"/>
                  </a:cubicBezTo>
                  <a:cubicBezTo>
                    <a:pt x="477" y="76"/>
                    <a:pt x="1" y="627"/>
                    <a:pt x="5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1"/>
            <p:cNvSpPr/>
            <p:nvPr/>
          </p:nvSpPr>
          <p:spPr>
            <a:xfrm>
              <a:off x="4889250" y="3670450"/>
              <a:ext cx="60175" cy="59550"/>
            </a:xfrm>
            <a:custGeom>
              <a:avLst/>
              <a:gdLst/>
              <a:ahLst/>
              <a:cxnLst/>
              <a:rect l="l" t="t" r="r" b="b"/>
              <a:pathLst>
                <a:path w="2407" h="2382" extrusionOk="0">
                  <a:moveTo>
                    <a:pt x="51" y="1254"/>
                  </a:moveTo>
                  <a:cubicBezTo>
                    <a:pt x="101" y="1881"/>
                    <a:pt x="627" y="2382"/>
                    <a:pt x="1279" y="2332"/>
                  </a:cubicBezTo>
                  <a:cubicBezTo>
                    <a:pt x="1905" y="2282"/>
                    <a:pt x="2407" y="1730"/>
                    <a:pt x="2357" y="1104"/>
                  </a:cubicBezTo>
                  <a:cubicBezTo>
                    <a:pt x="2306" y="477"/>
                    <a:pt x="1755" y="1"/>
                    <a:pt x="1128" y="51"/>
                  </a:cubicBezTo>
                  <a:cubicBezTo>
                    <a:pt x="477" y="76"/>
                    <a:pt x="1" y="628"/>
                    <a:pt x="5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1"/>
            <p:cNvSpPr/>
            <p:nvPr/>
          </p:nvSpPr>
          <p:spPr>
            <a:xfrm>
              <a:off x="4784000" y="35495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0" y="1254"/>
                  </a:moveTo>
                  <a:cubicBezTo>
                    <a:pt x="75" y="1906"/>
                    <a:pt x="627" y="2382"/>
                    <a:pt x="1278" y="2332"/>
                  </a:cubicBezTo>
                  <a:cubicBezTo>
                    <a:pt x="1905" y="2282"/>
                    <a:pt x="2381" y="1755"/>
                    <a:pt x="2356" y="1104"/>
                  </a:cubicBezTo>
                  <a:cubicBezTo>
                    <a:pt x="2306" y="477"/>
                    <a:pt x="1755" y="1"/>
                    <a:pt x="1128" y="51"/>
                  </a:cubicBezTo>
                  <a:cubicBezTo>
                    <a:pt x="476" y="76"/>
                    <a:pt x="0" y="627"/>
                    <a:pt x="50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1"/>
            <p:cNvSpPr/>
            <p:nvPr/>
          </p:nvSpPr>
          <p:spPr>
            <a:xfrm>
              <a:off x="4500150" y="356207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1" y="1278"/>
                  </a:moveTo>
                  <a:cubicBezTo>
                    <a:pt x="76" y="1905"/>
                    <a:pt x="627" y="2381"/>
                    <a:pt x="1279" y="2331"/>
                  </a:cubicBezTo>
                  <a:cubicBezTo>
                    <a:pt x="1905" y="2306"/>
                    <a:pt x="2382" y="1755"/>
                    <a:pt x="2357" y="1128"/>
                  </a:cubicBezTo>
                  <a:cubicBezTo>
                    <a:pt x="2306" y="476"/>
                    <a:pt x="1755" y="0"/>
                    <a:pt x="1128" y="50"/>
                  </a:cubicBezTo>
                  <a:cubicBezTo>
                    <a:pt x="477" y="100"/>
                    <a:pt x="1" y="652"/>
                    <a:pt x="51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1"/>
            <p:cNvSpPr/>
            <p:nvPr/>
          </p:nvSpPr>
          <p:spPr>
            <a:xfrm>
              <a:off x="4661800" y="3372225"/>
              <a:ext cx="81500" cy="303275"/>
            </a:xfrm>
            <a:custGeom>
              <a:avLst/>
              <a:gdLst/>
              <a:ahLst/>
              <a:cxnLst/>
              <a:rect l="l" t="t" r="r" b="b"/>
              <a:pathLst>
                <a:path w="3260" h="12131" extrusionOk="0">
                  <a:moveTo>
                    <a:pt x="1" y="10602"/>
                  </a:moveTo>
                  <a:cubicBezTo>
                    <a:pt x="1" y="12130"/>
                    <a:pt x="3259" y="11830"/>
                    <a:pt x="3259" y="10602"/>
                  </a:cubicBezTo>
                  <a:lnTo>
                    <a:pt x="325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1"/>
            <p:cNvSpPr/>
            <p:nvPr/>
          </p:nvSpPr>
          <p:spPr>
            <a:xfrm>
              <a:off x="4357300" y="3252550"/>
              <a:ext cx="395375" cy="303275"/>
            </a:xfrm>
            <a:custGeom>
              <a:avLst/>
              <a:gdLst/>
              <a:ahLst/>
              <a:cxnLst/>
              <a:rect l="l" t="t" r="r" b="b"/>
              <a:pathLst>
                <a:path w="15815" h="12131" extrusionOk="0">
                  <a:moveTo>
                    <a:pt x="953" y="4737"/>
                  </a:moveTo>
                  <a:cubicBezTo>
                    <a:pt x="1780" y="5514"/>
                    <a:pt x="11680" y="10978"/>
                    <a:pt x="13509" y="11980"/>
                  </a:cubicBezTo>
                  <a:cubicBezTo>
                    <a:pt x="13760" y="12105"/>
                    <a:pt x="14036" y="12130"/>
                    <a:pt x="14261" y="11980"/>
                  </a:cubicBezTo>
                  <a:cubicBezTo>
                    <a:pt x="14261" y="11980"/>
                    <a:pt x="14261" y="11980"/>
                    <a:pt x="14261" y="11980"/>
                  </a:cubicBezTo>
                  <a:lnTo>
                    <a:pt x="14261" y="11980"/>
                  </a:lnTo>
                  <a:cubicBezTo>
                    <a:pt x="15289" y="11328"/>
                    <a:pt x="15815" y="8998"/>
                    <a:pt x="13810" y="7519"/>
                  </a:cubicBezTo>
                  <a:cubicBezTo>
                    <a:pt x="13234" y="7093"/>
                    <a:pt x="2707" y="0"/>
                    <a:pt x="1028" y="501"/>
                  </a:cubicBezTo>
                  <a:lnTo>
                    <a:pt x="1028" y="501"/>
                  </a:lnTo>
                  <a:cubicBezTo>
                    <a:pt x="1003" y="501"/>
                    <a:pt x="978" y="501"/>
                    <a:pt x="953" y="501"/>
                  </a:cubicBezTo>
                  <a:cubicBezTo>
                    <a:pt x="903" y="526"/>
                    <a:pt x="852" y="577"/>
                    <a:pt x="802" y="602"/>
                  </a:cubicBezTo>
                  <a:cubicBezTo>
                    <a:pt x="0" y="1278"/>
                    <a:pt x="101" y="3935"/>
                    <a:pt x="953" y="47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1"/>
            <p:cNvSpPr/>
            <p:nvPr/>
          </p:nvSpPr>
          <p:spPr>
            <a:xfrm>
              <a:off x="4382975" y="3075850"/>
              <a:ext cx="665450" cy="476225"/>
            </a:xfrm>
            <a:custGeom>
              <a:avLst/>
              <a:gdLst/>
              <a:ahLst/>
              <a:cxnLst/>
              <a:rect l="l" t="t" r="r" b="b"/>
              <a:pathLst>
                <a:path w="26618" h="19049" extrusionOk="0">
                  <a:moveTo>
                    <a:pt x="1" y="7569"/>
                  </a:moveTo>
                  <a:cubicBezTo>
                    <a:pt x="1680" y="7068"/>
                    <a:pt x="12207" y="14161"/>
                    <a:pt x="12783" y="14587"/>
                  </a:cubicBezTo>
                  <a:cubicBezTo>
                    <a:pt x="14788" y="16066"/>
                    <a:pt x="14262" y="18396"/>
                    <a:pt x="13234" y="19048"/>
                  </a:cubicBezTo>
                  <a:lnTo>
                    <a:pt x="24938" y="12281"/>
                  </a:lnTo>
                  <a:lnTo>
                    <a:pt x="25339" y="12031"/>
                  </a:lnTo>
                  <a:lnTo>
                    <a:pt x="25339" y="12031"/>
                  </a:lnTo>
                  <a:cubicBezTo>
                    <a:pt x="26267" y="11254"/>
                    <a:pt x="26618" y="9098"/>
                    <a:pt x="24738" y="7695"/>
                  </a:cubicBezTo>
                  <a:cubicBezTo>
                    <a:pt x="24161" y="7244"/>
                    <a:pt x="13384" y="0"/>
                    <a:pt x="11881" y="677"/>
                  </a:cubicBezTo>
                  <a:lnTo>
                    <a:pt x="11806" y="727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1"/>
            <p:cNvSpPr/>
            <p:nvPr/>
          </p:nvSpPr>
          <p:spPr>
            <a:xfrm>
              <a:off x="4056550" y="2804550"/>
              <a:ext cx="193625" cy="109675"/>
            </a:xfrm>
            <a:custGeom>
              <a:avLst/>
              <a:gdLst/>
              <a:ahLst/>
              <a:cxnLst/>
              <a:rect l="l" t="t" r="r" b="b"/>
              <a:pathLst>
                <a:path w="7745" h="4387" extrusionOk="0">
                  <a:moveTo>
                    <a:pt x="7193" y="2231"/>
                  </a:moveTo>
                  <a:cubicBezTo>
                    <a:pt x="7193" y="2231"/>
                    <a:pt x="6943" y="1429"/>
                    <a:pt x="6391" y="1003"/>
                  </a:cubicBezTo>
                  <a:cubicBezTo>
                    <a:pt x="5840" y="577"/>
                    <a:pt x="5013" y="0"/>
                    <a:pt x="4637" y="226"/>
                  </a:cubicBezTo>
                  <a:cubicBezTo>
                    <a:pt x="4236" y="451"/>
                    <a:pt x="5489" y="1429"/>
                    <a:pt x="5489" y="1429"/>
                  </a:cubicBezTo>
                  <a:cubicBezTo>
                    <a:pt x="4136" y="877"/>
                    <a:pt x="2857" y="777"/>
                    <a:pt x="2281" y="727"/>
                  </a:cubicBezTo>
                  <a:cubicBezTo>
                    <a:pt x="1704" y="702"/>
                    <a:pt x="0" y="1354"/>
                    <a:pt x="326" y="1880"/>
                  </a:cubicBezTo>
                  <a:cubicBezTo>
                    <a:pt x="677" y="2381"/>
                    <a:pt x="2030" y="3108"/>
                    <a:pt x="2607" y="3434"/>
                  </a:cubicBezTo>
                  <a:cubicBezTo>
                    <a:pt x="3183" y="3785"/>
                    <a:pt x="5038" y="4386"/>
                    <a:pt x="6391" y="4211"/>
                  </a:cubicBezTo>
                  <a:cubicBezTo>
                    <a:pt x="7745" y="4035"/>
                    <a:pt x="7193" y="2231"/>
                    <a:pt x="7193" y="22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4151775" y="3142900"/>
              <a:ext cx="619700" cy="481225"/>
            </a:xfrm>
            <a:custGeom>
              <a:avLst/>
              <a:gdLst/>
              <a:ahLst/>
              <a:cxnLst/>
              <a:rect l="l" t="t" r="r" b="b"/>
              <a:pathLst>
                <a:path w="24788" h="19249" extrusionOk="0">
                  <a:moveTo>
                    <a:pt x="24387" y="852"/>
                  </a:moveTo>
                  <a:cubicBezTo>
                    <a:pt x="24788" y="7118"/>
                    <a:pt x="17720" y="10075"/>
                    <a:pt x="7570" y="7243"/>
                  </a:cubicBezTo>
                  <a:cubicBezTo>
                    <a:pt x="7570" y="7243"/>
                    <a:pt x="6868" y="10125"/>
                    <a:pt x="4888" y="18822"/>
                  </a:cubicBezTo>
                  <a:cubicBezTo>
                    <a:pt x="2081" y="19248"/>
                    <a:pt x="302" y="18822"/>
                    <a:pt x="302" y="18822"/>
                  </a:cubicBezTo>
                  <a:cubicBezTo>
                    <a:pt x="302" y="18822"/>
                    <a:pt x="1" y="1830"/>
                    <a:pt x="4888" y="1078"/>
                  </a:cubicBezTo>
                  <a:cubicBezTo>
                    <a:pt x="9775" y="326"/>
                    <a:pt x="19575" y="226"/>
                    <a:pt x="19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1"/>
            <p:cNvSpPr/>
            <p:nvPr/>
          </p:nvSpPr>
          <p:spPr>
            <a:xfrm>
              <a:off x="4458175" y="2281975"/>
              <a:ext cx="261925" cy="288875"/>
            </a:xfrm>
            <a:custGeom>
              <a:avLst/>
              <a:gdLst/>
              <a:ahLst/>
              <a:cxnLst/>
              <a:rect l="l" t="t" r="r" b="b"/>
              <a:pathLst>
                <a:path w="10477" h="11555" extrusionOk="0">
                  <a:moveTo>
                    <a:pt x="7920" y="226"/>
                  </a:moveTo>
                  <a:cubicBezTo>
                    <a:pt x="6742" y="26"/>
                    <a:pt x="5138" y="1"/>
                    <a:pt x="4011" y="327"/>
                  </a:cubicBezTo>
                  <a:cubicBezTo>
                    <a:pt x="2106" y="903"/>
                    <a:pt x="1053" y="2106"/>
                    <a:pt x="602" y="3936"/>
                  </a:cubicBezTo>
                  <a:cubicBezTo>
                    <a:pt x="126" y="5740"/>
                    <a:pt x="0" y="8798"/>
                    <a:pt x="1053" y="10502"/>
                  </a:cubicBezTo>
                  <a:cubicBezTo>
                    <a:pt x="1705" y="11555"/>
                    <a:pt x="3158" y="11354"/>
                    <a:pt x="4186" y="11079"/>
                  </a:cubicBezTo>
                  <a:cubicBezTo>
                    <a:pt x="5439" y="10753"/>
                    <a:pt x="7093" y="10201"/>
                    <a:pt x="8121" y="9424"/>
                  </a:cubicBezTo>
                  <a:cubicBezTo>
                    <a:pt x="9549" y="8347"/>
                    <a:pt x="10301" y="5966"/>
                    <a:pt x="10402" y="4236"/>
                  </a:cubicBezTo>
                  <a:cubicBezTo>
                    <a:pt x="10477" y="2758"/>
                    <a:pt x="9725" y="527"/>
                    <a:pt x="7920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1"/>
            <p:cNvSpPr/>
            <p:nvPr/>
          </p:nvSpPr>
          <p:spPr>
            <a:xfrm>
              <a:off x="4460050" y="2240000"/>
              <a:ext cx="261925" cy="302650"/>
            </a:xfrm>
            <a:custGeom>
              <a:avLst/>
              <a:gdLst/>
              <a:ahLst/>
              <a:cxnLst/>
              <a:rect l="l" t="t" r="r" b="b"/>
              <a:pathLst>
                <a:path w="10477" h="12106" extrusionOk="0">
                  <a:moveTo>
                    <a:pt x="9324" y="2231"/>
                  </a:moveTo>
                  <a:cubicBezTo>
                    <a:pt x="10477" y="3008"/>
                    <a:pt x="10377" y="4737"/>
                    <a:pt x="10327" y="5915"/>
                  </a:cubicBezTo>
                  <a:cubicBezTo>
                    <a:pt x="10226" y="7645"/>
                    <a:pt x="9474" y="10026"/>
                    <a:pt x="8046" y="11103"/>
                  </a:cubicBezTo>
                  <a:cubicBezTo>
                    <a:pt x="7244" y="11705"/>
                    <a:pt x="7219" y="11780"/>
                    <a:pt x="6141" y="12106"/>
                  </a:cubicBezTo>
                  <a:cubicBezTo>
                    <a:pt x="6066" y="12056"/>
                    <a:pt x="5815" y="11880"/>
                    <a:pt x="5540" y="11680"/>
                  </a:cubicBezTo>
                  <a:cubicBezTo>
                    <a:pt x="4938" y="11254"/>
                    <a:pt x="4662" y="10477"/>
                    <a:pt x="4888" y="9775"/>
                  </a:cubicBezTo>
                  <a:cubicBezTo>
                    <a:pt x="5088" y="9098"/>
                    <a:pt x="5113" y="8271"/>
                    <a:pt x="4738" y="8046"/>
                  </a:cubicBezTo>
                  <a:cubicBezTo>
                    <a:pt x="4086" y="7695"/>
                    <a:pt x="3660" y="8948"/>
                    <a:pt x="3660" y="8948"/>
                  </a:cubicBezTo>
                  <a:cubicBezTo>
                    <a:pt x="3284" y="8798"/>
                    <a:pt x="2732" y="8372"/>
                    <a:pt x="3033" y="7645"/>
                  </a:cubicBezTo>
                  <a:cubicBezTo>
                    <a:pt x="3359" y="6918"/>
                    <a:pt x="3033" y="6141"/>
                    <a:pt x="3033" y="6141"/>
                  </a:cubicBezTo>
                  <a:cubicBezTo>
                    <a:pt x="1905" y="6166"/>
                    <a:pt x="1379" y="4612"/>
                    <a:pt x="1028" y="4412"/>
                  </a:cubicBezTo>
                  <a:cubicBezTo>
                    <a:pt x="251" y="3986"/>
                    <a:pt x="1" y="3810"/>
                    <a:pt x="126" y="3083"/>
                  </a:cubicBezTo>
                  <a:cubicBezTo>
                    <a:pt x="201" y="2607"/>
                    <a:pt x="402" y="2131"/>
                    <a:pt x="753" y="1805"/>
                  </a:cubicBezTo>
                  <a:cubicBezTo>
                    <a:pt x="1154" y="1429"/>
                    <a:pt x="2507" y="928"/>
                    <a:pt x="3033" y="778"/>
                  </a:cubicBezTo>
                  <a:cubicBezTo>
                    <a:pt x="6166" y="1"/>
                    <a:pt x="8597" y="552"/>
                    <a:pt x="9324" y="223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1"/>
            <p:cNvSpPr/>
            <p:nvPr/>
          </p:nvSpPr>
          <p:spPr>
            <a:xfrm>
              <a:off x="4382975" y="2480600"/>
              <a:ext cx="493150" cy="758175"/>
            </a:xfrm>
            <a:custGeom>
              <a:avLst/>
              <a:gdLst/>
              <a:ahLst/>
              <a:cxnLst/>
              <a:rect l="l" t="t" r="r" b="b"/>
              <a:pathLst>
                <a:path w="19726" h="30327" extrusionOk="0">
                  <a:moveTo>
                    <a:pt x="4913" y="3986"/>
                  </a:moveTo>
                  <a:cubicBezTo>
                    <a:pt x="7369" y="2281"/>
                    <a:pt x="10577" y="1"/>
                    <a:pt x="15164" y="3685"/>
                  </a:cubicBezTo>
                  <a:cubicBezTo>
                    <a:pt x="19725" y="7344"/>
                    <a:pt x="19400" y="23259"/>
                    <a:pt x="18272" y="26668"/>
                  </a:cubicBezTo>
                  <a:cubicBezTo>
                    <a:pt x="17144" y="30051"/>
                    <a:pt x="9550" y="30327"/>
                    <a:pt x="7269" y="30026"/>
                  </a:cubicBezTo>
                  <a:cubicBezTo>
                    <a:pt x="5013" y="29725"/>
                    <a:pt x="7244" y="25815"/>
                    <a:pt x="6492" y="23234"/>
                  </a:cubicBezTo>
                  <a:cubicBezTo>
                    <a:pt x="5740" y="20627"/>
                    <a:pt x="1" y="7444"/>
                    <a:pt x="4913" y="39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1"/>
            <p:cNvSpPr/>
            <p:nvPr/>
          </p:nvSpPr>
          <p:spPr>
            <a:xfrm>
              <a:off x="4455675" y="2611550"/>
              <a:ext cx="160425" cy="339000"/>
            </a:xfrm>
            <a:custGeom>
              <a:avLst/>
              <a:gdLst/>
              <a:ahLst/>
              <a:cxnLst/>
              <a:rect l="l" t="t" r="r" b="b"/>
              <a:pathLst>
                <a:path w="6417" h="13560" extrusionOk="0">
                  <a:moveTo>
                    <a:pt x="978" y="2206"/>
                  </a:moveTo>
                  <a:cubicBezTo>
                    <a:pt x="727" y="2357"/>
                    <a:pt x="401" y="2883"/>
                    <a:pt x="50" y="3635"/>
                  </a:cubicBezTo>
                  <a:cubicBezTo>
                    <a:pt x="0" y="6743"/>
                    <a:pt x="1053" y="10577"/>
                    <a:pt x="2055" y="13560"/>
                  </a:cubicBezTo>
                  <a:cubicBezTo>
                    <a:pt x="2807" y="12432"/>
                    <a:pt x="3559" y="11279"/>
                    <a:pt x="4236" y="10302"/>
                  </a:cubicBezTo>
                  <a:cubicBezTo>
                    <a:pt x="6416" y="7119"/>
                    <a:pt x="4612" y="1"/>
                    <a:pt x="978" y="22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1"/>
            <p:cNvSpPr/>
            <p:nvPr/>
          </p:nvSpPr>
          <p:spPr>
            <a:xfrm>
              <a:off x="4726350" y="2725600"/>
              <a:ext cx="414175" cy="794500"/>
            </a:xfrm>
            <a:custGeom>
              <a:avLst/>
              <a:gdLst/>
              <a:ahLst/>
              <a:cxnLst/>
              <a:rect l="l" t="t" r="r" b="b"/>
              <a:pathLst>
                <a:path w="16567" h="31780" extrusionOk="0">
                  <a:moveTo>
                    <a:pt x="13459" y="0"/>
                  </a:moveTo>
                  <a:cubicBezTo>
                    <a:pt x="13459" y="0"/>
                    <a:pt x="13459" y="50"/>
                    <a:pt x="13459" y="126"/>
                  </a:cubicBezTo>
                  <a:cubicBezTo>
                    <a:pt x="14386" y="50"/>
                    <a:pt x="15389" y="802"/>
                    <a:pt x="15815" y="1880"/>
                  </a:cubicBezTo>
                  <a:cubicBezTo>
                    <a:pt x="16567" y="3785"/>
                    <a:pt x="15564" y="24712"/>
                    <a:pt x="13760" y="24261"/>
                  </a:cubicBezTo>
                  <a:cubicBezTo>
                    <a:pt x="13183" y="24863"/>
                    <a:pt x="702" y="31780"/>
                    <a:pt x="702" y="31780"/>
                  </a:cubicBezTo>
                  <a:lnTo>
                    <a:pt x="0" y="7770"/>
                  </a:lnTo>
                  <a:cubicBezTo>
                    <a:pt x="0" y="7770"/>
                    <a:pt x="8797" y="126"/>
                    <a:pt x="13459" y="0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1"/>
            <p:cNvSpPr/>
            <p:nvPr/>
          </p:nvSpPr>
          <p:spPr>
            <a:xfrm>
              <a:off x="4625475" y="2889750"/>
              <a:ext cx="188625" cy="641650"/>
            </a:xfrm>
            <a:custGeom>
              <a:avLst/>
              <a:gdLst/>
              <a:ahLst/>
              <a:cxnLst/>
              <a:rect l="l" t="t" r="r" b="b"/>
              <a:pathLst>
                <a:path w="7545" h="25666" extrusionOk="0">
                  <a:moveTo>
                    <a:pt x="4737" y="25214"/>
                  </a:moveTo>
                  <a:cubicBezTo>
                    <a:pt x="6542" y="25665"/>
                    <a:pt x="7544" y="4763"/>
                    <a:pt x="6792" y="2858"/>
                  </a:cubicBezTo>
                  <a:cubicBezTo>
                    <a:pt x="6040" y="928"/>
                    <a:pt x="3359" y="1"/>
                    <a:pt x="2882" y="3159"/>
                  </a:cubicBezTo>
                  <a:cubicBezTo>
                    <a:pt x="2431" y="6317"/>
                    <a:pt x="0" y="24061"/>
                    <a:pt x="4737" y="252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1"/>
            <p:cNvSpPr/>
            <p:nvPr/>
          </p:nvSpPr>
          <p:spPr>
            <a:xfrm>
              <a:off x="4186875" y="2550775"/>
              <a:ext cx="435475" cy="460550"/>
            </a:xfrm>
            <a:custGeom>
              <a:avLst/>
              <a:gdLst/>
              <a:ahLst/>
              <a:cxnLst/>
              <a:rect l="l" t="t" r="r" b="b"/>
              <a:pathLst>
                <a:path w="17419" h="18422" extrusionOk="0">
                  <a:moveTo>
                    <a:pt x="11980" y="2206"/>
                  </a:moveTo>
                  <a:cubicBezTo>
                    <a:pt x="10777" y="2933"/>
                    <a:pt x="7369" y="13109"/>
                    <a:pt x="7369" y="13109"/>
                  </a:cubicBezTo>
                  <a:lnTo>
                    <a:pt x="2206" y="11605"/>
                  </a:lnTo>
                  <a:cubicBezTo>
                    <a:pt x="1554" y="11630"/>
                    <a:pt x="0" y="12783"/>
                    <a:pt x="326" y="14287"/>
                  </a:cubicBezTo>
                  <a:cubicBezTo>
                    <a:pt x="3559" y="16718"/>
                    <a:pt x="5339" y="17620"/>
                    <a:pt x="7770" y="18021"/>
                  </a:cubicBezTo>
                  <a:cubicBezTo>
                    <a:pt x="10226" y="18422"/>
                    <a:pt x="13058" y="13459"/>
                    <a:pt x="15238" y="10277"/>
                  </a:cubicBezTo>
                  <a:cubicBezTo>
                    <a:pt x="17419" y="7094"/>
                    <a:pt x="15614" y="1"/>
                    <a:pt x="11980" y="22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1"/>
            <p:cNvSpPr/>
            <p:nvPr/>
          </p:nvSpPr>
          <p:spPr>
            <a:xfrm>
              <a:off x="3460675" y="3072100"/>
              <a:ext cx="456800" cy="264425"/>
            </a:xfrm>
            <a:custGeom>
              <a:avLst/>
              <a:gdLst/>
              <a:ahLst/>
              <a:cxnLst/>
              <a:rect l="l" t="t" r="r" b="b"/>
              <a:pathLst>
                <a:path w="18272" h="10577" extrusionOk="0">
                  <a:moveTo>
                    <a:pt x="17870" y="3659"/>
                  </a:moveTo>
                  <a:lnTo>
                    <a:pt x="11529" y="0"/>
                  </a:lnTo>
                  <a:lnTo>
                    <a:pt x="828" y="6165"/>
                  </a:lnTo>
                  <a:lnTo>
                    <a:pt x="1" y="6291"/>
                  </a:lnTo>
                  <a:lnTo>
                    <a:pt x="1" y="6516"/>
                  </a:lnTo>
                  <a:cubicBezTo>
                    <a:pt x="1" y="6592"/>
                    <a:pt x="26" y="6667"/>
                    <a:pt x="101" y="6717"/>
                  </a:cubicBezTo>
                  <a:lnTo>
                    <a:pt x="6567" y="10451"/>
                  </a:lnTo>
                  <a:cubicBezTo>
                    <a:pt x="6767" y="10577"/>
                    <a:pt x="7118" y="10551"/>
                    <a:pt x="7344" y="10426"/>
                  </a:cubicBezTo>
                  <a:lnTo>
                    <a:pt x="18071" y="4236"/>
                  </a:lnTo>
                  <a:cubicBezTo>
                    <a:pt x="18196" y="4160"/>
                    <a:pt x="18271" y="4035"/>
                    <a:pt x="18246" y="3960"/>
                  </a:cubicBezTo>
                  <a:lnTo>
                    <a:pt x="18246" y="3584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1"/>
            <p:cNvSpPr/>
            <p:nvPr/>
          </p:nvSpPr>
          <p:spPr>
            <a:xfrm>
              <a:off x="3391125" y="2839000"/>
              <a:ext cx="357800" cy="390375"/>
            </a:xfrm>
            <a:custGeom>
              <a:avLst/>
              <a:gdLst/>
              <a:ahLst/>
              <a:cxnLst/>
              <a:rect l="l" t="t" r="r" b="b"/>
              <a:pathLst>
                <a:path w="14312" h="15615" extrusionOk="0">
                  <a:moveTo>
                    <a:pt x="14311" y="8948"/>
                  </a:moveTo>
                  <a:lnTo>
                    <a:pt x="2783" y="15615"/>
                  </a:lnTo>
                  <a:lnTo>
                    <a:pt x="76" y="7093"/>
                  </a:lnTo>
                  <a:cubicBezTo>
                    <a:pt x="1" y="6843"/>
                    <a:pt x="101" y="6542"/>
                    <a:pt x="276" y="6417"/>
                  </a:cubicBezTo>
                  <a:lnTo>
                    <a:pt x="11204" y="126"/>
                  </a:lnTo>
                  <a:cubicBezTo>
                    <a:pt x="11379" y="1"/>
                    <a:pt x="11605" y="126"/>
                    <a:pt x="11680" y="3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1"/>
            <p:cNvSpPr/>
            <p:nvPr/>
          </p:nvSpPr>
          <p:spPr>
            <a:xfrm>
              <a:off x="3406175" y="2864075"/>
              <a:ext cx="327700" cy="344000"/>
            </a:xfrm>
            <a:custGeom>
              <a:avLst/>
              <a:gdLst/>
              <a:ahLst/>
              <a:cxnLst/>
              <a:rect l="l" t="t" r="r" b="b"/>
              <a:pathLst>
                <a:path w="13108" h="13760" extrusionOk="0">
                  <a:moveTo>
                    <a:pt x="13108" y="7594"/>
                  </a:moveTo>
                  <a:lnTo>
                    <a:pt x="2456" y="13760"/>
                  </a:lnTo>
                  <a:lnTo>
                    <a:pt x="0" y="6216"/>
                  </a:lnTo>
                  <a:lnTo>
                    <a:pt x="10777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1"/>
            <p:cNvSpPr/>
            <p:nvPr/>
          </p:nvSpPr>
          <p:spPr>
            <a:xfrm>
              <a:off x="3460675" y="306270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8" y="10577"/>
                    <a:pt x="6767" y="10577"/>
                    <a:pt x="6567" y="10476"/>
                  </a:cubicBezTo>
                  <a:lnTo>
                    <a:pt x="1" y="6667"/>
                  </a:lnTo>
                  <a:lnTo>
                    <a:pt x="11529" y="0"/>
                  </a:lnTo>
                  <a:lnTo>
                    <a:pt x="18121" y="3810"/>
                  </a:lnTo>
                  <a:cubicBezTo>
                    <a:pt x="18321" y="3910"/>
                    <a:pt x="18296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1"/>
            <p:cNvSpPr/>
            <p:nvPr/>
          </p:nvSpPr>
          <p:spPr>
            <a:xfrm>
              <a:off x="3460675" y="306270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8" y="10577"/>
                    <a:pt x="6767" y="10577"/>
                    <a:pt x="6567" y="10476"/>
                  </a:cubicBezTo>
                  <a:lnTo>
                    <a:pt x="1" y="6667"/>
                  </a:lnTo>
                  <a:lnTo>
                    <a:pt x="11529" y="0"/>
                  </a:lnTo>
                  <a:lnTo>
                    <a:pt x="18121" y="3810"/>
                  </a:lnTo>
                  <a:cubicBezTo>
                    <a:pt x="18321" y="3910"/>
                    <a:pt x="18296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1"/>
            <p:cNvSpPr/>
            <p:nvPr/>
          </p:nvSpPr>
          <p:spPr>
            <a:xfrm>
              <a:off x="3489500" y="3079600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59" y="1805"/>
                  </a:moveTo>
                  <a:lnTo>
                    <a:pt x="3108" y="7845"/>
                  </a:lnTo>
                  <a:lnTo>
                    <a:pt x="0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3684975" y="3192400"/>
              <a:ext cx="110950" cy="64550"/>
            </a:xfrm>
            <a:custGeom>
              <a:avLst/>
              <a:gdLst/>
              <a:ahLst/>
              <a:cxnLst/>
              <a:rect l="l" t="t" r="r" b="b"/>
              <a:pathLst>
                <a:path w="4438" h="2582" extrusionOk="0">
                  <a:moveTo>
                    <a:pt x="4287" y="1053"/>
                  </a:moveTo>
                  <a:lnTo>
                    <a:pt x="1806" y="2481"/>
                  </a:lnTo>
                  <a:cubicBezTo>
                    <a:pt x="1655" y="2556"/>
                    <a:pt x="1455" y="2582"/>
                    <a:pt x="1329" y="2506"/>
                  </a:cubicBezTo>
                  <a:lnTo>
                    <a:pt x="126" y="1805"/>
                  </a:lnTo>
                  <a:cubicBezTo>
                    <a:pt x="1" y="1754"/>
                    <a:pt x="26" y="1629"/>
                    <a:pt x="176" y="1529"/>
                  </a:cubicBezTo>
                  <a:lnTo>
                    <a:pt x="2658" y="100"/>
                  </a:lnTo>
                  <a:cubicBezTo>
                    <a:pt x="2808" y="25"/>
                    <a:pt x="3009" y="0"/>
                    <a:pt x="3134" y="75"/>
                  </a:cubicBezTo>
                  <a:lnTo>
                    <a:pt x="4337" y="777"/>
                  </a:lnTo>
                  <a:cubicBezTo>
                    <a:pt x="4437" y="852"/>
                    <a:pt x="4437" y="952"/>
                    <a:pt x="4287" y="10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1"/>
            <p:cNvSpPr/>
            <p:nvPr/>
          </p:nvSpPr>
          <p:spPr>
            <a:xfrm>
              <a:off x="2398650" y="3548900"/>
              <a:ext cx="619700" cy="481250"/>
            </a:xfrm>
            <a:custGeom>
              <a:avLst/>
              <a:gdLst/>
              <a:ahLst/>
              <a:cxnLst/>
              <a:rect l="l" t="t" r="r" b="b"/>
              <a:pathLst>
                <a:path w="24788" h="19250" extrusionOk="0">
                  <a:moveTo>
                    <a:pt x="401" y="853"/>
                  </a:moveTo>
                  <a:cubicBezTo>
                    <a:pt x="0" y="7119"/>
                    <a:pt x="7068" y="10076"/>
                    <a:pt x="17218" y="7244"/>
                  </a:cubicBezTo>
                  <a:cubicBezTo>
                    <a:pt x="17218" y="7244"/>
                    <a:pt x="17920" y="10126"/>
                    <a:pt x="19875" y="18823"/>
                  </a:cubicBezTo>
                  <a:cubicBezTo>
                    <a:pt x="22682" y="19249"/>
                    <a:pt x="24386" y="16818"/>
                    <a:pt x="24386" y="16818"/>
                  </a:cubicBezTo>
                  <a:cubicBezTo>
                    <a:pt x="24386" y="16818"/>
                    <a:pt x="24787" y="1830"/>
                    <a:pt x="19875" y="1078"/>
                  </a:cubicBezTo>
                  <a:cubicBezTo>
                    <a:pt x="14988" y="327"/>
                    <a:pt x="5213" y="226"/>
                    <a:pt x="5213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2447500" y="2677350"/>
              <a:ext cx="261950" cy="288875"/>
            </a:xfrm>
            <a:custGeom>
              <a:avLst/>
              <a:gdLst/>
              <a:ahLst/>
              <a:cxnLst/>
              <a:rect l="l" t="t" r="r" b="b"/>
              <a:pathLst>
                <a:path w="10478" h="11555" extrusionOk="0">
                  <a:moveTo>
                    <a:pt x="2557" y="226"/>
                  </a:moveTo>
                  <a:cubicBezTo>
                    <a:pt x="3735" y="51"/>
                    <a:pt x="5339" y="0"/>
                    <a:pt x="6467" y="351"/>
                  </a:cubicBezTo>
                  <a:cubicBezTo>
                    <a:pt x="8372" y="903"/>
                    <a:pt x="9425" y="2131"/>
                    <a:pt x="9876" y="3935"/>
                  </a:cubicBezTo>
                  <a:cubicBezTo>
                    <a:pt x="10352" y="5765"/>
                    <a:pt x="10477" y="8797"/>
                    <a:pt x="9425" y="10502"/>
                  </a:cubicBezTo>
                  <a:cubicBezTo>
                    <a:pt x="8773" y="11554"/>
                    <a:pt x="7319" y="11354"/>
                    <a:pt x="6292" y="11078"/>
                  </a:cubicBezTo>
                  <a:cubicBezTo>
                    <a:pt x="5039" y="10752"/>
                    <a:pt x="3384" y="10201"/>
                    <a:pt x="2357" y="9424"/>
                  </a:cubicBezTo>
                  <a:cubicBezTo>
                    <a:pt x="928" y="8346"/>
                    <a:pt x="151" y="5965"/>
                    <a:pt x="76" y="4261"/>
                  </a:cubicBezTo>
                  <a:cubicBezTo>
                    <a:pt x="1" y="2782"/>
                    <a:pt x="753" y="527"/>
                    <a:pt x="2557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1"/>
            <p:cNvSpPr/>
            <p:nvPr/>
          </p:nvSpPr>
          <p:spPr>
            <a:xfrm>
              <a:off x="2445000" y="2635375"/>
              <a:ext cx="262575" cy="302650"/>
            </a:xfrm>
            <a:custGeom>
              <a:avLst/>
              <a:gdLst/>
              <a:ahLst/>
              <a:cxnLst/>
              <a:rect l="l" t="t" r="r" b="b"/>
              <a:pathLst>
                <a:path w="10503" h="12106" extrusionOk="0">
                  <a:moveTo>
                    <a:pt x="1179" y="2256"/>
                  </a:moveTo>
                  <a:cubicBezTo>
                    <a:pt x="26" y="3008"/>
                    <a:pt x="1" y="4812"/>
                    <a:pt x="51" y="6015"/>
                  </a:cubicBezTo>
                  <a:cubicBezTo>
                    <a:pt x="151" y="7720"/>
                    <a:pt x="1028" y="10025"/>
                    <a:pt x="2457" y="11103"/>
                  </a:cubicBezTo>
                  <a:cubicBezTo>
                    <a:pt x="3234" y="11705"/>
                    <a:pt x="3284" y="11780"/>
                    <a:pt x="4337" y="12106"/>
                  </a:cubicBezTo>
                  <a:cubicBezTo>
                    <a:pt x="4437" y="12055"/>
                    <a:pt x="4687" y="11905"/>
                    <a:pt x="4963" y="11705"/>
                  </a:cubicBezTo>
                  <a:cubicBezTo>
                    <a:pt x="5540" y="11253"/>
                    <a:pt x="5840" y="10502"/>
                    <a:pt x="5615" y="9800"/>
                  </a:cubicBezTo>
                  <a:cubicBezTo>
                    <a:pt x="5389" y="9098"/>
                    <a:pt x="5389" y="8271"/>
                    <a:pt x="5765" y="8070"/>
                  </a:cubicBezTo>
                  <a:cubicBezTo>
                    <a:pt x="6417" y="7720"/>
                    <a:pt x="6843" y="8948"/>
                    <a:pt x="6843" y="8948"/>
                  </a:cubicBezTo>
                  <a:cubicBezTo>
                    <a:pt x="7194" y="8822"/>
                    <a:pt x="7770" y="8396"/>
                    <a:pt x="7469" y="7644"/>
                  </a:cubicBezTo>
                  <a:cubicBezTo>
                    <a:pt x="7144" y="6918"/>
                    <a:pt x="7469" y="6141"/>
                    <a:pt x="7469" y="6141"/>
                  </a:cubicBezTo>
                  <a:cubicBezTo>
                    <a:pt x="8597" y="6166"/>
                    <a:pt x="9124" y="4612"/>
                    <a:pt x="9474" y="4411"/>
                  </a:cubicBezTo>
                  <a:cubicBezTo>
                    <a:pt x="10251" y="3985"/>
                    <a:pt x="10502" y="3810"/>
                    <a:pt x="10377" y="3083"/>
                  </a:cubicBezTo>
                  <a:cubicBezTo>
                    <a:pt x="10302" y="2607"/>
                    <a:pt x="10101" y="2131"/>
                    <a:pt x="9750" y="1805"/>
                  </a:cubicBezTo>
                  <a:cubicBezTo>
                    <a:pt x="9349" y="1429"/>
                    <a:pt x="7996" y="928"/>
                    <a:pt x="7469" y="802"/>
                  </a:cubicBezTo>
                  <a:cubicBezTo>
                    <a:pt x="4312" y="0"/>
                    <a:pt x="1880" y="577"/>
                    <a:pt x="1179" y="225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1"/>
            <p:cNvSpPr/>
            <p:nvPr/>
          </p:nvSpPr>
          <p:spPr>
            <a:xfrm>
              <a:off x="2268325" y="2903550"/>
              <a:ext cx="521950" cy="731225"/>
            </a:xfrm>
            <a:custGeom>
              <a:avLst/>
              <a:gdLst/>
              <a:ahLst/>
              <a:cxnLst/>
              <a:rect l="l" t="t" r="r" b="b"/>
              <a:pathLst>
                <a:path w="20878" h="29249" extrusionOk="0">
                  <a:moveTo>
                    <a:pt x="15263" y="2907"/>
                  </a:moveTo>
                  <a:cubicBezTo>
                    <a:pt x="12431" y="1855"/>
                    <a:pt x="9148" y="0"/>
                    <a:pt x="4586" y="3659"/>
                  </a:cubicBezTo>
                  <a:cubicBezTo>
                    <a:pt x="0" y="7318"/>
                    <a:pt x="1253" y="22181"/>
                    <a:pt x="2381" y="25564"/>
                  </a:cubicBezTo>
                  <a:cubicBezTo>
                    <a:pt x="3509" y="28973"/>
                    <a:pt x="11103" y="29248"/>
                    <a:pt x="13384" y="28948"/>
                  </a:cubicBezTo>
                  <a:cubicBezTo>
                    <a:pt x="15639" y="28647"/>
                    <a:pt x="13409" y="24737"/>
                    <a:pt x="14160" y="22131"/>
                  </a:cubicBezTo>
                  <a:cubicBezTo>
                    <a:pt x="14912" y="19549"/>
                    <a:pt x="20877" y="4988"/>
                    <a:pt x="15263" y="29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1"/>
            <p:cNvSpPr/>
            <p:nvPr/>
          </p:nvSpPr>
          <p:spPr>
            <a:xfrm>
              <a:off x="2551525" y="2936125"/>
              <a:ext cx="370950" cy="500025"/>
            </a:xfrm>
            <a:custGeom>
              <a:avLst/>
              <a:gdLst/>
              <a:ahLst/>
              <a:cxnLst/>
              <a:rect l="l" t="t" r="r" b="b"/>
              <a:pathLst>
                <a:path w="14838" h="20001" extrusionOk="0">
                  <a:moveTo>
                    <a:pt x="5439" y="2206"/>
                  </a:moveTo>
                  <a:cubicBezTo>
                    <a:pt x="6617" y="2933"/>
                    <a:pt x="9725" y="11980"/>
                    <a:pt x="9725" y="11980"/>
                  </a:cubicBezTo>
                  <a:lnTo>
                    <a:pt x="10828" y="4888"/>
                  </a:lnTo>
                  <a:cubicBezTo>
                    <a:pt x="10828" y="4888"/>
                    <a:pt x="13359" y="3685"/>
                    <a:pt x="14838" y="5289"/>
                  </a:cubicBezTo>
                  <a:cubicBezTo>
                    <a:pt x="13835" y="12156"/>
                    <a:pt x="13284" y="19198"/>
                    <a:pt x="10828" y="19599"/>
                  </a:cubicBezTo>
                  <a:cubicBezTo>
                    <a:pt x="8396" y="20000"/>
                    <a:pt x="4361" y="13484"/>
                    <a:pt x="2181" y="10301"/>
                  </a:cubicBezTo>
                  <a:cubicBezTo>
                    <a:pt x="0" y="7118"/>
                    <a:pt x="1805" y="0"/>
                    <a:pt x="5439" y="220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1"/>
            <p:cNvSpPr/>
            <p:nvPr/>
          </p:nvSpPr>
          <p:spPr>
            <a:xfrm>
              <a:off x="2873575" y="2904175"/>
              <a:ext cx="72700" cy="55775"/>
            </a:xfrm>
            <a:custGeom>
              <a:avLst/>
              <a:gdLst/>
              <a:ahLst/>
              <a:cxnLst/>
              <a:rect l="l" t="t" r="r" b="b"/>
              <a:pathLst>
                <a:path w="2908" h="2231" extrusionOk="0">
                  <a:moveTo>
                    <a:pt x="2908" y="0"/>
                  </a:moveTo>
                  <a:lnTo>
                    <a:pt x="2306" y="176"/>
                  </a:lnTo>
                  <a:lnTo>
                    <a:pt x="1" y="1905"/>
                  </a:lnTo>
                  <a:lnTo>
                    <a:pt x="176" y="2231"/>
                  </a:lnTo>
                  <a:lnTo>
                    <a:pt x="2632" y="40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1"/>
            <p:cNvSpPr/>
            <p:nvPr/>
          </p:nvSpPr>
          <p:spPr>
            <a:xfrm>
              <a:off x="2813425" y="2924850"/>
              <a:ext cx="134125" cy="169825"/>
            </a:xfrm>
            <a:custGeom>
              <a:avLst/>
              <a:gdLst/>
              <a:ahLst/>
              <a:cxnLst/>
              <a:rect l="l" t="t" r="r" b="b"/>
              <a:pathLst>
                <a:path w="5365" h="6793" extrusionOk="0">
                  <a:moveTo>
                    <a:pt x="878" y="5740"/>
                  </a:moveTo>
                  <a:cubicBezTo>
                    <a:pt x="878" y="5539"/>
                    <a:pt x="1" y="3359"/>
                    <a:pt x="352" y="2557"/>
                  </a:cubicBezTo>
                  <a:cubicBezTo>
                    <a:pt x="702" y="1755"/>
                    <a:pt x="1154" y="1228"/>
                    <a:pt x="1154" y="1228"/>
                  </a:cubicBezTo>
                  <a:cubicBezTo>
                    <a:pt x="1529" y="0"/>
                    <a:pt x="2582" y="126"/>
                    <a:pt x="3384" y="928"/>
                  </a:cubicBezTo>
                  <a:cubicBezTo>
                    <a:pt x="4211" y="1755"/>
                    <a:pt x="5364" y="3760"/>
                    <a:pt x="3885" y="5439"/>
                  </a:cubicBezTo>
                  <a:cubicBezTo>
                    <a:pt x="2306" y="6792"/>
                    <a:pt x="878" y="5740"/>
                    <a:pt x="878" y="57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1"/>
            <p:cNvSpPr/>
            <p:nvPr/>
          </p:nvSpPr>
          <p:spPr>
            <a:xfrm>
              <a:off x="2027075" y="3121575"/>
              <a:ext cx="414200" cy="794525"/>
            </a:xfrm>
            <a:custGeom>
              <a:avLst/>
              <a:gdLst/>
              <a:ahLst/>
              <a:cxnLst/>
              <a:rect l="l" t="t" r="r" b="b"/>
              <a:pathLst>
                <a:path w="16568" h="31781" extrusionOk="0">
                  <a:moveTo>
                    <a:pt x="3084" y="1"/>
                  </a:moveTo>
                  <a:cubicBezTo>
                    <a:pt x="3084" y="1"/>
                    <a:pt x="3084" y="26"/>
                    <a:pt x="3084" y="101"/>
                  </a:cubicBezTo>
                  <a:cubicBezTo>
                    <a:pt x="2181" y="26"/>
                    <a:pt x="1179" y="803"/>
                    <a:pt x="753" y="1856"/>
                  </a:cubicBezTo>
                  <a:cubicBezTo>
                    <a:pt x="1" y="3785"/>
                    <a:pt x="1003" y="24688"/>
                    <a:pt x="2808" y="24237"/>
                  </a:cubicBezTo>
                  <a:cubicBezTo>
                    <a:pt x="3359" y="24838"/>
                    <a:pt x="15841" y="31781"/>
                    <a:pt x="15841" y="31781"/>
                  </a:cubicBezTo>
                  <a:lnTo>
                    <a:pt x="16567" y="7745"/>
                  </a:lnTo>
                  <a:cubicBezTo>
                    <a:pt x="16567" y="7745"/>
                    <a:pt x="7745" y="126"/>
                    <a:pt x="3084" y="1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1"/>
            <p:cNvSpPr/>
            <p:nvPr/>
          </p:nvSpPr>
          <p:spPr>
            <a:xfrm>
              <a:off x="2353525" y="3285125"/>
              <a:ext cx="188625" cy="642250"/>
            </a:xfrm>
            <a:custGeom>
              <a:avLst/>
              <a:gdLst/>
              <a:ahLst/>
              <a:cxnLst/>
              <a:rect l="l" t="t" r="r" b="b"/>
              <a:pathLst>
                <a:path w="7545" h="25690" extrusionOk="0">
                  <a:moveTo>
                    <a:pt x="2783" y="25239"/>
                  </a:moveTo>
                  <a:cubicBezTo>
                    <a:pt x="1003" y="25690"/>
                    <a:pt x="1" y="4787"/>
                    <a:pt x="752" y="2858"/>
                  </a:cubicBezTo>
                  <a:cubicBezTo>
                    <a:pt x="1479" y="928"/>
                    <a:pt x="4186" y="0"/>
                    <a:pt x="4662" y="3158"/>
                  </a:cubicBezTo>
                  <a:cubicBezTo>
                    <a:pt x="5113" y="6316"/>
                    <a:pt x="7544" y="24061"/>
                    <a:pt x="2783" y="252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1"/>
            <p:cNvSpPr/>
            <p:nvPr/>
          </p:nvSpPr>
          <p:spPr>
            <a:xfrm>
              <a:off x="3970700" y="4185500"/>
              <a:ext cx="292000" cy="128475"/>
            </a:xfrm>
            <a:custGeom>
              <a:avLst/>
              <a:gdLst/>
              <a:ahLst/>
              <a:cxnLst/>
              <a:rect l="l" t="t" r="r" b="b"/>
              <a:pathLst>
                <a:path w="11680" h="5139" extrusionOk="0">
                  <a:moveTo>
                    <a:pt x="11053" y="377"/>
                  </a:moveTo>
                  <a:lnTo>
                    <a:pt x="7118" y="1"/>
                  </a:lnTo>
                  <a:cubicBezTo>
                    <a:pt x="7118" y="1"/>
                    <a:pt x="4587" y="727"/>
                    <a:pt x="3083" y="928"/>
                  </a:cubicBezTo>
                  <a:cubicBezTo>
                    <a:pt x="1580" y="1153"/>
                    <a:pt x="502" y="903"/>
                    <a:pt x="151" y="1429"/>
                  </a:cubicBezTo>
                  <a:cubicBezTo>
                    <a:pt x="101" y="1529"/>
                    <a:pt x="76" y="1655"/>
                    <a:pt x="76" y="1805"/>
                  </a:cubicBezTo>
                  <a:lnTo>
                    <a:pt x="76" y="1805"/>
                  </a:lnTo>
                  <a:cubicBezTo>
                    <a:pt x="76" y="1805"/>
                    <a:pt x="76" y="1805"/>
                    <a:pt x="76" y="1830"/>
                  </a:cubicBezTo>
                  <a:cubicBezTo>
                    <a:pt x="1" y="2607"/>
                    <a:pt x="702" y="3334"/>
                    <a:pt x="1078" y="3635"/>
                  </a:cubicBezTo>
                  <a:cubicBezTo>
                    <a:pt x="1855" y="4186"/>
                    <a:pt x="2707" y="4537"/>
                    <a:pt x="5013" y="4336"/>
                  </a:cubicBezTo>
                  <a:cubicBezTo>
                    <a:pt x="5615" y="4086"/>
                    <a:pt x="6717" y="3935"/>
                    <a:pt x="7118" y="4537"/>
                  </a:cubicBezTo>
                  <a:cubicBezTo>
                    <a:pt x="7720" y="4838"/>
                    <a:pt x="10026" y="5138"/>
                    <a:pt x="11053" y="4537"/>
                  </a:cubicBezTo>
                  <a:lnTo>
                    <a:pt x="11053" y="4011"/>
                  </a:lnTo>
                  <a:cubicBezTo>
                    <a:pt x="11680" y="3409"/>
                    <a:pt x="11053" y="377"/>
                    <a:pt x="11053" y="3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4041500" y="3283875"/>
              <a:ext cx="281975" cy="953025"/>
            </a:xfrm>
            <a:custGeom>
              <a:avLst/>
              <a:gdLst/>
              <a:ahLst/>
              <a:cxnLst/>
              <a:rect l="l" t="t" r="r" b="b"/>
              <a:pathLst>
                <a:path w="11279" h="38121" extrusionOk="0">
                  <a:moveTo>
                    <a:pt x="9976" y="0"/>
                  </a:moveTo>
                  <a:cubicBezTo>
                    <a:pt x="11279" y="6742"/>
                    <a:pt x="6592" y="14111"/>
                    <a:pt x="6993" y="19549"/>
                  </a:cubicBezTo>
                  <a:cubicBezTo>
                    <a:pt x="7494" y="27018"/>
                    <a:pt x="7795" y="30276"/>
                    <a:pt x="8547" y="36341"/>
                  </a:cubicBezTo>
                  <a:cubicBezTo>
                    <a:pt x="8547" y="36341"/>
                    <a:pt x="5540" y="38121"/>
                    <a:pt x="3309" y="36066"/>
                  </a:cubicBezTo>
                  <a:cubicBezTo>
                    <a:pt x="1003" y="24186"/>
                    <a:pt x="1" y="22055"/>
                    <a:pt x="327" y="2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1"/>
            <p:cNvSpPr/>
            <p:nvPr/>
          </p:nvSpPr>
          <p:spPr>
            <a:xfrm>
              <a:off x="3796525" y="2397900"/>
              <a:ext cx="266300" cy="388500"/>
            </a:xfrm>
            <a:custGeom>
              <a:avLst/>
              <a:gdLst/>
              <a:ahLst/>
              <a:cxnLst/>
              <a:rect l="l" t="t" r="r" b="b"/>
              <a:pathLst>
                <a:path w="10652" h="15540" extrusionOk="0">
                  <a:moveTo>
                    <a:pt x="1354" y="4462"/>
                  </a:moveTo>
                  <a:cubicBezTo>
                    <a:pt x="0" y="6016"/>
                    <a:pt x="1128" y="12432"/>
                    <a:pt x="3008" y="13985"/>
                  </a:cubicBezTo>
                  <a:cubicBezTo>
                    <a:pt x="4887" y="15539"/>
                    <a:pt x="6441" y="14988"/>
                    <a:pt x="8070" y="13584"/>
                  </a:cubicBezTo>
                  <a:cubicBezTo>
                    <a:pt x="9699" y="12206"/>
                    <a:pt x="10652" y="8772"/>
                    <a:pt x="10276" y="6166"/>
                  </a:cubicBezTo>
                  <a:cubicBezTo>
                    <a:pt x="9725" y="2632"/>
                    <a:pt x="5163" y="0"/>
                    <a:pt x="1354" y="44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1"/>
            <p:cNvSpPr/>
            <p:nvPr/>
          </p:nvSpPr>
          <p:spPr>
            <a:xfrm>
              <a:off x="3785875" y="2426100"/>
              <a:ext cx="286350" cy="335850"/>
            </a:xfrm>
            <a:custGeom>
              <a:avLst/>
              <a:gdLst/>
              <a:ahLst/>
              <a:cxnLst/>
              <a:rect l="l" t="t" r="r" b="b"/>
              <a:pathLst>
                <a:path w="11454" h="13434" extrusionOk="0">
                  <a:moveTo>
                    <a:pt x="1303" y="3985"/>
                  </a:moveTo>
                  <a:cubicBezTo>
                    <a:pt x="1303" y="3985"/>
                    <a:pt x="1028" y="4662"/>
                    <a:pt x="1178" y="5815"/>
                  </a:cubicBezTo>
                  <a:cubicBezTo>
                    <a:pt x="1353" y="6943"/>
                    <a:pt x="1754" y="7569"/>
                    <a:pt x="1955" y="8096"/>
                  </a:cubicBezTo>
                  <a:cubicBezTo>
                    <a:pt x="2181" y="8622"/>
                    <a:pt x="2105" y="8998"/>
                    <a:pt x="2331" y="9198"/>
                  </a:cubicBezTo>
                  <a:cubicBezTo>
                    <a:pt x="2556" y="9399"/>
                    <a:pt x="2506" y="7720"/>
                    <a:pt x="3033" y="7294"/>
                  </a:cubicBezTo>
                  <a:cubicBezTo>
                    <a:pt x="3559" y="6893"/>
                    <a:pt x="4336" y="8697"/>
                    <a:pt x="3258" y="9825"/>
                  </a:cubicBezTo>
                  <a:cubicBezTo>
                    <a:pt x="3108" y="10953"/>
                    <a:pt x="4536" y="12807"/>
                    <a:pt x="5063" y="13133"/>
                  </a:cubicBezTo>
                  <a:cubicBezTo>
                    <a:pt x="5614" y="13434"/>
                    <a:pt x="7795" y="13083"/>
                    <a:pt x="9148" y="11755"/>
                  </a:cubicBezTo>
                  <a:cubicBezTo>
                    <a:pt x="10501" y="10401"/>
                    <a:pt x="10802" y="8271"/>
                    <a:pt x="11128" y="5464"/>
                  </a:cubicBezTo>
                  <a:cubicBezTo>
                    <a:pt x="11454" y="2682"/>
                    <a:pt x="9374" y="1780"/>
                    <a:pt x="9374" y="1780"/>
                  </a:cubicBezTo>
                  <a:cubicBezTo>
                    <a:pt x="9323" y="0"/>
                    <a:pt x="3409" y="476"/>
                    <a:pt x="1278" y="1429"/>
                  </a:cubicBezTo>
                  <a:cubicBezTo>
                    <a:pt x="0" y="2055"/>
                    <a:pt x="1303" y="3985"/>
                    <a:pt x="1303" y="39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3418075" y="3327725"/>
              <a:ext cx="196750" cy="73325"/>
            </a:xfrm>
            <a:custGeom>
              <a:avLst/>
              <a:gdLst/>
              <a:ahLst/>
              <a:cxnLst/>
              <a:rect l="l" t="t" r="r" b="b"/>
              <a:pathLst>
                <a:path w="7870" h="2933" extrusionOk="0">
                  <a:moveTo>
                    <a:pt x="7870" y="1956"/>
                  </a:moveTo>
                  <a:cubicBezTo>
                    <a:pt x="7870" y="1956"/>
                    <a:pt x="7519" y="2081"/>
                    <a:pt x="6642" y="2457"/>
                  </a:cubicBezTo>
                  <a:cubicBezTo>
                    <a:pt x="5790" y="2808"/>
                    <a:pt x="3935" y="2933"/>
                    <a:pt x="2757" y="2758"/>
                  </a:cubicBezTo>
                  <a:cubicBezTo>
                    <a:pt x="1604" y="2557"/>
                    <a:pt x="0" y="2306"/>
                    <a:pt x="326" y="1880"/>
                  </a:cubicBezTo>
                  <a:cubicBezTo>
                    <a:pt x="627" y="1454"/>
                    <a:pt x="6466" y="1"/>
                    <a:pt x="6717" y="126"/>
                  </a:cubicBezTo>
                  <a:cubicBezTo>
                    <a:pt x="6968" y="226"/>
                    <a:pt x="7870" y="1956"/>
                    <a:pt x="7870" y="19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3781475" y="4275725"/>
              <a:ext cx="291375" cy="127850"/>
            </a:xfrm>
            <a:custGeom>
              <a:avLst/>
              <a:gdLst/>
              <a:ahLst/>
              <a:cxnLst/>
              <a:rect l="l" t="t" r="r" b="b"/>
              <a:pathLst>
                <a:path w="11655" h="5114" extrusionOk="0">
                  <a:moveTo>
                    <a:pt x="11053" y="352"/>
                  </a:moveTo>
                  <a:lnTo>
                    <a:pt x="7093" y="1"/>
                  </a:lnTo>
                  <a:cubicBezTo>
                    <a:pt x="7093" y="1"/>
                    <a:pt x="4562" y="702"/>
                    <a:pt x="3083" y="928"/>
                  </a:cubicBezTo>
                  <a:cubicBezTo>
                    <a:pt x="1580" y="1128"/>
                    <a:pt x="502" y="878"/>
                    <a:pt x="151" y="1429"/>
                  </a:cubicBezTo>
                  <a:cubicBezTo>
                    <a:pt x="76" y="1504"/>
                    <a:pt x="51" y="1630"/>
                    <a:pt x="76" y="1780"/>
                  </a:cubicBezTo>
                  <a:lnTo>
                    <a:pt x="76" y="1780"/>
                  </a:lnTo>
                  <a:cubicBezTo>
                    <a:pt x="76" y="1780"/>
                    <a:pt x="76" y="1780"/>
                    <a:pt x="76" y="1780"/>
                  </a:cubicBezTo>
                  <a:cubicBezTo>
                    <a:pt x="76" y="1780"/>
                    <a:pt x="76" y="1805"/>
                    <a:pt x="76" y="1805"/>
                  </a:cubicBezTo>
                  <a:cubicBezTo>
                    <a:pt x="1" y="2582"/>
                    <a:pt x="677" y="3334"/>
                    <a:pt x="1078" y="3610"/>
                  </a:cubicBezTo>
                  <a:cubicBezTo>
                    <a:pt x="1855" y="4186"/>
                    <a:pt x="2707" y="4512"/>
                    <a:pt x="5013" y="4311"/>
                  </a:cubicBezTo>
                  <a:cubicBezTo>
                    <a:pt x="5615" y="4086"/>
                    <a:pt x="6692" y="3910"/>
                    <a:pt x="7093" y="4512"/>
                  </a:cubicBezTo>
                  <a:cubicBezTo>
                    <a:pt x="7695" y="4813"/>
                    <a:pt x="10026" y="5113"/>
                    <a:pt x="11053" y="4512"/>
                  </a:cubicBezTo>
                  <a:lnTo>
                    <a:pt x="11053" y="4011"/>
                  </a:lnTo>
                  <a:cubicBezTo>
                    <a:pt x="11655" y="3384"/>
                    <a:pt x="11053" y="352"/>
                    <a:pt x="11053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3895525" y="3326475"/>
              <a:ext cx="330850" cy="1037625"/>
            </a:xfrm>
            <a:custGeom>
              <a:avLst/>
              <a:gdLst/>
              <a:ahLst/>
              <a:cxnLst/>
              <a:rect l="l" t="t" r="r" b="b"/>
              <a:pathLst>
                <a:path w="13234" h="41505" extrusionOk="0">
                  <a:moveTo>
                    <a:pt x="12807" y="1"/>
                  </a:moveTo>
                  <a:cubicBezTo>
                    <a:pt x="13233" y="6868"/>
                    <a:pt x="7619" y="14387"/>
                    <a:pt x="7293" y="19925"/>
                  </a:cubicBezTo>
                  <a:cubicBezTo>
                    <a:pt x="6842" y="27545"/>
                    <a:pt x="6817" y="32908"/>
                    <a:pt x="6817" y="39098"/>
                  </a:cubicBezTo>
                  <a:cubicBezTo>
                    <a:pt x="6817" y="39098"/>
                    <a:pt x="1754" y="41504"/>
                    <a:pt x="1529" y="37795"/>
                  </a:cubicBezTo>
                  <a:cubicBezTo>
                    <a:pt x="777" y="25665"/>
                    <a:pt x="0" y="22482"/>
                    <a:pt x="3133" y="27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1"/>
            <p:cNvSpPr/>
            <p:nvPr/>
          </p:nvSpPr>
          <p:spPr>
            <a:xfrm>
              <a:off x="3812800" y="2644150"/>
              <a:ext cx="497525" cy="817700"/>
            </a:xfrm>
            <a:custGeom>
              <a:avLst/>
              <a:gdLst/>
              <a:ahLst/>
              <a:cxnLst/>
              <a:rect l="l" t="t" r="r" b="b"/>
              <a:pathLst>
                <a:path w="19901" h="32708" extrusionOk="0">
                  <a:moveTo>
                    <a:pt x="2883" y="5263"/>
                  </a:moveTo>
                  <a:cubicBezTo>
                    <a:pt x="5690" y="3860"/>
                    <a:pt x="10277" y="0"/>
                    <a:pt x="14011" y="5038"/>
                  </a:cubicBezTo>
                  <a:cubicBezTo>
                    <a:pt x="17520" y="9775"/>
                    <a:pt x="18973" y="23985"/>
                    <a:pt x="19374" y="26817"/>
                  </a:cubicBezTo>
                  <a:cubicBezTo>
                    <a:pt x="19901" y="30652"/>
                    <a:pt x="9224" y="32707"/>
                    <a:pt x="6843" y="32607"/>
                  </a:cubicBezTo>
                  <a:cubicBezTo>
                    <a:pt x="6292" y="32582"/>
                    <a:pt x="5966" y="32331"/>
                    <a:pt x="5815" y="31805"/>
                  </a:cubicBezTo>
                  <a:cubicBezTo>
                    <a:pt x="5615" y="31103"/>
                    <a:pt x="6191" y="30602"/>
                    <a:pt x="6041" y="29950"/>
                  </a:cubicBezTo>
                  <a:cubicBezTo>
                    <a:pt x="5941" y="29574"/>
                    <a:pt x="5690" y="29273"/>
                    <a:pt x="5464" y="28973"/>
                  </a:cubicBezTo>
                  <a:cubicBezTo>
                    <a:pt x="5239" y="28672"/>
                    <a:pt x="5013" y="28371"/>
                    <a:pt x="4963" y="27995"/>
                  </a:cubicBezTo>
                  <a:cubicBezTo>
                    <a:pt x="4863" y="27369"/>
                    <a:pt x="5239" y="26792"/>
                    <a:pt x="5314" y="26191"/>
                  </a:cubicBezTo>
                  <a:cubicBezTo>
                    <a:pt x="5364" y="25740"/>
                    <a:pt x="5239" y="25288"/>
                    <a:pt x="5139" y="24862"/>
                  </a:cubicBezTo>
                  <a:cubicBezTo>
                    <a:pt x="4161" y="21253"/>
                    <a:pt x="2482" y="17920"/>
                    <a:pt x="1530" y="14286"/>
                  </a:cubicBezTo>
                  <a:cubicBezTo>
                    <a:pt x="903" y="11805"/>
                    <a:pt x="1" y="7920"/>
                    <a:pt x="2031" y="5865"/>
                  </a:cubicBezTo>
                  <a:cubicBezTo>
                    <a:pt x="2231" y="5664"/>
                    <a:pt x="2582" y="5338"/>
                    <a:pt x="2883" y="526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1"/>
            <p:cNvSpPr/>
            <p:nvPr/>
          </p:nvSpPr>
          <p:spPr>
            <a:xfrm>
              <a:off x="3567200" y="2752525"/>
              <a:ext cx="406650" cy="625350"/>
            </a:xfrm>
            <a:custGeom>
              <a:avLst/>
              <a:gdLst/>
              <a:ahLst/>
              <a:cxnLst/>
              <a:rect l="l" t="t" r="r" b="b"/>
              <a:pathLst>
                <a:path w="16266" h="25014" extrusionOk="0">
                  <a:moveTo>
                    <a:pt x="10978" y="2833"/>
                  </a:moveTo>
                  <a:cubicBezTo>
                    <a:pt x="8697" y="10001"/>
                    <a:pt x="8496" y="13560"/>
                    <a:pt x="6291" y="16392"/>
                  </a:cubicBezTo>
                  <a:cubicBezTo>
                    <a:pt x="6115" y="16593"/>
                    <a:pt x="0" y="23134"/>
                    <a:pt x="0" y="23134"/>
                  </a:cubicBezTo>
                  <a:cubicBezTo>
                    <a:pt x="0" y="23134"/>
                    <a:pt x="827" y="24638"/>
                    <a:pt x="2958" y="25014"/>
                  </a:cubicBezTo>
                  <a:cubicBezTo>
                    <a:pt x="6366" y="23560"/>
                    <a:pt x="10251" y="18197"/>
                    <a:pt x="11278" y="17019"/>
                  </a:cubicBezTo>
                  <a:cubicBezTo>
                    <a:pt x="11880" y="16367"/>
                    <a:pt x="15238" y="10176"/>
                    <a:pt x="15765" y="7044"/>
                  </a:cubicBezTo>
                  <a:cubicBezTo>
                    <a:pt x="16266" y="3886"/>
                    <a:pt x="11905" y="1"/>
                    <a:pt x="10978" y="283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3483225" y="2283225"/>
              <a:ext cx="456800" cy="264450"/>
            </a:xfrm>
            <a:custGeom>
              <a:avLst/>
              <a:gdLst/>
              <a:ahLst/>
              <a:cxnLst/>
              <a:rect l="l" t="t" r="r" b="b"/>
              <a:pathLst>
                <a:path w="18272" h="10578" extrusionOk="0">
                  <a:moveTo>
                    <a:pt x="17871" y="3660"/>
                  </a:moveTo>
                  <a:lnTo>
                    <a:pt x="11530" y="1"/>
                  </a:lnTo>
                  <a:lnTo>
                    <a:pt x="828" y="6191"/>
                  </a:lnTo>
                  <a:lnTo>
                    <a:pt x="1" y="6292"/>
                  </a:lnTo>
                  <a:lnTo>
                    <a:pt x="1" y="6517"/>
                  </a:lnTo>
                  <a:cubicBezTo>
                    <a:pt x="1" y="6592"/>
                    <a:pt x="26" y="6668"/>
                    <a:pt x="126" y="6718"/>
                  </a:cubicBezTo>
                  <a:lnTo>
                    <a:pt x="6567" y="10452"/>
                  </a:lnTo>
                  <a:cubicBezTo>
                    <a:pt x="6768" y="10577"/>
                    <a:pt x="7119" y="10552"/>
                    <a:pt x="7344" y="10427"/>
                  </a:cubicBezTo>
                  <a:lnTo>
                    <a:pt x="18071" y="4237"/>
                  </a:lnTo>
                  <a:cubicBezTo>
                    <a:pt x="18196" y="4161"/>
                    <a:pt x="18272" y="4036"/>
                    <a:pt x="18246" y="3961"/>
                  </a:cubicBezTo>
                  <a:lnTo>
                    <a:pt x="18246" y="361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3483225" y="227385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9" y="10577"/>
                    <a:pt x="6768" y="10577"/>
                    <a:pt x="6567" y="10476"/>
                  </a:cubicBezTo>
                  <a:lnTo>
                    <a:pt x="1" y="6667"/>
                  </a:lnTo>
                  <a:lnTo>
                    <a:pt x="11530" y="0"/>
                  </a:lnTo>
                  <a:lnTo>
                    <a:pt x="18121" y="3810"/>
                  </a:lnTo>
                  <a:cubicBezTo>
                    <a:pt x="18322" y="3935"/>
                    <a:pt x="18297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3483225" y="227385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9" y="10577"/>
                    <a:pt x="6768" y="10577"/>
                    <a:pt x="6567" y="10476"/>
                  </a:cubicBezTo>
                  <a:lnTo>
                    <a:pt x="1" y="6667"/>
                  </a:lnTo>
                  <a:lnTo>
                    <a:pt x="11530" y="0"/>
                  </a:lnTo>
                  <a:lnTo>
                    <a:pt x="18121" y="3810"/>
                  </a:lnTo>
                  <a:cubicBezTo>
                    <a:pt x="18322" y="3935"/>
                    <a:pt x="18297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3580975" y="2332725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60" y="1805"/>
                  </a:moveTo>
                  <a:lnTo>
                    <a:pt x="3133" y="7846"/>
                  </a:lnTo>
                  <a:lnTo>
                    <a:pt x="1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3626725" y="2346525"/>
              <a:ext cx="110925" cy="63925"/>
            </a:xfrm>
            <a:custGeom>
              <a:avLst/>
              <a:gdLst/>
              <a:ahLst/>
              <a:cxnLst/>
              <a:rect l="l" t="t" r="r" b="b"/>
              <a:pathLst>
                <a:path w="4437" h="2557" extrusionOk="0">
                  <a:moveTo>
                    <a:pt x="4286" y="1028"/>
                  </a:moveTo>
                  <a:lnTo>
                    <a:pt x="1805" y="2456"/>
                  </a:lnTo>
                  <a:cubicBezTo>
                    <a:pt x="1654" y="2532"/>
                    <a:pt x="1454" y="2557"/>
                    <a:pt x="1328" y="2482"/>
                  </a:cubicBezTo>
                  <a:lnTo>
                    <a:pt x="125" y="1805"/>
                  </a:lnTo>
                  <a:cubicBezTo>
                    <a:pt x="0" y="1730"/>
                    <a:pt x="25" y="1604"/>
                    <a:pt x="151" y="1529"/>
                  </a:cubicBezTo>
                  <a:lnTo>
                    <a:pt x="2657" y="75"/>
                  </a:lnTo>
                  <a:cubicBezTo>
                    <a:pt x="2782" y="0"/>
                    <a:pt x="3008" y="0"/>
                    <a:pt x="3133" y="50"/>
                  </a:cubicBezTo>
                  <a:lnTo>
                    <a:pt x="4311" y="752"/>
                  </a:lnTo>
                  <a:cubicBezTo>
                    <a:pt x="4436" y="827"/>
                    <a:pt x="4436" y="953"/>
                    <a:pt x="4286" y="10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3169950" y="2040750"/>
              <a:ext cx="442375" cy="429850"/>
            </a:xfrm>
            <a:custGeom>
              <a:avLst/>
              <a:gdLst/>
              <a:ahLst/>
              <a:cxnLst/>
              <a:rect l="l" t="t" r="r" b="b"/>
              <a:pathLst>
                <a:path w="17695" h="17194" extrusionOk="0">
                  <a:moveTo>
                    <a:pt x="3810" y="953"/>
                  </a:moveTo>
                  <a:cubicBezTo>
                    <a:pt x="6692" y="2357"/>
                    <a:pt x="6943" y="10778"/>
                    <a:pt x="9148" y="12883"/>
                  </a:cubicBezTo>
                  <a:cubicBezTo>
                    <a:pt x="10376" y="14061"/>
                    <a:pt x="15339" y="13134"/>
                    <a:pt x="17043" y="13159"/>
                  </a:cubicBezTo>
                  <a:cubicBezTo>
                    <a:pt x="17695" y="14637"/>
                    <a:pt x="16792" y="16442"/>
                    <a:pt x="16792" y="16442"/>
                  </a:cubicBezTo>
                  <a:cubicBezTo>
                    <a:pt x="7344" y="16918"/>
                    <a:pt x="6216" y="17194"/>
                    <a:pt x="3810" y="12607"/>
                  </a:cubicBezTo>
                  <a:cubicBezTo>
                    <a:pt x="1930" y="9023"/>
                    <a:pt x="0" y="1"/>
                    <a:pt x="3810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3453775" y="1955550"/>
              <a:ext cx="303300" cy="409800"/>
            </a:xfrm>
            <a:custGeom>
              <a:avLst/>
              <a:gdLst/>
              <a:ahLst/>
              <a:cxnLst/>
              <a:rect l="l" t="t" r="r" b="b"/>
              <a:pathLst>
                <a:path w="12132" h="16392" extrusionOk="0">
                  <a:moveTo>
                    <a:pt x="11480" y="14161"/>
                  </a:moveTo>
                  <a:cubicBezTo>
                    <a:pt x="8948" y="12907"/>
                    <a:pt x="8397" y="11905"/>
                    <a:pt x="7169" y="10827"/>
                  </a:cubicBezTo>
                  <a:cubicBezTo>
                    <a:pt x="4963" y="8897"/>
                    <a:pt x="4111" y="1253"/>
                    <a:pt x="2282" y="276"/>
                  </a:cubicBezTo>
                  <a:cubicBezTo>
                    <a:pt x="1079" y="0"/>
                    <a:pt x="452" y="577"/>
                    <a:pt x="201" y="1579"/>
                  </a:cubicBezTo>
                  <a:cubicBezTo>
                    <a:pt x="151" y="1780"/>
                    <a:pt x="126" y="2005"/>
                    <a:pt x="101" y="2256"/>
                  </a:cubicBezTo>
                  <a:cubicBezTo>
                    <a:pt x="1" y="3509"/>
                    <a:pt x="327" y="5188"/>
                    <a:pt x="853" y="6767"/>
                  </a:cubicBezTo>
                  <a:cubicBezTo>
                    <a:pt x="1279" y="8095"/>
                    <a:pt x="1855" y="9374"/>
                    <a:pt x="2457" y="10276"/>
                  </a:cubicBezTo>
                  <a:cubicBezTo>
                    <a:pt x="2958" y="11028"/>
                    <a:pt x="3409" y="11704"/>
                    <a:pt x="3911" y="12306"/>
                  </a:cubicBezTo>
                  <a:cubicBezTo>
                    <a:pt x="5164" y="13810"/>
                    <a:pt x="6768" y="15038"/>
                    <a:pt x="10327" y="16391"/>
                  </a:cubicBezTo>
                  <a:cubicBezTo>
                    <a:pt x="10327" y="16391"/>
                    <a:pt x="12131" y="15539"/>
                    <a:pt x="11480" y="141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3706925" y="2317700"/>
              <a:ext cx="142875" cy="124075"/>
            </a:xfrm>
            <a:custGeom>
              <a:avLst/>
              <a:gdLst/>
              <a:ahLst/>
              <a:cxnLst/>
              <a:rect l="l" t="t" r="r" b="b"/>
              <a:pathLst>
                <a:path w="5715" h="4963" extrusionOk="0">
                  <a:moveTo>
                    <a:pt x="326" y="1629"/>
                  </a:moveTo>
                  <a:cubicBezTo>
                    <a:pt x="376" y="1780"/>
                    <a:pt x="877" y="2331"/>
                    <a:pt x="1303" y="2807"/>
                  </a:cubicBezTo>
                  <a:cubicBezTo>
                    <a:pt x="1755" y="3309"/>
                    <a:pt x="2431" y="4161"/>
                    <a:pt x="2657" y="3960"/>
                  </a:cubicBezTo>
                  <a:cubicBezTo>
                    <a:pt x="2882" y="3760"/>
                    <a:pt x="2456" y="2908"/>
                    <a:pt x="2456" y="2908"/>
                  </a:cubicBezTo>
                  <a:cubicBezTo>
                    <a:pt x="2456" y="2908"/>
                    <a:pt x="3760" y="4136"/>
                    <a:pt x="3985" y="4537"/>
                  </a:cubicBezTo>
                  <a:cubicBezTo>
                    <a:pt x="4211" y="4963"/>
                    <a:pt x="4085" y="3760"/>
                    <a:pt x="3760" y="3208"/>
                  </a:cubicBezTo>
                  <a:cubicBezTo>
                    <a:pt x="4587" y="4487"/>
                    <a:pt x="4787" y="4762"/>
                    <a:pt x="4837" y="4437"/>
                  </a:cubicBezTo>
                  <a:cubicBezTo>
                    <a:pt x="4912" y="4136"/>
                    <a:pt x="4211" y="2431"/>
                    <a:pt x="4311" y="2582"/>
                  </a:cubicBezTo>
                  <a:cubicBezTo>
                    <a:pt x="5263" y="4036"/>
                    <a:pt x="5639" y="4236"/>
                    <a:pt x="5539" y="3559"/>
                  </a:cubicBezTo>
                  <a:cubicBezTo>
                    <a:pt x="5439" y="2908"/>
                    <a:pt x="4511" y="1780"/>
                    <a:pt x="3935" y="1454"/>
                  </a:cubicBezTo>
                  <a:cubicBezTo>
                    <a:pt x="5614" y="2532"/>
                    <a:pt x="5714" y="2431"/>
                    <a:pt x="5313" y="1930"/>
                  </a:cubicBezTo>
                  <a:cubicBezTo>
                    <a:pt x="4887" y="1454"/>
                    <a:pt x="3359" y="276"/>
                    <a:pt x="1303" y="0"/>
                  </a:cubicBezTo>
                  <a:cubicBezTo>
                    <a:pt x="0" y="1228"/>
                    <a:pt x="326" y="1629"/>
                    <a:pt x="326" y="16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3575975" y="2368450"/>
              <a:ext cx="183600" cy="92750"/>
            </a:xfrm>
            <a:custGeom>
              <a:avLst/>
              <a:gdLst/>
              <a:ahLst/>
              <a:cxnLst/>
              <a:rect l="l" t="t" r="r" b="b"/>
              <a:pathLst>
                <a:path w="7344" h="3710" extrusionOk="0">
                  <a:moveTo>
                    <a:pt x="6667" y="2231"/>
                  </a:moveTo>
                  <a:cubicBezTo>
                    <a:pt x="6115" y="1404"/>
                    <a:pt x="5338" y="452"/>
                    <a:pt x="4361" y="176"/>
                  </a:cubicBezTo>
                  <a:cubicBezTo>
                    <a:pt x="3659" y="0"/>
                    <a:pt x="2932" y="126"/>
                    <a:pt x="2231" y="351"/>
                  </a:cubicBezTo>
                  <a:cubicBezTo>
                    <a:pt x="1704" y="527"/>
                    <a:pt x="902" y="602"/>
                    <a:pt x="376" y="853"/>
                  </a:cubicBezTo>
                  <a:cubicBezTo>
                    <a:pt x="125" y="1479"/>
                    <a:pt x="0" y="2056"/>
                    <a:pt x="0" y="2607"/>
                  </a:cubicBezTo>
                  <a:cubicBezTo>
                    <a:pt x="100" y="2657"/>
                    <a:pt x="226" y="2682"/>
                    <a:pt x="376" y="2707"/>
                  </a:cubicBezTo>
                  <a:cubicBezTo>
                    <a:pt x="927" y="2757"/>
                    <a:pt x="1529" y="2958"/>
                    <a:pt x="2105" y="2958"/>
                  </a:cubicBezTo>
                  <a:cubicBezTo>
                    <a:pt x="2481" y="2933"/>
                    <a:pt x="3108" y="3058"/>
                    <a:pt x="3459" y="2958"/>
                  </a:cubicBezTo>
                  <a:cubicBezTo>
                    <a:pt x="3308" y="3008"/>
                    <a:pt x="3158" y="3058"/>
                    <a:pt x="3133" y="3209"/>
                  </a:cubicBezTo>
                  <a:cubicBezTo>
                    <a:pt x="3108" y="3334"/>
                    <a:pt x="3208" y="3459"/>
                    <a:pt x="3333" y="3484"/>
                  </a:cubicBezTo>
                  <a:cubicBezTo>
                    <a:pt x="4186" y="3710"/>
                    <a:pt x="4937" y="2682"/>
                    <a:pt x="5439" y="2206"/>
                  </a:cubicBezTo>
                  <a:cubicBezTo>
                    <a:pt x="5389" y="2256"/>
                    <a:pt x="7343" y="3309"/>
                    <a:pt x="6667" y="22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3403025" y="1729975"/>
              <a:ext cx="146650" cy="272575"/>
            </a:xfrm>
            <a:custGeom>
              <a:avLst/>
              <a:gdLst/>
              <a:ahLst/>
              <a:cxnLst/>
              <a:rect l="l" t="t" r="r" b="b"/>
              <a:pathLst>
                <a:path w="5866" h="10903" extrusionOk="0">
                  <a:moveTo>
                    <a:pt x="4687" y="903"/>
                  </a:moveTo>
                  <a:cubicBezTo>
                    <a:pt x="4687" y="928"/>
                    <a:pt x="4713" y="928"/>
                    <a:pt x="4713" y="953"/>
                  </a:cubicBezTo>
                  <a:cubicBezTo>
                    <a:pt x="5063" y="1529"/>
                    <a:pt x="5114" y="2256"/>
                    <a:pt x="5063" y="2933"/>
                  </a:cubicBezTo>
                  <a:cubicBezTo>
                    <a:pt x="4988" y="4161"/>
                    <a:pt x="4161" y="5665"/>
                    <a:pt x="4738" y="6868"/>
                  </a:cubicBezTo>
                  <a:cubicBezTo>
                    <a:pt x="4988" y="7369"/>
                    <a:pt x="5489" y="7720"/>
                    <a:pt x="5665" y="8271"/>
                  </a:cubicBezTo>
                  <a:cubicBezTo>
                    <a:pt x="5865" y="9023"/>
                    <a:pt x="5339" y="9775"/>
                    <a:pt x="4687" y="10201"/>
                  </a:cubicBezTo>
                  <a:cubicBezTo>
                    <a:pt x="3860" y="10727"/>
                    <a:pt x="2833" y="10903"/>
                    <a:pt x="1905" y="10602"/>
                  </a:cubicBezTo>
                  <a:cubicBezTo>
                    <a:pt x="1003" y="10301"/>
                    <a:pt x="251" y="9449"/>
                    <a:pt x="151" y="8497"/>
                  </a:cubicBezTo>
                  <a:cubicBezTo>
                    <a:pt x="1" y="7344"/>
                    <a:pt x="728" y="6266"/>
                    <a:pt x="1379" y="5289"/>
                  </a:cubicBezTo>
                  <a:cubicBezTo>
                    <a:pt x="1755" y="4737"/>
                    <a:pt x="2256" y="3985"/>
                    <a:pt x="2307" y="3309"/>
                  </a:cubicBezTo>
                  <a:cubicBezTo>
                    <a:pt x="2357" y="2657"/>
                    <a:pt x="2006" y="2106"/>
                    <a:pt x="2131" y="1404"/>
                  </a:cubicBezTo>
                  <a:cubicBezTo>
                    <a:pt x="2231" y="928"/>
                    <a:pt x="2507" y="452"/>
                    <a:pt x="2983" y="251"/>
                  </a:cubicBezTo>
                  <a:cubicBezTo>
                    <a:pt x="3585" y="1"/>
                    <a:pt x="4312" y="351"/>
                    <a:pt x="4687" y="903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3322200" y="1887875"/>
              <a:ext cx="131600" cy="177975"/>
            </a:xfrm>
            <a:custGeom>
              <a:avLst/>
              <a:gdLst/>
              <a:ahLst/>
              <a:cxnLst/>
              <a:rect l="l" t="t" r="r" b="b"/>
              <a:pathLst>
                <a:path w="5264" h="7119" extrusionOk="0">
                  <a:moveTo>
                    <a:pt x="1028" y="0"/>
                  </a:moveTo>
                  <a:cubicBezTo>
                    <a:pt x="1028" y="0"/>
                    <a:pt x="1780" y="2632"/>
                    <a:pt x="51" y="3735"/>
                  </a:cubicBezTo>
                  <a:cubicBezTo>
                    <a:pt x="1" y="4386"/>
                    <a:pt x="1830" y="7118"/>
                    <a:pt x="3660" y="6642"/>
                  </a:cubicBezTo>
                  <a:cubicBezTo>
                    <a:pt x="4712" y="6366"/>
                    <a:pt x="5264" y="4863"/>
                    <a:pt x="5264" y="4863"/>
                  </a:cubicBezTo>
                  <a:cubicBezTo>
                    <a:pt x="5164" y="3910"/>
                    <a:pt x="4612" y="1905"/>
                    <a:pt x="4612" y="19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1"/>
            <p:cNvSpPr/>
            <p:nvPr/>
          </p:nvSpPr>
          <p:spPr>
            <a:xfrm>
              <a:off x="3318450" y="1686750"/>
              <a:ext cx="195500" cy="280100"/>
            </a:xfrm>
            <a:custGeom>
              <a:avLst/>
              <a:gdLst/>
              <a:ahLst/>
              <a:cxnLst/>
              <a:rect l="l" t="t" r="r" b="b"/>
              <a:pathLst>
                <a:path w="7820" h="11204" extrusionOk="0">
                  <a:moveTo>
                    <a:pt x="7344" y="2682"/>
                  </a:moveTo>
                  <a:cubicBezTo>
                    <a:pt x="7344" y="2682"/>
                    <a:pt x="7820" y="4361"/>
                    <a:pt x="7644" y="5664"/>
                  </a:cubicBezTo>
                  <a:cubicBezTo>
                    <a:pt x="7469" y="6968"/>
                    <a:pt x="7344" y="9549"/>
                    <a:pt x="6191" y="10376"/>
                  </a:cubicBezTo>
                  <a:cubicBezTo>
                    <a:pt x="5038" y="11203"/>
                    <a:pt x="3409" y="10226"/>
                    <a:pt x="2306" y="9298"/>
                  </a:cubicBezTo>
                  <a:cubicBezTo>
                    <a:pt x="1228" y="8371"/>
                    <a:pt x="50" y="6667"/>
                    <a:pt x="25" y="4612"/>
                  </a:cubicBezTo>
                  <a:cubicBezTo>
                    <a:pt x="0" y="2532"/>
                    <a:pt x="827" y="0"/>
                    <a:pt x="3810" y="125"/>
                  </a:cubicBezTo>
                  <a:cubicBezTo>
                    <a:pt x="6792" y="251"/>
                    <a:pt x="7344" y="2682"/>
                    <a:pt x="7344" y="26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3238250" y="1676100"/>
              <a:ext cx="231225" cy="354025"/>
            </a:xfrm>
            <a:custGeom>
              <a:avLst/>
              <a:gdLst/>
              <a:ahLst/>
              <a:cxnLst/>
              <a:rect l="l" t="t" r="r" b="b"/>
              <a:pathLst>
                <a:path w="9249" h="14161" extrusionOk="0">
                  <a:moveTo>
                    <a:pt x="8471" y="1855"/>
                  </a:moveTo>
                  <a:cubicBezTo>
                    <a:pt x="9248" y="2807"/>
                    <a:pt x="8872" y="3960"/>
                    <a:pt x="7920" y="4662"/>
                  </a:cubicBezTo>
                  <a:cubicBezTo>
                    <a:pt x="7469" y="4988"/>
                    <a:pt x="6918" y="5188"/>
                    <a:pt x="6466" y="5539"/>
                  </a:cubicBezTo>
                  <a:cubicBezTo>
                    <a:pt x="6015" y="5865"/>
                    <a:pt x="5639" y="6391"/>
                    <a:pt x="5715" y="6968"/>
                  </a:cubicBezTo>
                  <a:cubicBezTo>
                    <a:pt x="5790" y="7469"/>
                    <a:pt x="6241" y="7920"/>
                    <a:pt x="6116" y="8421"/>
                  </a:cubicBezTo>
                  <a:cubicBezTo>
                    <a:pt x="6015" y="8847"/>
                    <a:pt x="5564" y="9098"/>
                    <a:pt x="5489" y="9499"/>
                  </a:cubicBezTo>
                  <a:cubicBezTo>
                    <a:pt x="5389" y="9925"/>
                    <a:pt x="5715" y="10301"/>
                    <a:pt x="5915" y="10677"/>
                  </a:cubicBezTo>
                  <a:cubicBezTo>
                    <a:pt x="6266" y="11303"/>
                    <a:pt x="6266" y="12080"/>
                    <a:pt x="5965" y="12707"/>
                  </a:cubicBezTo>
                  <a:cubicBezTo>
                    <a:pt x="5263" y="14161"/>
                    <a:pt x="3484" y="14060"/>
                    <a:pt x="2231" y="13459"/>
                  </a:cubicBezTo>
                  <a:cubicBezTo>
                    <a:pt x="902" y="12832"/>
                    <a:pt x="0" y="11328"/>
                    <a:pt x="401" y="9850"/>
                  </a:cubicBezTo>
                  <a:cubicBezTo>
                    <a:pt x="602" y="9073"/>
                    <a:pt x="1128" y="8421"/>
                    <a:pt x="1379" y="7644"/>
                  </a:cubicBezTo>
                  <a:cubicBezTo>
                    <a:pt x="1730" y="6692"/>
                    <a:pt x="1629" y="5639"/>
                    <a:pt x="1679" y="4612"/>
                  </a:cubicBezTo>
                  <a:cubicBezTo>
                    <a:pt x="1805" y="2657"/>
                    <a:pt x="3258" y="501"/>
                    <a:pt x="5314" y="201"/>
                  </a:cubicBezTo>
                  <a:cubicBezTo>
                    <a:pt x="6642" y="0"/>
                    <a:pt x="7669" y="877"/>
                    <a:pt x="8471" y="1855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3400525" y="1664800"/>
              <a:ext cx="138500" cy="157925"/>
            </a:xfrm>
            <a:custGeom>
              <a:avLst/>
              <a:gdLst/>
              <a:ahLst/>
              <a:cxnLst/>
              <a:rect l="l" t="t" r="r" b="b"/>
              <a:pathLst>
                <a:path w="5540" h="6317" extrusionOk="0">
                  <a:moveTo>
                    <a:pt x="3008" y="1154"/>
                  </a:moveTo>
                  <a:cubicBezTo>
                    <a:pt x="2983" y="1154"/>
                    <a:pt x="2983" y="1129"/>
                    <a:pt x="2983" y="1129"/>
                  </a:cubicBezTo>
                  <a:cubicBezTo>
                    <a:pt x="2407" y="753"/>
                    <a:pt x="26" y="1"/>
                    <a:pt x="26" y="1229"/>
                  </a:cubicBezTo>
                  <a:cubicBezTo>
                    <a:pt x="0" y="2432"/>
                    <a:pt x="1780" y="3635"/>
                    <a:pt x="2707" y="4161"/>
                  </a:cubicBezTo>
                  <a:cubicBezTo>
                    <a:pt x="3133" y="4412"/>
                    <a:pt x="3559" y="4587"/>
                    <a:pt x="3935" y="4888"/>
                  </a:cubicBezTo>
                  <a:cubicBezTo>
                    <a:pt x="4412" y="5264"/>
                    <a:pt x="4462" y="5991"/>
                    <a:pt x="4888" y="6317"/>
                  </a:cubicBezTo>
                  <a:cubicBezTo>
                    <a:pt x="5539" y="5690"/>
                    <a:pt x="5389" y="4136"/>
                    <a:pt x="5113" y="3359"/>
                  </a:cubicBezTo>
                  <a:cubicBezTo>
                    <a:pt x="4762" y="2332"/>
                    <a:pt x="3860" y="1730"/>
                    <a:pt x="3008" y="1154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3666825" y="2171075"/>
              <a:ext cx="367825" cy="364075"/>
            </a:xfrm>
            <a:custGeom>
              <a:avLst/>
              <a:gdLst/>
              <a:ahLst/>
              <a:cxnLst/>
              <a:rect l="l" t="t" r="r" b="b"/>
              <a:pathLst>
                <a:path w="14713" h="14563" extrusionOk="0">
                  <a:moveTo>
                    <a:pt x="10727" y="8372"/>
                  </a:moveTo>
                  <a:lnTo>
                    <a:pt x="0" y="14562"/>
                  </a:lnTo>
                  <a:lnTo>
                    <a:pt x="3810" y="6592"/>
                  </a:lnTo>
                  <a:cubicBezTo>
                    <a:pt x="3935" y="6342"/>
                    <a:pt x="4186" y="6041"/>
                    <a:pt x="4386" y="5916"/>
                  </a:cubicBezTo>
                  <a:lnTo>
                    <a:pt x="14461" y="101"/>
                  </a:lnTo>
                  <a:cubicBezTo>
                    <a:pt x="14662" y="1"/>
                    <a:pt x="14712" y="101"/>
                    <a:pt x="14587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2463800" y="2917950"/>
              <a:ext cx="144150" cy="42000"/>
            </a:xfrm>
            <a:custGeom>
              <a:avLst/>
              <a:gdLst/>
              <a:ahLst/>
              <a:cxnLst/>
              <a:rect l="l" t="t" r="r" b="b"/>
              <a:pathLst>
                <a:path w="5766" h="1680" extrusionOk="0">
                  <a:moveTo>
                    <a:pt x="5765" y="1680"/>
                  </a:moveTo>
                  <a:lnTo>
                    <a:pt x="5765" y="1078"/>
                  </a:lnTo>
                  <a:cubicBezTo>
                    <a:pt x="5765" y="1078"/>
                    <a:pt x="4211" y="51"/>
                    <a:pt x="2582" y="26"/>
                  </a:cubicBezTo>
                  <a:cubicBezTo>
                    <a:pt x="953" y="1"/>
                    <a:pt x="201" y="377"/>
                    <a:pt x="126" y="577"/>
                  </a:cubicBezTo>
                  <a:cubicBezTo>
                    <a:pt x="76" y="752"/>
                    <a:pt x="1" y="1329"/>
                    <a:pt x="1" y="13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1"/>
            <p:cNvSpPr/>
            <p:nvPr/>
          </p:nvSpPr>
          <p:spPr>
            <a:xfrm>
              <a:off x="3438750" y="1953650"/>
              <a:ext cx="30100" cy="41400"/>
            </a:xfrm>
            <a:custGeom>
              <a:avLst/>
              <a:gdLst/>
              <a:ahLst/>
              <a:cxnLst/>
              <a:rect l="l" t="t" r="r" b="b"/>
              <a:pathLst>
                <a:path w="1204" h="1656" extrusionOk="0">
                  <a:moveTo>
                    <a:pt x="151" y="1"/>
                  </a:moveTo>
                  <a:cubicBezTo>
                    <a:pt x="151" y="1"/>
                    <a:pt x="0" y="1079"/>
                    <a:pt x="50" y="1254"/>
                  </a:cubicBezTo>
                  <a:cubicBezTo>
                    <a:pt x="126" y="1430"/>
                    <a:pt x="476" y="1655"/>
                    <a:pt x="476" y="1655"/>
                  </a:cubicBezTo>
                  <a:lnTo>
                    <a:pt x="1203" y="1655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3532725" y="2051400"/>
              <a:ext cx="29475" cy="211800"/>
            </a:xfrm>
            <a:custGeom>
              <a:avLst/>
              <a:gdLst/>
              <a:ahLst/>
              <a:cxnLst/>
              <a:rect l="l" t="t" r="r" b="b"/>
              <a:pathLst>
                <a:path w="1179" h="8472" extrusionOk="0">
                  <a:moveTo>
                    <a:pt x="1129" y="3008"/>
                  </a:moveTo>
                  <a:cubicBezTo>
                    <a:pt x="1078" y="1555"/>
                    <a:pt x="828" y="627"/>
                    <a:pt x="552" y="1"/>
                  </a:cubicBezTo>
                  <a:cubicBezTo>
                    <a:pt x="552" y="176"/>
                    <a:pt x="577" y="352"/>
                    <a:pt x="577" y="527"/>
                  </a:cubicBezTo>
                  <a:cubicBezTo>
                    <a:pt x="652" y="2432"/>
                    <a:pt x="327" y="5239"/>
                    <a:pt x="1" y="7494"/>
                  </a:cubicBezTo>
                  <a:cubicBezTo>
                    <a:pt x="251" y="7845"/>
                    <a:pt x="502" y="8171"/>
                    <a:pt x="753" y="8472"/>
                  </a:cubicBezTo>
                  <a:cubicBezTo>
                    <a:pt x="1003" y="6567"/>
                    <a:pt x="1179" y="4512"/>
                    <a:pt x="1129" y="3008"/>
                  </a:cubicBez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1"/>
            <p:cNvSpPr/>
            <p:nvPr/>
          </p:nvSpPr>
          <p:spPr>
            <a:xfrm>
              <a:off x="2889875" y="2349025"/>
              <a:ext cx="43875" cy="235000"/>
            </a:xfrm>
            <a:custGeom>
              <a:avLst/>
              <a:gdLst/>
              <a:ahLst/>
              <a:cxnLst/>
              <a:rect l="l" t="t" r="r" b="b"/>
              <a:pathLst>
                <a:path w="1755" h="9400" extrusionOk="0">
                  <a:moveTo>
                    <a:pt x="1304" y="1"/>
                  </a:moveTo>
                  <a:cubicBezTo>
                    <a:pt x="1304" y="2206"/>
                    <a:pt x="602" y="5790"/>
                    <a:pt x="0" y="8472"/>
                  </a:cubicBezTo>
                  <a:cubicBezTo>
                    <a:pt x="251" y="8798"/>
                    <a:pt x="476" y="9123"/>
                    <a:pt x="702" y="9399"/>
                  </a:cubicBezTo>
                  <a:cubicBezTo>
                    <a:pt x="1228" y="6818"/>
                    <a:pt x="1755" y="3810"/>
                    <a:pt x="1705" y="2006"/>
                  </a:cubicBezTo>
                  <a:cubicBezTo>
                    <a:pt x="1654" y="1153"/>
                    <a:pt x="1504" y="502"/>
                    <a:pt x="1304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1"/>
            <p:cNvSpPr/>
            <p:nvPr/>
          </p:nvSpPr>
          <p:spPr>
            <a:xfrm>
              <a:off x="2894250" y="1685500"/>
              <a:ext cx="68325" cy="224950"/>
            </a:xfrm>
            <a:custGeom>
              <a:avLst/>
              <a:gdLst/>
              <a:ahLst/>
              <a:cxnLst/>
              <a:rect l="l" t="t" r="r" b="b"/>
              <a:pathLst>
                <a:path w="2733" h="8998" extrusionOk="0">
                  <a:moveTo>
                    <a:pt x="2733" y="8998"/>
                  </a:moveTo>
                  <a:lnTo>
                    <a:pt x="1" y="7419"/>
                  </a:lnTo>
                  <a:lnTo>
                    <a:pt x="1" y="0"/>
                  </a:lnTo>
                  <a:lnTo>
                    <a:pt x="2733" y="1579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1"/>
            <p:cNvSpPr/>
            <p:nvPr/>
          </p:nvSpPr>
          <p:spPr>
            <a:xfrm>
              <a:off x="2787100" y="1553275"/>
              <a:ext cx="67700" cy="295150"/>
            </a:xfrm>
            <a:custGeom>
              <a:avLst/>
              <a:gdLst/>
              <a:ahLst/>
              <a:cxnLst/>
              <a:rect l="l" t="t" r="r" b="b"/>
              <a:pathLst>
                <a:path w="2708" h="11806" extrusionOk="0">
                  <a:moveTo>
                    <a:pt x="2708" y="11805"/>
                  </a:moveTo>
                  <a:lnTo>
                    <a:pt x="1" y="10226"/>
                  </a:lnTo>
                  <a:lnTo>
                    <a:pt x="1" y="1"/>
                  </a:lnTo>
                  <a:lnTo>
                    <a:pt x="2708" y="1580"/>
                  </a:lnTo>
                  <a:close/>
                </a:path>
              </a:pathLst>
            </a:custGeom>
            <a:solidFill>
              <a:srgbClr val="2B3B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3002025" y="1557050"/>
              <a:ext cx="68325" cy="415425"/>
            </a:xfrm>
            <a:custGeom>
              <a:avLst/>
              <a:gdLst/>
              <a:ahLst/>
              <a:cxnLst/>
              <a:rect l="l" t="t" r="r" b="b"/>
              <a:pathLst>
                <a:path w="2733" h="16617" extrusionOk="0">
                  <a:moveTo>
                    <a:pt x="2732" y="16617"/>
                  </a:moveTo>
                  <a:lnTo>
                    <a:pt x="1" y="15063"/>
                  </a:lnTo>
                  <a:lnTo>
                    <a:pt x="1" y="0"/>
                  </a:lnTo>
                  <a:lnTo>
                    <a:pt x="2732" y="15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3812175" y="1713050"/>
              <a:ext cx="173600" cy="189250"/>
            </a:xfrm>
            <a:custGeom>
              <a:avLst/>
              <a:gdLst/>
              <a:ahLst/>
              <a:cxnLst/>
              <a:rect l="l" t="t" r="r" b="b"/>
              <a:pathLst>
                <a:path w="6944" h="7570" extrusionOk="0">
                  <a:moveTo>
                    <a:pt x="6943" y="2206"/>
                  </a:moveTo>
                  <a:lnTo>
                    <a:pt x="6943" y="2206"/>
                  </a:lnTo>
                  <a:cubicBezTo>
                    <a:pt x="6943" y="1680"/>
                    <a:pt x="6592" y="1179"/>
                    <a:pt x="5916" y="803"/>
                  </a:cubicBezTo>
                  <a:cubicBezTo>
                    <a:pt x="4562" y="1"/>
                    <a:pt x="2357" y="1"/>
                    <a:pt x="1028" y="778"/>
                  </a:cubicBezTo>
                  <a:cubicBezTo>
                    <a:pt x="327" y="1179"/>
                    <a:pt x="1" y="1680"/>
                    <a:pt x="1" y="2206"/>
                  </a:cubicBezTo>
                  <a:lnTo>
                    <a:pt x="1" y="5364"/>
                  </a:lnTo>
                  <a:lnTo>
                    <a:pt x="1" y="5364"/>
                  </a:lnTo>
                  <a:lnTo>
                    <a:pt x="1" y="5364"/>
                  </a:lnTo>
                  <a:cubicBezTo>
                    <a:pt x="1" y="5866"/>
                    <a:pt x="352" y="6392"/>
                    <a:pt x="1028" y="6768"/>
                  </a:cubicBezTo>
                  <a:cubicBezTo>
                    <a:pt x="2382" y="7570"/>
                    <a:pt x="4587" y="7570"/>
                    <a:pt x="5941" y="6793"/>
                  </a:cubicBezTo>
                  <a:cubicBezTo>
                    <a:pt x="6617" y="6392"/>
                    <a:pt x="6943" y="5891"/>
                    <a:pt x="6943" y="5364"/>
                  </a:cubicBezTo>
                  <a:lnTo>
                    <a:pt x="6943" y="5364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3684350" y="1236250"/>
              <a:ext cx="418575" cy="562675"/>
            </a:xfrm>
            <a:custGeom>
              <a:avLst/>
              <a:gdLst/>
              <a:ahLst/>
              <a:cxnLst/>
              <a:rect l="l" t="t" r="r" b="b"/>
              <a:pathLst>
                <a:path w="16743" h="22507" extrusionOk="0">
                  <a:moveTo>
                    <a:pt x="14813" y="14236"/>
                  </a:moveTo>
                  <a:cubicBezTo>
                    <a:pt x="15264" y="13509"/>
                    <a:pt x="15715" y="12757"/>
                    <a:pt x="15991" y="11930"/>
                  </a:cubicBezTo>
                  <a:cubicBezTo>
                    <a:pt x="16392" y="10727"/>
                    <a:pt x="16643" y="9474"/>
                    <a:pt x="16693" y="8221"/>
                  </a:cubicBezTo>
                  <a:cubicBezTo>
                    <a:pt x="16743" y="5790"/>
                    <a:pt x="15866" y="3358"/>
                    <a:pt x="13610" y="1805"/>
                  </a:cubicBezTo>
                  <a:cubicBezTo>
                    <a:pt x="13435" y="1704"/>
                    <a:pt x="13259" y="1604"/>
                    <a:pt x="13059" y="1504"/>
                  </a:cubicBezTo>
                  <a:cubicBezTo>
                    <a:pt x="10978" y="526"/>
                    <a:pt x="6743" y="0"/>
                    <a:pt x="3585" y="2231"/>
                  </a:cubicBezTo>
                  <a:cubicBezTo>
                    <a:pt x="1831" y="2957"/>
                    <a:pt x="1" y="5940"/>
                    <a:pt x="627" y="9248"/>
                  </a:cubicBezTo>
                  <a:cubicBezTo>
                    <a:pt x="1003" y="11278"/>
                    <a:pt x="1755" y="13283"/>
                    <a:pt x="2908" y="15063"/>
                  </a:cubicBezTo>
                  <a:cubicBezTo>
                    <a:pt x="4011" y="16792"/>
                    <a:pt x="4913" y="18371"/>
                    <a:pt x="5239" y="20376"/>
                  </a:cubicBezTo>
                  <a:lnTo>
                    <a:pt x="5264" y="20476"/>
                  </a:lnTo>
                  <a:cubicBezTo>
                    <a:pt x="5189" y="20953"/>
                    <a:pt x="5515" y="21454"/>
                    <a:pt x="6242" y="21830"/>
                  </a:cubicBezTo>
                  <a:cubicBezTo>
                    <a:pt x="7545" y="22481"/>
                    <a:pt x="9675" y="22506"/>
                    <a:pt x="10978" y="21830"/>
                  </a:cubicBezTo>
                  <a:cubicBezTo>
                    <a:pt x="11680" y="21454"/>
                    <a:pt x="12006" y="20953"/>
                    <a:pt x="11931" y="20451"/>
                  </a:cubicBezTo>
                  <a:cubicBezTo>
                    <a:pt x="12257" y="18772"/>
                    <a:pt x="12983" y="17318"/>
                    <a:pt x="13861" y="15815"/>
                  </a:cubicBezTo>
                  <a:cubicBezTo>
                    <a:pt x="14161" y="15263"/>
                    <a:pt x="14487" y="14762"/>
                    <a:pt x="14813" y="142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1"/>
            <p:cNvSpPr/>
            <p:nvPr/>
          </p:nvSpPr>
          <p:spPr>
            <a:xfrm>
              <a:off x="3829100" y="1415900"/>
              <a:ext cx="147275" cy="347400"/>
            </a:xfrm>
            <a:custGeom>
              <a:avLst/>
              <a:gdLst/>
              <a:ahLst/>
              <a:cxnLst/>
              <a:rect l="l" t="t" r="r" b="b"/>
              <a:pathLst>
                <a:path w="5891" h="13896" extrusionOk="0">
                  <a:moveTo>
                    <a:pt x="278" y="1"/>
                  </a:moveTo>
                  <a:cubicBezTo>
                    <a:pt x="253" y="1"/>
                    <a:pt x="227" y="3"/>
                    <a:pt x="201" y="7"/>
                  </a:cubicBezTo>
                  <a:cubicBezTo>
                    <a:pt x="76" y="57"/>
                    <a:pt x="0" y="208"/>
                    <a:pt x="0" y="333"/>
                  </a:cubicBezTo>
                  <a:lnTo>
                    <a:pt x="1329" y="12614"/>
                  </a:lnTo>
                  <a:cubicBezTo>
                    <a:pt x="1352" y="12774"/>
                    <a:pt x="1479" y="12893"/>
                    <a:pt x="1616" y="12893"/>
                  </a:cubicBezTo>
                  <a:cubicBezTo>
                    <a:pt x="1629" y="12893"/>
                    <a:pt x="1642" y="12891"/>
                    <a:pt x="1655" y="12889"/>
                  </a:cubicBezTo>
                  <a:cubicBezTo>
                    <a:pt x="1830" y="12864"/>
                    <a:pt x="1955" y="12714"/>
                    <a:pt x="1930" y="12564"/>
                  </a:cubicBezTo>
                  <a:lnTo>
                    <a:pt x="752" y="1561"/>
                  </a:lnTo>
                  <a:lnTo>
                    <a:pt x="1529" y="2789"/>
                  </a:lnTo>
                  <a:cubicBezTo>
                    <a:pt x="1580" y="2874"/>
                    <a:pt x="1678" y="2925"/>
                    <a:pt x="1782" y="2925"/>
                  </a:cubicBezTo>
                  <a:cubicBezTo>
                    <a:pt x="1831" y="2925"/>
                    <a:pt x="1882" y="2913"/>
                    <a:pt x="1930" y="2889"/>
                  </a:cubicBezTo>
                  <a:lnTo>
                    <a:pt x="2933" y="2313"/>
                  </a:lnTo>
                  <a:lnTo>
                    <a:pt x="3785" y="4067"/>
                  </a:lnTo>
                  <a:cubicBezTo>
                    <a:pt x="3841" y="4180"/>
                    <a:pt x="3954" y="4236"/>
                    <a:pt x="4070" y="4236"/>
                  </a:cubicBezTo>
                  <a:cubicBezTo>
                    <a:pt x="4109" y="4236"/>
                    <a:pt x="4148" y="4230"/>
                    <a:pt x="4186" y="4218"/>
                  </a:cubicBezTo>
                  <a:lnTo>
                    <a:pt x="5213" y="3817"/>
                  </a:lnTo>
                  <a:lnTo>
                    <a:pt x="3710" y="13541"/>
                  </a:lnTo>
                  <a:cubicBezTo>
                    <a:pt x="3685" y="13691"/>
                    <a:pt x="3785" y="13867"/>
                    <a:pt x="3960" y="13892"/>
                  </a:cubicBezTo>
                  <a:cubicBezTo>
                    <a:pt x="3973" y="13894"/>
                    <a:pt x="3986" y="13895"/>
                    <a:pt x="3999" y="13895"/>
                  </a:cubicBezTo>
                  <a:cubicBezTo>
                    <a:pt x="4140" y="13895"/>
                    <a:pt x="4288" y="13777"/>
                    <a:pt x="4311" y="13616"/>
                  </a:cubicBezTo>
                  <a:lnTo>
                    <a:pt x="5890" y="3391"/>
                  </a:lnTo>
                  <a:cubicBezTo>
                    <a:pt x="5890" y="3290"/>
                    <a:pt x="5865" y="3190"/>
                    <a:pt x="5765" y="3115"/>
                  </a:cubicBezTo>
                  <a:cubicBezTo>
                    <a:pt x="5716" y="3066"/>
                    <a:pt x="5647" y="3039"/>
                    <a:pt x="5577" y="3039"/>
                  </a:cubicBezTo>
                  <a:cubicBezTo>
                    <a:pt x="5538" y="3039"/>
                    <a:pt x="5500" y="3047"/>
                    <a:pt x="5464" y="3065"/>
                  </a:cubicBezTo>
                  <a:lnTo>
                    <a:pt x="4211" y="3566"/>
                  </a:lnTo>
                  <a:lnTo>
                    <a:pt x="3334" y="1761"/>
                  </a:lnTo>
                  <a:cubicBezTo>
                    <a:pt x="3309" y="1686"/>
                    <a:pt x="3234" y="1636"/>
                    <a:pt x="3158" y="1611"/>
                  </a:cubicBezTo>
                  <a:cubicBezTo>
                    <a:pt x="3127" y="1601"/>
                    <a:pt x="3092" y="1595"/>
                    <a:pt x="3056" y="1595"/>
                  </a:cubicBezTo>
                  <a:cubicBezTo>
                    <a:pt x="3004" y="1595"/>
                    <a:pt x="2952" y="1607"/>
                    <a:pt x="2908" y="1636"/>
                  </a:cubicBezTo>
                  <a:lnTo>
                    <a:pt x="1880" y="2213"/>
                  </a:lnTo>
                  <a:lnTo>
                    <a:pt x="577" y="132"/>
                  </a:lnTo>
                  <a:cubicBezTo>
                    <a:pt x="515" y="49"/>
                    <a:pt x="401" y="1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1"/>
            <p:cNvSpPr/>
            <p:nvPr/>
          </p:nvSpPr>
          <p:spPr>
            <a:xfrm>
              <a:off x="4911800" y="2335875"/>
              <a:ext cx="154175" cy="199900"/>
            </a:xfrm>
            <a:custGeom>
              <a:avLst/>
              <a:gdLst/>
              <a:ahLst/>
              <a:cxnLst/>
              <a:rect l="l" t="t" r="r" b="b"/>
              <a:pathLst>
                <a:path w="6167" h="7996" extrusionOk="0">
                  <a:moveTo>
                    <a:pt x="6166" y="5965"/>
                  </a:moveTo>
                  <a:cubicBezTo>
                    <a:pt x="5765" y="6291"/>
                    <a:pt x="5364" y="6567"/>
                    <a:pt x="4938" y="6792"/>
                  </a:cubicBezTo>
                  <a:cubicBezTo>
                    <a:pt x="2883" y="7995"/>
                    <a:pt x="1054" y="7845"/>
                    <a:pt x="1" y="6617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1"/>
            <p:cNvSpPr/>
            <p:nvPr/>
          </p:nvSpPr>
          <p:spPr>
            <a:xfrm>
              <a:off x="5035250" y="2117825"/>
              <a:ext cx="148525" cy="367200"/>
            </a:xfrm>
            <a:custGeom>
              <a:avLst/>
              <a:gdLst/>
              <a:ahLst/>
              <a:cxnLst/>
              <a:rect l="l" t="t" r="r" b="b"/>
              <a:pathLst>
                <a:path w="5941" h="14688" extrusionOk="0">
                  <a:moveTo>
                    <a:pt x="5940" y="5289"/>
                  </a:moveTo>
                  <a:cubicBezTo>
                    <a:pt x="5940" y="8572"/>
                    <a:pt x="3910" y="12482"/>
                    <a:pt x="1228" y="14687"/>
                  </a:cubicBezTo>
                  <a:lnTo>
                    <a:pt x="0" y="8722"/>
                  </a:lnTo>
                  <a:lnTo>
                    <a:pt x="0" y="1905"/>
                  </a:lnTo>
                  <a:cubicBezTo>
                    <a:pt x="3284" y="0"/>
                    <a:pt x="5940" y="1529"/>
                    <a:pt x="5940" y="52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1"/>
            <p:cNvSpPr/>
            <p:nvPr/>
          </p:nvSpPr>
          <p:spPr>
            <a:xfrm>
              <a:off x="4887375" y="2165450"/>
              <a:ext cx="147900" cy="335850"/>
            </a:xfrm>
            <a:custGeom>
              <a:avLst/>
              <a:gdLst/>
              <a:ahLst/>
              <a:cxnLst/>
              <a:rect l="l" t="t" r="r" b="b"/>
              <a:pathLst>
                <a:path w="5916" h="13434" extrusionOk="0">
                  <a:moveTo>
                    <a:pt x="5915" y="0"/>
                  </a:moveTo>
                  <a:lnTo>
                    <a:pt x="5915" y="6817"/>
                  </a:lnTo>
                  <a:lnTo>
                    <a:pt x="978" y="13434"/>
                  </a:lnTo>
                  <a:cubicBezTo>
                    <a:pt x="351" y="12707"/>
                    <a:pt x="0" y="11629"/>
                    <a:pt x="0" y="10226"/>
                  </a:cubicBezTo>
                  <a:cubicBezTo>
                    <a:pt x="0" y="6466"/>
                    <a:pt x="2657" y="1880"/>
                    <a:pt x="5915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1"/>
            <p:cNvSpPr/>
            <p:nvPr/>
          </p:nvSpPr>
          <p:spPr>
            <a:xfrm>
              <a:off x="2358550" y="1805800"/>
              <a:ext cx="286975" cy="212425"/>
            </a:xfrm>
            <a:custGeom>
              <a:avLst/>
              <a:gdLst/>
              <a:ahLst/>
              <a:cxnLst/>
              <a:rect l="l" t="t" r="r" b="b"/>
              <a:pathLst>
                <a:path w="11479" h="8497" extrusionOk="0">
                  <a:moveTo>
                    <a:pt x="1328" y="3960"/>
                  </a:moveTo>
                  <a:cubicBezTo>
                    <a:pt x="0" y="6166"/>
                    <a:pt x="1228" y="8221"/>
                    <a:pt x="3810" y="8371"/>
                  </a:cubicBezTo>
                  <a:cubicBezTo>
                    <a:pt x="6291" y="8496"/>
                    <a:pt x="8998" y="6642"/>
                    <a:pt x="10251" y="4612"/>
                  </a:cubicBezTo>
                  <a:cubicBezTo>
                    <a:pt x="11003" y="3409"/>
                    <a:pt x="11479" y="1228"/>
                    <a:pt x="10000" y="326"/>
                  </a:cubicBezTo>
                  <a:cubicBezTo>
                    <a:pt x="9524" y="25"/>
                    <a:pt x="8947" y="0"/>
                    <a:pt x="8396" y="25"/>
                  </a:cubicBezTo>
                  <a:cubicBezTo>
                    <a:pt x="5689" y="201"/>
                    <a:pt x="2757" y="1554"/>
                    <a:pt x="1328" y="39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1"/>
            <p:cNvSpPr/>
            <p:nvPr/>
          </p:nvSpPr>
          <p:spPr>
            <a:xfrm>
              <a:off x="4134250" y="1667950"/>
              <a:ext cx="106525" cy="97150"/>
            </a:xfrm>
            <a:custGeom>
              <a:avLst/>
              <a:gdLst/>
              <a:ahLst/>
              <a:cxnLst/>
              <a:rect l="l" t="t" r="r" b="b"/>
              <a:pathLst>
                <a:path w="4261" h="3886" extrusionOk="0">
                  <a:moveTo>
                    <a:pt x="2130" y="25"/>
                  </a:moveTo>
                  <a:cubicBezTo>
                    <a:pt x="2331" y="0"/>
                    <a:pt x="2531" y="25"/>
                    <a:pt x="2757" y="101"/>
                  </a:cubicBezTo>
                  <a:cubicBezTo>
                    <a:pt x="4261" y="577"/>
                    <a:pt x="3935" y="2657"/>
                    <a:pt x="2882" y="3434"/>
                  </a:cubicBezTo>
                  <a:cubicBezTo>
                    <a:pt x="2256" y="3885"/>
                    <a:pt x="1579" y="3710"/>
                    <a:pt x="1053" y="3183"/>
                  </a:cubicBezTo>
                  <a:cubicBezTo>
                    <a:pt x="0" y="2181"/>
                    <a:pt x="777" y="151"/>
                    <a:pt x="2130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" name="Google Shape;317;p51"/>
          <p:cNvSpPr txBox="1">
            <a:spLocks noGrp="1"/>
          </p:cNvSpPr>
          <p:nvPr>
            <p:ph type="ctrTitle"/>
          </p:nvPr>
        </p:nvSpPr>
        <p:spPr>
          <a:xfrm>
            <a:off x="504216" y="1529129"/>
            <a:ext cx="4353900" cy="16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8000" dirty="0"/>
              <a:t>MPPL</a:t>
            </a:r>
            <a:br>
              <a:rPr lang="en" sz="8000" dirty="0"/>
            </a:br>
            <a:r>
              <a:rPr lang="en-US" sz="3600" dirty="0" err="1"/>
              <a:t>Manajemen</a:t>
            </a:r>
            <a:r>
              <a:rPr lang="en-US" sz="3600" dirty="0"/>
              <a:t> </a:t>
            </a:r>
            <a:r>
              <a:rPr lang="en-US" sz="3600" dirty="0" err="1"/>
              <a:t>Proyek</a:t>
            </a:r>
            <a:r>
              <a:rPr lang="en-US" sz="3600" dirty="0"/>
              <a:t> </a:t>
            </a:r>
            <a:r>
              <a:rPr lang="en-US" sz="3600" dirty="0" err="1"/>
              <a:t>Perangkat</a:t>
            </a:r>
            <a:r>
              <a:rPr lang="en-US" sz="3600" dirty="0"/>
              <a:t> </a:t>
            </a:r>
            <a:r>
              <a:rPr lang="en-US" sz="3600" dirty="0" err="1"/>
              <a:t>Lunak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0CA552-F3AE-AEEB-5BF2-86A421E192B1}"/>
              </a:ext>
            </a:extLst>
          </p:cNvPr>
          <p:cNvSpPr txBox="1"/>
          <p:nvPr/>
        </p:nvSpPr>
        <p:spPr>
          <a:xfrm>
            <a:off x="504216" y="3540472"/>
            <a:ext cx="4856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dirty="0">
                <a:solidFill>
                  <a:schemeClr val="accent1"/>
                </a:solidFill>
                <a:latin typeface="Overpass SemiBold"/>
                <a:sym typeface="Overpass SemiBold"/>
              </a:rPr>
              <a:t>KELOMPOK 7</a:t>
            </a:r>
            <a:endParaRPr lang="en-US" sz="4000" dirty="0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6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KELEBIHAN </a:t>
            </a:r>
            <a:r>
              <a:rPr lang="en" dirty="0">
                <a:solidFill>
                  <a:srgbClr val="D66565"/>
                </a:solidFill>
              </a:rPr>
              <a:t>AGILE</a:t>
            </a:r>
            <a:endParaRPr dirty="0">
              <a:solidFill>
                <a:srgbClr val="D66565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95" name="Google Shape;895;p63"/>
          <p:cNvSpPr txBox="1">
            <a:spLocks noGrp="1"/>
          </p:cNvSpPr>
          <p:nvPr>
            <p:ph type="subTitle" idx="1"/>
          </p:nvPr>
        </p:nvSpPr>
        <p:spPr>
          <a:xfrm>
            <a:off x="600740" y="934650"/>
            <a:ext cx="7474688" cy="3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Proses </a:t>
            </a:r>
            <a:r>
              <a:rPr lang="en-US" sz="1800" dirty="0" err="1"/>
              <a:t>pengembangan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lunak</a:t>
            </a:r>
            <a:r>
              <a:rPr lang="en-US" sz="1800" dirty="0"/>
              <a:t> </a:t>
            </a:r>
            <a:r>
              <a:rPr lang="en-US" sz="1800" dirty="0" err="1"/>
              <a:t>membutuhkan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yang relative </a:t>
            </a:r>
            <a:r>
              <a:rPr lang="en-US" sz="1800" dirty="0" err="1"/>
              <a:t>cepat</a:t>
            </a:r>
            <a:r>
              <a:rPr lang="en-US" sz="1800" dirty="0"/>
              <a:t> dan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membutuhkan</a:t>
            </a:r>
            <a:r>
              <a:rPr lang="en-US" sz="1800" dirty="0"/>
              <a:t> resources yang </a:t>
            </a:r>
            <a:r>
              <a:rPr lang="en-US" sz="1800" dirty="0" err="1"/>
              <a:t>besar</a:t>
            </a:r>
            <a:r>
              <a:rPr lang="en-US" sz="1800" dirty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 err="1"/>
              <a:t>Perubahan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ditangani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cepat</a:t>
            </a:r>
            <a:r>
              <a:rPr lang="en-US" sz="1800" dirty="0"/>
              <a:t>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kebutuhan</a:t>
            </a:r>
            <a:r>
              <a:rPr lang="en-US" sz="1800" dirty="0"/>
              <a:t> client.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Client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feedback Kepada </a:t>
            </a:r>
            <a:r>
              <a:rPr lang="en-US" sz="1800" dirty="0" err="1"/>
              <a:t>tim</a:t>
            </a:r>
            <a:r>
              <a:rPr lang="en-US" sz="1800" dirty="0"/>
              <a:t> </a:t>
            </a:r>
            <a:r>
              <a:rPr lang="en-US" sz="1800" dirty="0" err="1"/>
              <a:t>pengembang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pembuatan</a:t>
            </a:r>
            <a:r>
              <a:rPr lang="en-US" sz="1800" dirty="0"/>
              <a:t> proses.</a:t>
            </a:r>
            <a:endParaRPr sz="1800" dirty="0"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63"/>
          <p:cNvSpPr txBox="1">
            <a:spLocks noGrp="1"/>
          </p:cNvSpPr>
          <p:nvPr>
            <p:ph type="title"/>
          </p:nvPr>
        </p:nvSpPr>
        <p:spPr>
          <a:xfrm>
            <a:off x="762530" y="5931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KEKURANGAN </a:t>
            </a:r>
            <a:r>
              <a:rPr lang="en" dirty="0">
                <a:solidFill>
                  <a:srgbClr val="D66565"/>
                </a:solidFill>
              </a:rPr>
              <a:t>AGILE</a:t>
            </a:r>
            <a:endParaRPr dirty="0">
              <a:solidFill>
                <a:srgbClr val="D66565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95" name="Google Shape;895;p63"/>
          <p:cNvSpPr txBox="1">
            <a:spLocks noGrp="1"/>
          </p:cNvSpPr>
          <p:nvPr>
            <p:ph type="subTitle" idx="1"/>
          </p:nvPr>
        </p:nvSpPr>
        <p:spPr>
          <a:xfrm>
            <a:off x="616687" y="1112700"/>
            <a:ext cx="7118498" cy="3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Agile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cocok</a:t>
            </a:r>
            <a:r>
              <a:rPr lang="en-US" sz="1800" dirty="0"/>
              <a:t> </a:t>
            </a:r>
            <a:r>
              <a:rPr lang="en-US" sz="1800" dirty="0" err="1"/>
              <a:t>apabila</a:t>
            </a:r>
            <a:r>
              <a:rPr lang="en-US" sz="1800" dirty="0"/>
              <a:t> </a:t>
            </a:r>
            <a:r>
              <a:rPr lang="en-US" sz="1800" dirty="0" err="1"/>
              <a:t>dikerjakan</a:t>
            </a:r>
            <a:r>
              <a:rPr lang="en-US" sz="1800" dirty="0"/>
              <a:t> oleh </a:t>
            </a:r>
            <a:r>
              <a:rPr lang="en-US" sz="1800" dirty="0" err="1"/>
              <a:t>tim</a:t>
            </a:r>
            <a:r>
              <a:rPr lang="en-US" sz="1800" dirty="0"/>
              <a:t>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komitmen</a:t>
            </a:r>
            <a:r>
              <a:rPr lang="en-US" sz="1800" dirty="0"/>
              <a:t> untuk </a:t>
            </a:r>
            <a:r>
              <a:rPr lang="en-US" sz="1800" dirty="0" err="1"/>
              <a:t>menyelesaikan</a:t>
            </a:r>
            <a:r>
              <a:rPr lang="en-US" sz="1800" dirty="0"/>
              <a:t> </a:t>
            </a:r>
            <a:r>
              <a:rPr lang="en-US" sz="1800" dirty="0" err="1"/>
              <a:t>proyek</a:t>
            </a:r>
            <a:r>
              <a:rPr lang="en-US" sz="1800" dirty="0"/>
              <a:t> </a:t>
            </a:r>
            <a:r>
              <a:rPr lang="en-US" sz="1800" dirty="0" err="1"/>
              <a:t>bersama-sama</a:t>
            </a:r>
            <a:r>
              <a:rPr lang="en-US" sz="1800" dirty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 err="1"/>
              <a:t>Metode</a:t>
            </a:r>
            <a:r>
              <a:rPr lang="en-US" sz="1800" dirty="0"/>
              <a:t> agile ini </a:t>
            </a:r>
            <a:r>
              <a:rPr lang="en-US" sz="1800" dirty="0" err="1"/>
              <a:t>kurang</a:t>
            </a:r>
            <a:r>
              <a:rPr lang="en-US" sz="1800" dirty="0"/>
              <a:t> </a:t>
            </a:r>
            <a:r>
              <a:rPr lang="en-US" sz="1800" dirty="0" err="1"/>
              <a:t>tepat</a:t>
            </a:r>
            <a:r>
              <a:rPr lang="en-US" sz="1800" dirty="0"/>
              <a:t> </a:t>
            </a:r>
            <a:r>
              <a:rPr lang="en-US" sz="1800" dirty="0" err="1"/>
              <a:t>apabila</a:t>
            </a:r>
            <a:r>
              <a:rPr lang="en-US" sz="1800" dirty="0"/>
              <a:t> </a:t>
            </a:r>
            <a:r>
              <a:rPr lang="en-US" sz="1800" dirty="0" err="1"/>
              <a:t>dikerjakan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Jumlah </a:t>
            </a:r>
            <a:r>
              <a:rPr lang="en-US" sz="1800" dirty="0" err="1"/>
              <a:t>skala</a:t>
            </a:r>
            <a:r>
              <a:rPr lang="en-US" sz="1800" dirty="0"/>
              <a:t> </a:t>
            </a:r>
            <a:r>
              <a:rPr lang="en-US" sz="1800" dirty="0" err="1"/>
              <a:t>tim</a:t>
            </a:r>
            <a:r>
              <a:rPr lang="en-US" sz="1800" dirty="0"/>
              <a:t> yang </a:t>
            </a:r>
            <a:r>
              <a:rPr lang="en-US" sz="1800" dirty="0" err="1"/>
              <a:t>besar</a:t>
            </a:r>
            <a:r>
              <a:rPr lang="en-US" sz="1800" dirty="0"/>
              <a:t> (&gt;20 orang).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Tim </a:t>
            </a:r>
            <a:r>
              <a:rPr lang="en-US" sz="1800" dirty="0" err="1"/>
              <a:t>pengembang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selalu</a:t>
            </a:r>
            <a:r>
              <a:rPr lang="en-US" sz="1800" dirty="0"/>
              <a:t> </a:t>
            </a:r>
            <a:r>
              <a:rPr lang="en-US" sz="1800" dirty="0" err="1"/>
              <a:t>bersiap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perubahan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terjadi</a:t>
            </a:r>
            <a:r>
              <a:rPr lang="en-US" sz="1800" dirty="0"/>
              <a:t> </a:t>
            </a:r>
            <a:r>
              <a:rPr lang="en-US" sz="1800" dirty="0" err="1"/>
              <a:t>sewaktu-waktu</a:t>
            </a:r>
            <a:r>
              <a:rPr lang="en-US" sz="1800" dirty="0"/>
              <a:t>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92079552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72"/>
          <p:cNvSpPr txBox="1">
            <a:spLocks noGrp="1"/>
          </p:cNvSpPr>
          <p:nvPr>
            <p:ph type="title"/>
          </p:nvPr>
        </p:nvSpPr>
        <p:spPr>
          <a:xfrm>
            <a:off x="3788400" y="1113900"/>
            <a:ext cx="4635600" cy="29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r>
              <a:rPr lang="en" dirty="0">
                <a:solidFill>
                  <a:srgbClr val="D66565"/>
                </a:solidFill>
              </a:rPr>
              <a:t>YOU</a:t>
            </a:r>
            <a:endParaRPr dirty="0">
              <a:solidFill>
                <a:srgbClr val="D66565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2"/>
          <p:cNvSpPr txBox="1">
            <a:spLocks noGrp="1"/>
          </p:cNvSpPr>
          <p:nvPr>
            <p:ph type="title"/>
          </p:nvPr>
        </p:nvSpPr>
        <p:spPr>
          <a:xfrm>
            <a:off x="720000" y="997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verpass Black"/>
                <a:ea typeface="Overpass Black"/>
                <a:cs typeface="Overpass Black"/>
                <a:sym typeface="Overpass Black"/>
              </a:rPr>
              <a:t>ANGGOTA KELOMPOK :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507" name="Google Shape;507;p52"/>
          <p:cNvSpPr txBox="1">
            <a:spLocks noGrp="1"/>
          </p:cNvSpPr>
          <p:nvPr>
            <p:ph type="body" idx="1"/>
          </p:nvPr>
        </p:nvSpPr>
        <p:spPr>
          <a:xfrm>
            <a:off x="720000" y="1712749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Nama </a:t>
            </a:r>
            <a:r>
              <a:rPr lang="en-US" sz="1800" dirty="0" err="1"/>
              <a:t>Anggota</a:t>
            </a:r>
            <a:r>
              <a:rPr lang="en-US" sz="1800" dirty="0"/>
              <a:t> :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Erin Bellvani Salsabila 		(202010370311004)	</a:t>
            </a:r>
            <a:r>
              <a:rPr lang="en-US" sz="1800" b="1" dirty="0">
                <a:solidFill>
                  <a:srgbClr val="D66565"/>
                </a:solidFill>
              </a:rPr>
              <a:t>MANAGER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Muhammad Irfan </a:t>
            </a:r>
            <a:r>
              <a:rPr lang="en-US" sz="1800" dirty="0" err="1"/>
              <a:t>Arifbillah</a:t>
            </a:r>
            <a:r>
              <a:rPr lang="en-US" sz="1800" dirty="0"/>
              <a:t> Tahir 	(202010370311013)	</a:t>
            </a:r>
            <a:r>
              <a:rPr lang="en-US" sz="1800" b="1" dirty="0">
                <a:solidFill>
                  <a:srgbClr val="D66565"/>
                </a:solidFill>
              </a:rPr>
              <a:t>INITIATOR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Muhammad </a:t>
            </a:r>
            <a:r>
              <a:rPr lang="en-US" sz="1800" dirty="0" err="1"/>
              <a:t>Rifda</a:t>
            </a:r>
            <a:r>
              <a:rPr lang="en-US" sz="1800" dirty="0"/>
              <a:t> Anwar	(202010370311044)	</a:t>
            </a:r>
            <a:r>
              <a:rPr lang="en-US" sz="1800" b="1" dirty="0">
                <a:solidFill>
                  <a:srgbClr val="D66565"/>
                </a:solidFill>
              </a:rPr>
              <a:t>CLOSING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Muhammad </a:t>
            </a:r>
            <a:r>
              <a:rPr lang="en-US" sz="1800" dirty="0" err="1"/>
              <a:t>Gimnastiar</a:t>
            </a:r>
            <a:r>
              <a:rPr lang="en-US" sz="1800" dirty="0"/>
              <a:t>		(202010370311041)	</a:t>
            </a:r>
            <a:r>
              <a:rPr lang="en-US" sz="1800" b="1" dirty="0">
                <a:solidFill>
                  <a:srgbClr val="D66565"/>
                </a:solidFill>
              </a:rPr>
              <a:t>EXECUTOR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/>
              <a:t>Gilang</a:t>
            </a:r>
            <a:r>
              <a:rPr lang="en-US" sz="1800" dirty="0"/>
              <a:t> Nur </a:t>
            </a:r>
            <a:r>
              <a:rPr lang="en-US" sz="1800" dirty="0" err="1"/>
              <a:t>Ahmada</a:t>
            </a:r>
            <a:r>
              <a:rPr lang="en-US" sz="1800" dirty="0"/>
              <a:t> </a:t>
            </a:r>
            <a:r>
              <a:rPr lang="en-US" sz="1800" dirty="0" err="1"/>
              <a:t>Wardana</a:t>
            </a:r>
            <a:r>
              <a:rPr lang="en-US" sz="1800" dirty="0"/>
              <a:t> 	(202010370311389)	</a:t>
            </a:r>
            <a:r>
              <a:rPr lang="en-US" sz="1800" b="1" dirty="0">
                <a:solidFill>
                  <a:srgbClr val="D66565"/>
                </a:solidFill>
              </a:rPr>
              <a:t>PLANNER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6"/>
          <p:cNvSpPr txBox="1">
            <a:spLocks noGrp="1"/>
          </p:cNvSpPr>
          <p:nvPr>
            <p:ph type="title"/>
          </p:nvPr>
        </p:nvSpPr>
        <p:spPr>
          <a:xfrm flipH="1">
            <a:off x="2923758" y="1014900"/>
            <a:ext cx="2937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</a:t>
            </a:r>
            <a:r>
              <a:rPr lang="en" dirty="0">
                <a:solidFill>
                  <a:srgbClr val="D66565"/>
                </a:solidFill>
              </a:rPr>
              <a:t>AGILE</a:t>
            </a:r>
            <a:endParaRPr dirty="0">
              <a:solidFill>
                <a:srgbClr val="D66565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668" name="Google Shape;668;p56"/>
          <p:cNvSpPr txBox="1">
            <a:spLocks noGrp="1"/>
          </p:cNvSpPr>
          <p:nvPr>
            <p:ph type="subTitle" idx="1"/>
          </p:nvPr>
        </p:nvSpPr>
        <p:spPr>
          <a:xfrm flipH="1">
            <a:off x="1227667" y="2227800"/>
            <a:ext cx="6688666" cy="1456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 err="1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Kerangka</a:t>
            </a:r>
            <a:r>
              <a:rPr lang="en-US" sz="1800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kerja</a:t>
            </a:r>
            <a:r>
              <a:rPr lang="en-US" sz="1800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pengembangan</a:t>
            </a:r>
            <a:r>
              <a:rPr lang="en-US" sz="1800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perangkat</a:t>
            </a:r>
            <a:r>
              <a:rPr lang="en-US" sz="1800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lunak</a:t>
            </a:r>
            <a:r>
              <a:rPr lang="en-US" sz="1800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fleksibel</a:t>
            </a:r>
            <a:r>
              <a:rPr lang="en-US" sz="1800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dan </a:t>
            </a:r>
            <a:r>
              <a:rPr lang="en-US" sz="1800" dirty="0" err="1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adaptif</a:t>
            </a:r>
            <a:r>
              <a:rPr lang="en-US" sz="1800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, di mana </a:t>
            </a:r>
            <a:r>
              <a:rPr lang="en-US" sz="1800" dirty="0" err="1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tim</a:t>
            </a:r>
            <a:r>
              <a:rPr lang="en-US" sz="1800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bekerja</a:t>
            </a:r>
            <a:r>
              <a:rPr lang="en-US" sz="1800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dalam</a:t>
            </a:r>
            <a:r>
              <a:rPr lang="en-US" sz="1800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iterasi</a:t>
            </a:r>
            <a:r>
              <a:rPr lang="en-US" sz="1800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pendek</a:t>
            </a:r>
            <a:r>
              <a:rPr lang="en-US" sz="1800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dan </a:t>
            </a:r>
            <a:r>
              <a:rPr lang="en-US" sz="1800" dirty="0" err="1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terus</a:t>
            </a:r>
            <a:r>
              <a:rPr lang="en-US" sz="1800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menerus</a:t>
            </a:r>
            <a:r>
              <a:rPr lang="en-US" sz="1800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memperbaiki</a:t>
            </a:r>
            <a:r>
              <a:rPr lang="en-US" sz="1800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produk</a:t>
            </a:r>
            <a:r>
              <a:rPr lang="en-US" sz="1800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berdasarkan</a:t>
            </a:r>
            <a:r>
              <a:rPr lang="en-US" sz="1800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umpan</a:t>
            </a:r>
            <a:r>
              <a:rPr lang="en-US" sz="1800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balik</a:t>
            </a:r>
            <a:r>
              <a:rPr lang="en-US" sz="1800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pelanggan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TAHAPAN METODE </a:t>
            </a:r>
            <a:r>
              <a:rPr lang="en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AGILE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530" name="Google Shape;530;p54"/>
          <p:cNvSpPr txBox="1">
            <a:spLocks noGrp="1"/>
          </p:cNvSpPr>
          <p:nvPr>
            <p:ph type="title" idx="2"/>
          </p:nvPr>
        </p:nvSpPr>
        <p:spPr>
          <a:xfrm>
            <a:off x="720001" y="1254513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31" name="Google Shape;531;p54"/>
          <p:cNvSpPr txBox="1">
            <a:spLocks noGrp="1"/>
          </p:cNvSpPr>
          <p:nvPr>
            <p:ph type="subTitle" idx="1"/>
          </p:nvPr>
        </p:nvSpPr>
        <p:spPr>
          <a:xfrm>
            <a:off x="720024" y="1781025"/>
            <a:ext cx="2175575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PERENCENAAN</a:t>
            </a:r>
            <a:endParaRPr dirty="0"/>
          </a:p>
        </p:txBody>
      </p:sp>
      <p:sp>
        <p:nvSpPr>
          <p:cNvPr id="533" name="Google Shape;533;p54"/>
          <p:cNvSpPr txBox="1">
            <a:spLocks noGrp="1"/>
          </p:cNvSpPr>
          <p:nvPr>
            <p:ph type="title" idx="4"/>
          </p:nvPr>
        </p:nvSpPr>
        <p:spPr>
          <a:xfrm>
            <a:off x="7076340" y="1254520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34" name="Google Shape;534;p54"/>
          <p:cNvSpPr txBox="1">
            <a:spLocks noGrp="1"/>
          </p:cNvSpPr>
          <p:nvPr>
            <p:ph type="subTitle" idx="5"/>
          </p:nvPr>
        </p:nvSpPr>
        <p:spPr>
          <a:xfrm>
            <a:off x="7076304" y="1781025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DESAIN</a:t>
            </a:r>
            <a:endParaRPr dirty="0"/>
          </a:p>
        </p:txBody>
      </p:sp>
      <p:sp>
        <p:nvSpPr>
          <p:cNvPr id="536" name="Google Shape;536;p54"/>
          <p:cNvSpPr txBox="1">
            <a:spLocks noGrp="1"/>
          </p:cNvSpPr>
          <p:nvPr>
            <p:ph type="title" idx="7"/>
          </p:nvPr>
        </p:nvSpPr>
        <p:spPr>
          <a:xfrm>
            <a:off x="720029" y="2511659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37" name="Google Shape;537;p54"/>
          <p:cNvSpPr txBox="1">
            <a:spLocks noGrp="1"/>
          </p:cNvSpPr>
          <p:nvPr>
            <p:ph type="subTitle" idx="8"/>
          </p:nvPr>
        </p:nvSpPr>
        <p:spPr>
          <a:xfrm>
            <a:off x="720028" y="3038171"/>
            <a:ext cx="2489365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PENGEMBANGAN</a:t>
            </a:r>
            <a:endParaRPr dirty="0"/>
          </a:p>
        </p:txBody>
      </p:sp>
      <p:sp>
        <p:nvSpPr>
          <p:cNvPr id="539" name="Google Shape;539;p54"/>
          <p:cNvSpPr txBox="1">
            <a:spLocks noGrp="1"/>
          </p:cNvSpPr>
          <p:nvPr>
            <p:ph type="title" idx="13"/>
          </p:nvPr>
        </p:nvSpPr>
        <p:spPr>
          <a:xfrm>
            <a:off x="7076340" y="2511666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40" name="Google Shape;540;p54"/>
          <p:cNvSpPr txBox="1">
            <a:spLocks noGrp="1"/>
          </p:cNvSpPr>
          <p:nvPr>
            <p:ph type="subTitle" idx="14"/>
          </p:nvPr>
        </p:nvSpPr>
        <p:spPr>
          <a:xfrm>
            <a:off x="7076330" y="3038171"/>
            <a:ext cx="20913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EVALUASI</a:t>
            </a:r>
            <a:endParaRPr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title" idx="16"/>
          </p:nvPr>
        </p:nvSpPr>
        <p:spPr>
          <a:xfrm>
            <a:off x="4448498" y="1254513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43" name="Google Shape;543;p54"/>
          <p:cNvSpPr txBox="1">
            <a:spLocks noGrp="1"/>
          </p:cNvSpPr>
          <p:nvPr>
            <p:ph type="subTitle" idx="17"/>
          </p:nvPr>
        </p:nvSpPr>
        <p:spPr>
          <a:xfrm>
            <a:off x="4101396" y="1781025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ANALISIS</a:t>
            </a:r>
            <a:endParaRPr dirty="0"/>
          </a:p>
        </p:txBody>
      </p:sp>
      <p:sp>
        <p:nvSpPr>
          <p:cNvPr id="545" name="Google Shape;545;p54"/>
          <p:cNvSpPr txBox="1">
            <a:spLocks noGrp="1"/>
          </p:cNvSpPr>
          <p:nvPr>
            <p:ph type="title" idx="19"/>
          </p:nvPr>
        </p:nvSpPr>
        <p:spPr>
          <a:xfrm>
            <a:off x="4448527" y="2511659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46" name="Google Shape;546;p54"/>
          <p:cNvSpPr txBox="1">
            <a:spLocks noGrp="1"/>
          </p:cNvSpPr>
          <p:nvPr>
            <p:ph type="subTitle" idx="20"/>
          </p:nvPr>
        </p:nvSpPr>
        <p:spPr>
          <a:xfrm>
            <a:off x="4101392" y="3038171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PENGUJIAN</a:t>
            </a:r>
            <a:endParaRPr dirty="0"/>
          </a:p>
        </p:txBody>
      </p:sp>
      <p:sp>
        <p:nvSpPr>
          <p:cNvPr id="16" name="Google Shape;545;p54">
            <a:extLst>
              <a:ext uri="{FF2B5EF4-FFF2-40B4-BE49-F238E27FC236}">
                <a16:creationId xmlns:a16="http://schemas.microsoft.com/office/drawing/2014/main" id="{694A7079-0784-C481-64D1-E47513E962BD}"/>
              </a:ext>
            </a:extLst>
          </p:cNvPr>
          <p:cNvSpPr txBox="1">
            <a:spLocks/>
          </p:cNvSpPr>
          <p:nvPr/>
        </p:nvSpPr>
        <p:spPr>
          <a:xfrm>
            <a:off x="4448498" y="3625737"/>
            <a:ext cx="7845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accen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17" name="Google Shape;546;p54">
            <a:extLst>
              <a:ext uri="{FF2B5EF4-FFF2-40B4-BE49-F238E27FC236}">
                <a16:creationId xmlns:a16="http://schemas.microsoft.com/office/drawing/2014/main" id="{4DBA2D45-12F1-5628-849C-78B2B62EACEC}"/>
              </a:ext>
            </a:extLst>
          </p:cNvPr>
          <p:cNvSpPr txBox="1">
            <a:spLocks/>
          </p:cNvSpPr>
          <p:nvPr/>
        </p:nvSpPr>
        <p:spPr>
          <a:xfrm>
            <a:off x="4101362" y="4152249"/>
            <a:ext cx="2318861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dirty="0"/>
              <a:t>PELUNCURAN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62"/>
          <p:cNvSpPr/>
          <p:nvPr/>
        </p:nvSpPr>
        <p:spPr>
          <a:xfrm>
            <a:off x="3708587" y="2809804"/>
            <a:ext cx="702300" cy="70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66565"/>
                </a:solidFill>
                <a:latin typeface="Overpass ExtraBold" panose="020B0604020202020204" charset="0"/>
              </a:rPr>
              <a:t>2</a:t>
            </a:r>
            <a:endParaRPr sz="1800" dirty="0">
              <a:solidFill>
                <a:srgbClr val="D66565"/>
              </a:solidFill>
            </a:endParaRPr>
          </a:p>
        </p:txBody>
      </p:sp>
      <p:sp>
        <p:nvSpPr>
          <p:cNvPr id="859" name="Google Shape;859;p62"/>
          <p:cNvSpPr txBox="1">
            <a:spLocks noGrp="1"/>
          </p:cNvSpPr>
          <p:nvPr>
            <p:ph type="subTitle" idx="1"/>
          </p:nvPr>
        </p:nvSpPr>
        <p:spPr>
          <a:xfrm>
            <a:off x="4631267" y="2706833"/>
            <a:ext cx="1530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ANALISIS</a:t>
            </a:r>
            <a:endParaRPr dirty="0"/>
          </a:p>
        </p:txBody>
      </p:sp>
      <p:sp>
        <p:nvSpPr>
          <p:cNvPr id="860" name="Google Shape;860;p62"/>
          <p:cNvSpPr txBox="1">
            <a:spLocks noGrp="1"/>
          </p:cNvSpPr>
          <p:nvPr>
            <p:ph type="subTitle" idx="2"/>
          </p:nvPr>
        </p:nvSpPr>
        <p:spPr>
          <a:xfrm>
            <a:off x="4631263" y="2968608"/>
            <a:ext cx="3708404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Pada </a:t>
            </a:r>
            <a:r>
              <a:rPr lang="en-US" sz="1800" dirty="0" err="1"/>
              <a:t>tahap</a:t>
            </a:r>
            <a:r>
              <a:rPr lang="en-US" sz="1800" dirty="0"/>
              <a:t> </a:t>
            </a:r>
            <a:r>
              <a:rPr lang="en-US" sz="1800" dirty="0" err="1"/>
              <a:t>analisis</a:t>
            </a:r>
            <a:r>
              <a:rPr lang="en-US" sz="1800" dirty="0"/>
              <a:t>, </a:t>
            </a:r>
            <a:r>
              <a:rPr lang="en-US" sz="1800" dirty="0" err="1"/>
              <a:t>tim</a:t>
            </a:r>
            <a:r>
              <a:rPr lang="en-US" sz="1800" dirty="0"/>
              <a:t> </a:t>
            </a:r>
            <a:r>
              <a:rPr lang="en-US" sz="1800" dirty="0" err="1"/>
              <a:t>menganalisis</a:t>
            </a:r>
            <a:r>
              <a:rPr lang="en-US" sz="1800" dirty="0"/>
              <a:t> backlog </a:t>
            </a:r>
            <a:r>
              <a:rPr lang="en-US" sz="1800" dirty="0" err="1"/>
              <a:t>produk</a:t>
            </a:r>
            <a:r>
              <a:rPr lang="en-US" sz="1800" dirty="0"/>
              <a:t> untuk </a:t>
            </a:r>
            <a:r>
              <a:rPr lang="en-US" sz="1800" dirty="0" err="1"/>
              <a:t>memahami</a:t>
            </a:r>
            <a:r>
              <a:rPr lang="en-US" sz="1800" dirty="0"/>
              <a:t> </a:t>
            </a:r>
            <a:r>
              <a:rPr lang="en-US" sz="1800" dirty="0" err="1"/>
              <a:t>kebutuhan</a:t>
            </a:r>
            <a:r>
              <a:rPr lang="en-US" sz="1800" dirty="0"/>
              <a:t> </a:t>
            </a:r>
            <a:r>
              <a:rPr lang="en-US" sz="1800" dirty="0" err="1"/>
              <a:t>pelanggan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detail dan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deskripsi</a:t>
            </a:r>
            <a:r>
              <a:rPr lang="en-US" sz="1800" dirty="0"/>
              <a:t> </a:t>
            </a:r>
            <a:r>
              <a:rPr lang="en-US" sz="1800" dirty="0" err="1"/>
              <a:t>singkat</a:t>
            </a:r>
            <a:r>
              <a:rPr lang="en-US" sz="1800" dirty="0"/>
              <a:t> </a:t>
            </a:r>
            <a:r>
              <a:rPr lang="en-US" sz="1800" dirty="0" err="1"/>
              <a:t>tentang</a:t>
            </a:r>
            <a:r>
              <a:rPr lang="en-US" sz="1800" dirty="0"/>
              <a:t> </a:t>
            </a:r>
            <a:r>
              <a:rPr lang="en-US" sz="1800" dirty="0" err="1"/>
              <a:t>perspektif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, </a:t>
            </a:r>
            <a:r>
              <a:rPr lang="en-US" sz="1800" dirty="0" err="1"/>
              <a:t>yaitu</a:t>
            </a:r>
            <a:r>
              <a:rPr lang="en-US" sz="1800" dirty="0"/>
              <a:t> user story.</a:t>
            </a:r>
          </a:p>
        </p:txBody>
      </p:sp>
      <p:sp>
        <p:nvSpPr>
          <p:cNvPr id="861" name="Google Shape;861;p62"/>
          <p:cNvSpPr txBox="1">
            <a:spLocks noGrp="1"/>
          </p:cNvSpPr>
          <p:nvPr>
            <p:ph type="subTitle" idx="3"/>
          </p:nvPr>
        </p:nvSpPr>
        <p:spPr>
          <a:xfrm>
            <a:off x="2346325" y="657033"/>
            <a:ext cx="2166413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PERENCANAAN</a:t>
            </a:r>
            <a:endParaRPr dirty="0"/>
          </a:p>
        </p:txBody>
      </p:sp>
      <p:sp>
        <p:nvSpPr>
          <p:cNvPr id="862" name="Google Shape;862;p62"/>
          <p:cNvSpPr txBox="1">
            <a:spLocks noGrp="1"/>
          </p:cNvSpPr>
          <p:nvPr>
            <p:ph type="subTitle" idx="4"/>
          </p:nvPr>
        </p:nvSpPr>
        <p:spPr>
          <a:xfrm>
            <a:off x="389467" y="907845"/>
            <a:ext cx="4123258" cy="1337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Tahap</a:t>
            </a:r>
            <a:r>
              <a:rPr lang="en-US" sz="1800" dirty="0"/>
              <a:t> </a:t>
            </a:r>
            <a:r>
              <a:rPr lang="en-US" sz="1800" dirty="0" err="1"/>
              <a:t>perencanaan</a:t>
            </a:r>
            <a:r>
              <a:rPr lang="en-US" sz="1800" dirty="0"/>
              <a:t> </a:t>
            </a:r>
            <a:r>
              <a:rPr lang="en-US" sz="1800" dirty="0" err="1"/>
              <a:t>meliputi</a:t>
            </a:r>
            <a:r>
              <a:rPr lang="en-US" sz="1800" dirty="0"/>
              <a:t> </a:t>
            </a:r>
            <a:r>
              <a:rPr lang="en-US" sz="1800" dirty="0" err="1"/>
              <a:t>pembuatan</a:t>
            </a:r>
            <a:r>
              <a:rPr lang="en-US" sz="1800" dirty="0"/>
              <a:t> daftar </a:t>
            </a:r>
            <a:r>
              <a:rPr lang="en-US" sz="1800" dirty="0" err="1"/>
              <a:t>fitur</a:t>
            </a:r>
            <a:r>
              <a:rPr lang="en-US" sz="1800" dirty="0"/>
              <a:t> dan </a:t>
            </a:r>
            <a:r>
              <a:rPr lang="en-US" sz="1800" dirty="0" err="1"/>
              <a:t>kebutuhan</a:t>
            </a:r>
            <a:r>
              <a:rPr lang="en-US" sz="1800" dirty="0"/>
              <a:t> </a:t>
            </a:r>
            <a:r>
              <a:rPr lang="en-US" sz="1800" dirty="0" err="1"/>
              <a:t>pelanggan</a:t>
            </a:r>
            <a:r>
              <a:rPr lang="en-US" sz="1800" dirty="0"/>
              <a:t> yang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diimplementasikan</a:t>
            </a:r>
            <a:r>
              <a:rPr lang="en-US" sz="1800" dirty="0"/>
              <a:t> (backlog </a:t>
            </a:r>
            <a:r>
              <a:rPr lang="en-US" sz="1800" dirty="0" err="1"/>
              <a:t>produk</a:t>
            </a:r>
            <a:r>
              <a:rPr lang="en-US" sz="1800" dirty="0"/>
              <a:t>, </a:t>
            </a:r>
            <a:r>
              <a:rPr lang="en-US" sz="1800" dirty="0" err="1"/>
              <a:t>penetapan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, dan </a:t>
            </a:r>
            <a:r>
              <a:rPr lang="en-US" sz="1800" dirty="0" err="1"/>
              <a:t>pembuatan</a:t>
            </a:r>
            <a:r>
              <a:rPr lang="en-US" sz="1800" dirty="0"/>
              <a:t> </a:t>
            </a:r>
            <a:r>
              <a:rPr lang="en-US" sz="1800" dirty="0" err="1"/>
              <a:t>rencana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.</a:t>
            </a:r>
          </a:p>
        </p:txBody>
      </p:sp>
      <p:sp>
        <p:nvSpPr>
          <p:cNvPr id="863" name="Google Shape;863;p62"/>
          <p:cNvSpPr/>
          <p:nvPr/>
        </p:nvSpPr>
        <p:spPr>
          <a:xfrm>
            <a:off x="4758270" y="757429"/>
            <a:ext cx="702300" cy="70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66565"/>
                </a:solidFill>
                <a:latin typeface="Overpass ExtraBold" panose="020B0604020202020204" charset="0"/>
              </a:rPr>
              <a:t>1</a:t>
            </a:r>
            <a:endParaRPr sz="1800" dirty="0">
              <a:solidFill>
                <a:srgbClr val="D66565"/>
              </a:solidFill>
              <a:latin typeface="Overpass ExtraBold" panose="020B060402020202020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62"/>
          <p:cNvSpPr/>
          <p:nvPr/>
        </p:nvSpPr>
        <p:spPr>
          <a:xfrm>
            <a:off x="3708587" y="3292404"/>
            <a:ext cx="702300" cy="70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66565"/>
                </a:solidFill>
                <a:latin typeface="Overpass ExtraBold" panose="020B0604020202020204" charset="0"/>
              </a:rPr>
              <a:t>4</a:t>
            </a:r>
            <a:endParaRPr sz="1800" dirty="0">
              <a:solidFill>
                <a:srgbClr val="D66565"/>
              </a:solidFill>
            </a:endParaRPr>
          </a:p>
        </p:txBody>
      </p:sp>
      <p:sp>
        <p:nvSpPr>
          <p:cNvPr id="859" name="Google Shape;859;p62"/>
          <p:cNvSpPr txBox="1">
            <a:spLocks noGrp="1"/>
          </p:cNvSpPr>
          <p:nvPr>
            <p:ph type="subTitle" idx="1"/>
          </p:nvPr>
        </p:nvSpPr>
        <p:spPr>
          <a:xfrm>
            <a:off x="4631267" y="3189433"/>
            <a:ext cx="25908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PENGEMBANGAN</a:t>
            </a:r>
            <a:endParaRPr dirty="0"/>
          </a:p>
        </p:txBody>
      </p:sp>
      <p:sp>
        <p:nvSpPr>
          <p:cNvPr id="860" name="Google Shape;860;p62"/>
          <p:cNvSpPr txBox="1">
            <a:spLocks noGrp="1"/>
          </p:cNvSpPr>
          <p:nvPr>
            <p:ph type="subTitle" idx="2"/>
          </p:nvPr>
        </p:nvSpPr>
        <p:spPr>
          <a:xfrm>
            <a:off x="4631263" y="3451208"/>
            <a:ext cx="3708404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Tahap</a:t>
            </a:r>
            <a:r>
              <a:rPr lang="en-US" sz="1800" dirty="0"/>
              <a:t> </a:t>
            </a:r>
            <a:r>
              <a:rPr lang="en-US" sz="1800" dirty="0" err="1"/>
              <a:t>pengembangan</a:t>
            </a:r>
            <a:r>
              <a:rPr lang="en-US" sz="1800" dirty="0"/>
              <a:t> </a:t>
            </a:r>
            <a:r>
              <a:rPr lang="en-US" sz="1800" dirty="0" err="1"/>
              <a:t>melibatkan</a:t>
            </a:r>
            <a:r>
              <a:rPr lang="en-US" sz="1800" dirty="0"/>
              <a:t> </a:t>
            </a:r>
            <a:r>
              <a:rPr lang="en-US" sz="1800" dirty="0" err="1"/>
              <a:t>tim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dan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integrasi</a:t>
            </a:r>
            <a:r>
              <a:rPr lang="en-US" sz="1800" dirty="0"/>
              <a:t>, </a:t>
            </a:r>
            <a:r>
              <a:rPr lang="en-US" sz="1800" dirty="0" err="1"/>
              <a:t>pengujian</a:t>
            </a:r>
            <a:r>
              <a:rPr lang="en-US" sz="1800" dirty="0"/>
              <a:t>, dan </a:t>
            </a:r>
            <a:r>
              <a:rPr lang="en-US" sz="1800" dirty="0" err="1"/>
              <a:t>pemeliharaan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.</a:t>
            </a:r>
          </a:p>
        </p:txBody>
      </p:sp>
      <p:sp>
        <p:nvSpPr>
          <p:cNvPr id="861" name="Google Shape;861;p62"/>
          <p:cNvSpPr txBox="1">
            <a:spLocks noGrp="1"/>
          </p:cNvSpPr>
          <p:nvPr>
            <p:ph type="subTitle" idx="3"/>
          </p:nvPr>
        </p:nvSpPr>
        <p:spPr>
          <a:xfrm>
            <a:off x="2346325" y="657033"/>
            <a:ext cx="2166413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DESAIN</a:t>
            </a:r>
            <a:endParaRPr dirty="0"/>
          </a:p>
        </p:txBody>
      </p:sp>
      <p:sp>
        <p:nvSpPr>
          <p:cNvPr id="862" name="Google Shape;862;p62"/>
          <p:cNvSpPr txBox="1">
            <a:spLocks noGrp="1"/>
          </p:cNvSpPr>
          <p:nvPr>
            <p:ph type="subTitle" idx="4"/>
          </p:nvPr>
        </p:nvSpPr>
        <p:spPr>
          <a:xfrm>
            <a:off x="389467" y="907845"/>
            <a:ext cx="4123258" cy="1337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Di </a:t>
            </a:r>
            <a:r>
              <a:rPr lang="en-US" sz="1800" dirty="0" err="1"/>
              <a:t>tahap</a:t>
            </a:r>
            <a:r>
              <a:rPr lang="en-US" sz="1800" dirty="0"/>
              <a:t> ini </a:t>
            </a:r>
            <a:r>
              <a:rPr lang="en-US" sz="1800" dirty="0" err="1"/>
              <a:t>tim</a:t>
            </a:r>
            <a:r>
              <a:rPr lang="en-US" sz="1800" dirty="0"/>
              <a:t> </a:t>
            </a:r>
            <a:r>
              <a:rPr lang="en-US" sz="1800" dirty="0" err="1"/>
              <a:t>mempertimbangkan</a:t>
            </a:r>
            <a:r>
              <a:rPr lang="en-US" sz="1800" dirty="0"/>
              <a:t> </a:t>
            </a:r>
            <a:r>
              <a:rPr lang="en-US" sz="1800" dirty="0" err="1"/>
              <a:t>kebutuhan</a:t>
            </a:r>
            <a:r>
              <a:rPr lang="en-US" sz="1800" dirty="0"/>
              <a:t> </a:t>
            </a:r>
            <a:r>
              <a:rPr lang="en-US" sz="1800" dirty="0" err="1"/>
              <a:t>pelanggan</a:t>
            </a:r>
            <a:r>
              <a:rPr lang="en-US" sz="1800" dirty="0"/>
              <a:t> dan </a:t>
            </a:r>
            <a:r>
              <a:rPr lang="en-US" sz="1800" dirty="0" err="1"/>
              <a:t>merancang</a:t>
            </a:r>
            <a:r>
              <a:rPr lang="en-US" sz="1800" dirty="0"/>
              <a:t> </a:t>
            </a:r>
            <a:r>
              <a:rPr lang="en-US" sz="1800" dirty="0" err="1"/>
              <a:t>solusi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mempertimbangkan</a:t>
            </a:r>
            <a:r>
              <a:rPr lang="en-US" sz="1800" dirty="0"/>
              <a:t> </a:t>
            </a:r>
            <a:r>
              <a:rPr lang="en-US" sz="1800" dirty="0" err="1"/>
              <a:t>faktor-faktor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fungsionalitas</a:t>
            </a:r>
            <a:r>
              <a:rPr lang="en-US" sz="1800" dirty="0"/>
              <a:t>, </a:t>
            </a:r>
            <a:r>
              <a:rPr lang="en-US" sz="1800" dirty="0" err="1"/>
              <a:t>keamanan</a:t>
            </a:r>
            <a:r>
              <a:rPr lang="en-US" sz="1800" dirty="0"/>
              <a:t>, </a:t>
            </a:r>
            <a:r>
              <a:rPr lang="en-US" sz="1800" dirty="0" err="1"/>
              <a:t>performa</a:t>
            </a:r>
            <a:r>
              <a:rPr lang="en-US" sz="1800" dirty="0"/>
              <a:t>, </a:t>
            </a:r>
            <a:r>
              <a:rPr lang="da-DK" sz="1800" dirty="0"/>
              <a:t>kemampuan teknologi dan kendala waktu.</a:t>
            </a:r>
            <a:endParaRPr lang="en-US" sz="1800" dirty="0"/>
          </a:p>
        </p:txBody>
      </p:sp>
      <p:sp>
        <p:nvSpPr>
          <p:cNvPr id="863" name="Google Shape;863;p62"/>
          <p:cNvSpPr/>
          <p:nvPr/>
        </p:nvSpPr>
        <p:spPr>
          <a:xfrm>
            <a:off x="4758270" y="757429"/>
            <a:ext cx="702300" cy="70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66565"/>
                </a:solidFill>
                <a:latin typeface="Overpass ExtraBold" panose="020B0604020202020204" charset="0"/>
              </a:rPr>
              <a:t>3</a:t>
            </a:r>
            <a:endParaRPr sz="1800" dirty="0">
              <a:solidFill>
                <a:srgbClr val="D66565"/>
              </a:solidFill>
              <a:latin typeface="Overpass Extra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6378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62"/>
          <p:cNvSpPr/>
          <p:nvPr/>
        </p:nvSpPr>
        <p:spPr>
          <a:xfrm>
            <a:off x="3708587" y="2886009"/>
            <a:ext cx="702300" cy="70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66565"/>
                </a:solidFill>
                <a:latin typeface="Overpass ExtraBold" panose="020B0604020202020204" charset="0"/>
              </a:rPr>
              <a:t>6</a:t>
            </a:r>
            <a:endParaRPr sz="1800" dirty="0">
              <a:solidFill>
                <a:srgbClr val="D66565"/>
              </a:solidFill>
            </a:endParaRPr>
          </a:p>
        </p:txBody>
      </p:sp>
      <p:sp>
        <p:nvSpPr>
          <p:cNvPr id="859" name="Google Shape;859;p62"/>
          <p:cNvSpPr txBox="1">
            <a:spLocks noGrp="1"/>
          </p:cNvSpPr>
          <p:nvPr>
            <p:ph type="subTitle" idx="1"/>
          </p:nvPr>
        </p:nvSpPr>
        <p:spPr>
          <a:xfrm>
            <a:off x="4631266" y="2783038"/>
            <a:ext cx="2404533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EVALUASI</a:t>
            </a:r>
            <a:endParaRPr dirty="0"/>
          </a:p>
        </p:txBody>
      </p:sp>
      <p:sp>
        <p:nvSpPr>
          <p:cNvPr id="860" name="Google Shape;860;p62"/>
          <p:cNvSpPr txBox="1">
            <a:spLocks noGrp="1"/>
          </p:cNvSpPr>
          <p:nvPr>
            <p:ph type="subTitle" idx="2"/>
          </p:nvPr>
        </p:nvSpPr>
        <p:spPr>
          <a:xfrm>
            <a:off x="4631262" y="3044813"/>
            <a:ext cx="4131737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Tim </a:t>
            </a:r>
            <a:r>
              <a:rPr lang="en-US" sz="1800" dirty="0" err="1"/>
              <a:t>mengevaluasi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 dan </a:t>
            </a:r>
            <a:r>
              <a:rPr lang="en-US" sz="1800" dirty="0" err="1"/>
              <a:t>diri</a:t>
            </a:r>
            <a:r>
              <a:rPr lang="en-US" sz="1800" dirty="0"/>
              <a:t>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err="1"/>
              <a:t>sendiri</a:t>
            </a:r>
            <a:r>
              <a:rPr lang="en-US" sz="1800" dirty="0"/>
              <a:t> </a:t>
            </a:r>
            <a:r>
              <a:rPr lang="en-US" sz="1800" dirty="0" err="1"/>
              <a:t>serta</a:t>
            </a:r>
            <a:r>
              <a:rPr lang="en-US" sz="1800" dirty="0"/>
              <a:t> </a:t>
            </a:r>
            <a:r>
              <a:rPr lang="en-US" sz="1800" dirty="0" err="1"/>
              <a:t>menerima</a:t>
            </a:r>
            <a:r>
              <a:rPr lang="en-US" sz="1800" dirty="0"/>
              <a:t> </a:t>
            </a:r>
            <a:r>
              <a:rPr lang="en-US" sz="1800" dirty="0" err="1"/>
              <a:t>umpan</a:t>
            </a:r>
            <a:r>
              <a:rPr lang="en-US" sz="1800" dirty="0"/>
              <a:t> </a:t>
            </a:r>
            <a:r>
              <a:rPr lang="en-US" sz="1800" dirty="0" err="1"/>
              <a:t>balik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pelanggan</a:t>
            </a:r>
            <a:r>
              <a:rPr lang="en-US" sz="1800" dirty="0"/>
              <a:t> untuk </a:t>
            </a:r>
            <a:r>
              <a:rPr lang="en-US" sz="1800" dirty="0" err="1"/>
              <a:t>meningkatkan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 dan </a:t>
            </a:r>
            <a:r>
              <a:rPr lang="en-US" sz="1800" dirty="0" err="1"/>
              <a:t>memperbaiki</a:t>
            </a:r>
            <a:r>
              <a:rPr lang="en-US" sz="1800" dirty="0"/>
              <a:t> proses </a:t>
            </a:r>
            <a:r>
              <a:rPr lang="en-US" sz="1800" dirty="0" err="1"/>
              <a:t>pengembangan</a:t>
            </a:r>
            <a:r>
              <a:rPr lang="en-US" sz="1800" dirty="0"/>
              <a:t>.</a:t>
            </a:r>
          </a:p>
        </p:txBody>
      </p:sp>
      <p:sp>
        <p:nvSpPr>
          <p:cNvPr id="861" name="Google Shape;861;p62"/>
          <p:cNvSpPr txBox="1">
            <a:spLocks noGrp="1"/>
          </p:cNvSpPr>
          <p:nvPr>
            <p:ph type="subTitle" idx="3"/>
          </p:nvPr>
        </p:nvSpPr>
        <p:spPr>
          <a:xfrm>
            <a:off x="2346325" y="657033"/>
            <a:ext cx="2166413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PENGUJIAN</a:t>
            </a:r>
            <a:endParaRPr dirty="0"/>
          </a:p>
        </p:txBody>
      </p:sp>
      <p:sp>
        <p:nvSpPr>
          <p:cNvPr id="862" name="Google Shape;862;p62"/>
          <p:cNvSpPr txBox="1">
            <a:spLocks noGrp="1"/>
          </p:cNvSpPr>
          <p:nvPr>
            <p:ph type="subTitle" idx="4"/>
          </p:nvPr>
        </p:nvSpPr>
        <p:spPr>
          <a:xfrm>
            <a:off x="389467" y="907845"/>
            <a:ext cx="4123258" cy="1337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Tahap</a:t>
            </a:r>
            <a:r>
              <a:rPr lang="en-US" sz="1800" dirty="0"/>
              <a:t> ini </a:t>
            </a:r>
            <a:r>
              <a:rPr lang="en-US" sz="1800" dirty="0" err="1"/>
              <a:t>melibatkan</a:t>
            </a:r>
            <a:r>
              <a:rPr lang="en-US" sz="1800" dirty="0"/>
              <a:t> </a:t>
            </a:r>
            <a:r>
              <a:rPr lang="en-US" sz="1800" dirty="0" err="1"/>
              <a:t>pengujian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 untuk </a:t>
            </a:r>
            <a:r>
              <a:rPr lang="en-US" sz="1800" dirty="0" err="1"/>
              <a:t>memastikan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bekerja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benar</a:t>
            </a:r>
            <a:r>
              <a:rPr lang="en-US" sz="1800" dirty="0"/>
              <a:t> dan </a:t>
            </a:r>
            <a:r>
              <a:rPr lang="en-US" sz="1800" dirty="0" err="1"/>
              <a:t>memenuhi</a:t>
            </a:r>
            <a:r>
              <a:rPr lang="en-US" sz="1800" dirty="0"/>
              <a:t> </a:t>
            </a:r>
            <a:r>
              <a:rPr lang="en-US" sz="1800" dirty="0" err="1"/>
              <a:t>kebutuhan</a:t>
            </a:r>
            <a:r>
              <a:rPr lang="en-US" sz="1800" dirty="0"/>
              <a:t> </a:t>
            </a:r>
            <a:r>
              <a:rPr lang="en-US" sz="1800" dirty="0" err="1"/>
              <a:t>pelanggan</a:t>
            </a:r>
            <a:r>
              <a:rPr lang="en-US" sz="1800" dirty="0"/>
              <a:t>.</a:t>
            </a:r>
          </a:p>
        </p:txBody>
      </p:sp>
      <p:sp>
        <p:nvSpPr>
          <p:cNvPr id="863" name="Google Shape;863;p62"/>
          <p:cNvSpPr/>
          <p:nvPr/>
        </p:nvSpPr>
        <p:spPr>
          <a:xfrm>
            <a:off x="4758270" y="757429"/>
            <a:ext cx="702300" cy="70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66565"/>
                </a:solidFill>
                <a:latin typeface="Overpass ExtraBold" panose="020B0604020202020204" charset="0"/>
              </a:rPr>
              <a:t>5</a:t>
            </a:r>
            <a:endParaRPr sz="1800" dirty="0">
              <a:solidFill>
                <a:srgbClr val="D66565"/>
              </a:solidFill>
              <a:latin typeface="Overpass Extra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01233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62"/>
          <p:cNvSpPr txBox="1">
            <a:spLocks noGrp="1"/>
          </p:cNvSpPr>
          <p:nvPr>
            <p:ph type="subTitle" idx="3"/>
          </p:nvPr>
        </p:nvSpPr>
        <p:spPr>
          <a:xfrm>
            <a:off x="4429124" y="1769054"/>
            <a:ext cx="2166413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PELUNCURUAN</a:t>
            </a:r>
            <a:endParaRPr dirty="0"/>
          </a:p>
        </p:txBody>
      </p:sp>
      <p:sp>
        <p:nvSpPr>
          <p:cNvPr id="862" name="Google Shape;862;p62"/>
          <p:cNvSpPr txBox="1">
            <a:spLocks noGrp="1"/>
          </p:cNvSpPr>
          <p:nvPr>
            <p:ph type="subTitle" idx="4"/>
          </p:nvPr>
        </p:nvSpPr>
        <p:spPr>
          <a:xfrm>
            <a:off x="2472266" y="2019866"/>
            <a:ext cx="4123258" cy="1337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Tahap</a:t>
            </a:r>
            <a:r>
              <a:rPr lang="en-US" sz="1800" dirty="0"/>
              <a:t> di mana </a:t>
            </a:r>
            <a:r>
              <a:rPr lang="en-US" sz="1800" dirty="0" err="1"/>
              <a:t>produk</a:t>
            </a:r>
            <a:r>
              <a:rPr lang="en-US" sz="1800" dirty="0"/>
              <a:t> </a:t>
            </a:r>
            <a:r>
              <a:rPr lang="en-US" sz="1800" dirty="0" err="1"/>
              <a:t>diluncurkan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resmi</a:t>
            </a:r>
            <a:r>
              <a:rPr lang="en-US" sz="1800" dirty="0"/>
              <a:t>. </a:t>
            </a:r>
            <a:r>
              <a:rPr lang="en-US" sz="1800" dirty="0" err="1"/>
              <a:t>Namun</a:t>
            </a:r>
            <a:r>
              <a:rPr lang="en-US" sz="1800" dirty="0"/>
              <a:t>, </a:t>
            </a:r>
            <a:r>
              <a:rPr lang="en-US" sz="1800" dirty="0" err="1"/>
              <a:t>pengembangan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berakhir</a:t>
            </a:r>
            <a:r>
              <a:rPr lang="en-US" sz="1800" dirty="0"/>
              <a:t> pada </a:t>
            </a:r>
            <a:r>
              <a:rPr lang="en-US" sz="1800" dirty="0" err="1"/>
              <a:t>tahap</a:t>
            </a:r>
            <a:r>
              <a:rPr lang="en-US" sz="1800" dirty="0"/>
              <a:t> ini, </a:t>
            </a:r>
            <a:r>
              <a:rPr lang="en-US" sz="1800" dirty="0" err="1"/>
              <a:t>tim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terus</a:t>
            </a:r>
            <a:r>
              <a:rPr lang="en-US" sz="1800" dirty="0"/>
              <a:t> </a:t>
            </a:r>
            <a:r>
              <a:rPr lang="en-US" sz="1800" dirty="0" err="1"/>
              <a:t>mengembangkan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kebutuhan</a:t>
            </a:r>
            <a:r>
              <a:rPr lang="en-US" sz="1800" dirty="0"/>
              <a:t> </a:t>
            </a:r>
            <a:r>
              <a:rPr lang="en-US" sz="1800" dirty="0" err="1"/>
              <a:t>pelanggan</a:t>
            </a:r>
            <a:r>
              <a:rPr lang="en-US" sz="1800" dirty="0"/>
              <a:t>.</a:t>
            </a:r>
          </a:p>
        </p:txBody>
      </p:sp>
      <p:sp>
        <p:nvSpPr>
          <p:cNvPr id="863" name="Google Shape;863;p62"/>
          <p:cNvSpPr/>
          <p:nvPr/>
        </p:nvSpPr>
        <p:spPr>
          <a:xfrm>
            <a:off x="6841069" y="1869450"/>
            <a:ext cx="702300" cy="70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66565"/>
                </a:solidFill>
                <a:latin typeface="Overpass ExtraBold" panose="020B0604020202020204" charset="0"/>
              </a:rPr>
              <a:t>7</a:t>
            </a:r>
            <a:endParaRPr sz="1800" dirty="0">
              <a:solidFill>
                <a:srgbClr val="D66565"/>
              </a:solidFill>
              <a:latin typeface="Overpass Extra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50063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Google Shape;1040;p68"/>
          <p:cNvGrpSpPr/>
          <p:nvPr/>
        </p:nvGrpSpPr>
        <p:grpSpPr>
          <a:xfrm>
            <a:off x="495544" y="1146012"/>
            <a:ext cx="3608624" cy="3087363"/>
            <a:chOff x="1897175" y="1267900"/>
            <a:chExt cx="3687300" cy="3154675"/>
          </a:xfrm>
        </p:grpSpPr>
        <p:sp>
          <p:nvSpPr>
            <p:cNvPr id="1041" name="Google Shape;1041;p68"/>
            <p:cNvSpPr/>
            <p:nvPr/>
          </p:nvSpPr>
          <p:spPr>
            <a:xfrm>
              <a:off x="2028800" y="2689050"/>
              <a:ext cx="2372300" cy="1246600"/>
            </a:xfrm>
            <a:custGeom>
              <a:avLst/>
              <a:gdLst/>
              <a:ahLst/>
              <a:cxnLst/>
              <a:rect l="l" t="t" r="r" b="b"/>
              <a:pathLst>
                <a:path w="94892" h="49864" extrusionOk="0">
                  <a:moveTo>
                    <a:pt x="47177" y="0"/>
                  </a:moveTo>
                  <a:cubicBezTo>
                    <a:pt x="36176" y="0"/>
                    <a:pt x="25198" y="2412"/>
                    <a:pt x="16824" y="7240"/>
                  </a:cubicBezTo>
                  <a:cubicBezTo>
                    <a:pt x="0" y="16961"/>
                    <a:pt x="98" y="32731"/>
                    <a:pt x="17019" y="42502"/>
                  </a:cubicBezTo>
                  <a:cubicBezTo>
                    <a:pt x="25517" y="47409"/>
                    <a:pt x="36640" y="49864"/>
                    <a:pt x="47739" y="49864"/>
                  </a:cubicBezTo>
                  <a:cubicBezTo>
                    <a:pt x="58740" y="49864"/>
                    <a:pt x="69718" y="47452"/>
                    <a:pt x="78092" y="42624"/>
                  </a:cubicBezTo>
                  <a:cubicBezTo>
                    <a:pt x="94891" y="32903"/>
                    <a:pt x="94818" y="17133"/>
                    <a:pt x="77896" y="7362"/>
                  </a:cubicBezTo>
                  <a:cubicBezTo>
                    <a:pt x="69399" y="2455"/>
                    <a:pt x="58276" y="0"/>
                    <a:pt x="47177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8"/>
            <p:cNvSpPr/>
            <p:nvPr/>
          </p:nvSpPr>
          <p:spPr>
            <a:xfrm>
              <a:off x="3124025" y="2256150"/>
              <a:ext cx="2372300" cy="1246600"/>
            </a:xfrm>
            <a:custGeom>
              <a:avLst/>
              <a:gdLst/>
              <a:ahLst/>
              <a:cxnLst/>
              <a:rect l="l" t="t" r="r" b="b"/>
              <a:pathLst>
                <a:path w="94892" h="49864" extrusionOk="0">
                  <a:moveTo>
                    <a:pt x="47183" y="0"/>
                  </a:moveTo>
                  <a:cubicBezTo>
                    <a:pt x="36171" y="0"/>
                    <a:pt x="25179" y="2412"/>
                    <a:pt x="16799" y="7243"/>
                  </a:cubicBezTo>
                  <a:cubicBezTo>
                    <a:pt x="0" y="16940"/>
                    <a:pt x="74" y="32734"/>
                    <a:pt x="16995" y="42505"/>
                  </a:cubicBezTo>
                  <a:cubicBezTo>
                    <a:pt x="25487" y="47409"/>
                    <a:pt x="36608" y="49864"/>
                    <a:pt x="47702" y="49864"/>
                  </a:cubicBezTo>
                  <a:cubicBezTo>
                    <a:pt x="58714" y="49864"/>
                    <a:pt x="69700" y="47446"/>
                    <a:pt x="78068" y="42603"/>
                  </a:cubicBezTo>
                  <a:cubicBezTo>
                    <a:pt x="94891" y="32906"/>
                    <a:pt x="94793" y="17111"/>
                    <a:pt x="77872" y="7341"/>
                  </a:cubicBezTo>
                  <a:cubicBezTo>
                    <a:pt x="69392" y="2449"/>
                    <a:pt x="58278" y="0"/>
                    <a:pt x="47183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8"/>
            <p:cNvSpPr/>
            <p:nvPr/>
          </p:nvSpPr>
          <p:spPr>
            <a:xfrm>
              <a:off x="2957500" y="2975550"/>
              <a:ext cx="2372300" cy="1246625"/>
            </a:xfrm>
            <a:custGeom>
              <a:avLst/>
              <a:gdLst/>
              <a:ahLst/>
              <a:cxnLst/>
              <a:rect l="l" t="t" r="r" b="b"/>
              <a:pathLst>
                <a:path w="94892" h="49865" extrusionOk="0">
                  <a:moveTo>
                    <a:pt x="47178" y="0"/>
                  </a:moveTo>
                  <a:cubicBezTo>
                    <a:pt x="36176" y="0"/>
                    <a:pt x="25198" y="2413"/>
                    <a:pt x="16824" y="7240"/>
                  </a:cubicBezTo>
                  <a:cubicBezTo>
                    <a:pt x="1" y="16937"/>
                    <a:pt x="98" y="32732"/>
                    <a:pt x="17020" y="42502"/>
                  </a:cubicBezTo>
                  <a:cubicBezTo>
                    <a:pt x="25517" y="47409"/>
                    <a:pt x="36640" y="49864"/>
                    <a:pt x="47739" y="49864"/>
                  </a:cubicBezTo>
                  <a:cubicBezTo>
                    <a:pt x="58740" y="49864"/>
                    <a:pt x="69718" y="47452"/>
                    <a:pt x="78093" y="42625"/>
                  </a:cubicBezTo>
                  <a:cubicBezTo>
                    <a:pt x="94891" y="32903"/>
                    <a:pt x="94818" y="17108"/>
                    <a:pt x="77897" y="7362"/>
                  </a:cubicBezTo>
                  <a:cubicBezTo>
                    <a:pt x="69399" y="2455"/>
                    <a:pt x="58276" y="0"/>
                    <a:pt x="47178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8"/>
            <p:cNvSpPr/>
            <p:nvPr/>
          </p:nvSpPr>
          <p:spPr>
            <a:xfrm>
              <a:off x="4230250" y="3393600"/>
              <a:ext cx="1354225" cy="711625"/>
            </a:xfrm>
            <a:custGeom>
              <a:avLst/>
              <a:gdLst/>
              <a:ahLst/>
              <a:cxnLst/>
              <a:rect l="l" t="t" r="r" b="b"/>
              <a:pathLst>
                <a:path w="54169" h="28465" extrusionOk="0">
                  <a:moveTo>
                    <a:pt x="26925" y="1"/>
                  </a:moveTo>
                  <a:cubicBezTo>
                    <a:pt x="20644" y="1"/>
                    <a:pt x="14379" y="1378"/>
                    <a:pt x="9600" y="4133"/>
                  </a:cubicBezTo>
                  <a:cubicBezTo>
                    <a:pt x="1" y="9667"/>
                    <a:pt x="50" y="18679"/>
                    <a:pt x="9698" y="24262"/>
                  </a:cubicBezTo>
                  <a:cubicBezTo>
                    <a:pt x="14551" y="27063"/>
                    <a:pt x="20894" y="28465"/>
                    <a:pt x="27224" y="28465"/>
                  </a:cubicBezTo>
                  <a:cubicBezTo>
                    <a:pt x="33511" y="28465"/>
                    <a:pt x="39785" y="27081"/>
                    <a:pt x="44569" y="24311"/>
                  </a:cubicBezTo>
                  <a:cubicBezTo>
                    <a:pt x="54168" y="18777"/>
                    <a:pt x="54119" y="9765"/>
                    <a:pt x="44471" y="4207"/>
                  </a:cubicBezTo>
                  <a:cubicBezTo>
                    <a:pt x="39613" y="1403"/>
                    <a:pt x="33261" y="1"/>
                    <a:pt x="26925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8"/>
            <p:cNvSpPr/>
            <p:nvPr/>
          </p:nvSpPr>
          <p:spPr>
            <a:xfrm>
              <a:off x="4722475" y="4165125"/>
              <a:ext cx="298775" cy="157275"/>
            </a:xfrm>
            <a:custGeom>
              <a:avLst/>
              <a:gdLst/>
              <a:ahLst/>
              <a:cxnLst/>
              <a:rect l="l" t="t" r="r" b="b"/>
              <a:pathLst>
                <a:path w="11951" h="6291" extrusionOk="0">
                  <a:moveTo>
                    <a:pt x="5966" y="1"/>
                  </a:moveTo>
                  <a:cubicBezTo>
                    <a:pt x="4573" y="1"/>
                    <a:pt x="3184" y="307"/>
                    <a:pt x="2131" y="919"/>
                  </a:cubicBezTo>
                  <a:cubicBezTo>
                    <a:pt x="0" y="2143"/>
                    <a:pt x="0" y="4127"/>
                    <a:pt x="2155" y="5351"/>
                  </a:cubicBezTo>
                  <a:cubicBezTo>
                    <a:pt x="3226" y="5979"/>
                    <a:pt x="4624" y="6291"/>
                    <a:pt x="6021" y="6291"/>
                  </a:cubicBezTo>
                  <a:cubicBezTo>
                    <a:pt x="7403" y="6291"/>
                    <a:pt x="8785" y="5985"/>
                    <a:pt x="9844" y="5376"/>
                  </a:cubicBezTo>
                  <a:cubicBezTo>
                    <a:pt x="11950" y="4151"/>
                    <a:pt x="11950" y="2168"/>
                    <a:pt x="9820" y="919"/>
                  </a:cubicBezTo>
                  <a:cubicBezTo>
                    <a:pt x="8755" y="307"/>
                    <a:pt x="7359" y="1"/>
                    <a:pt x="5966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8"/>
            <p:cNvSpPr/>
            <p:nvPr/>
          </p:nvSpPr>
          <p:spPr>
            <a:xfrm>
              <a:off x="1897175" y="3338200"/>
              <a:ext cx="210000" cy="110525"/>
            </a:xfrm>
            <a:custGeom>
              <a:avLst/>
              <a:gdLst/>
              <a:ahLst/>
              <a:cxnLst/>
              <a:rect l="l" t="t" r="r" b="b"/>
              <a:pathLst>
                <a:path w="8400" h="4421" extrusionOk="0">
                  <a:moveTo>
                    <a:pt x="4182" y="1"/>
                  </a:moveTo>
                  <a:cubicBezTo>
                    <a:pt x="3202" y="1"/>
                    <a:pt x="2229" y="215"/>
                    <a:pt x="1494" y="643"/>
                  </a:cubicBezTo>
                  <a:cubicBezTo>
                    <a:pt x="0" y="1500"/>
                    <a:pt x="0" y="2896"/>
                    <a:pt x="1494" y="3778"/>
                  </a:cubicBezTo>
                  <a:cubicBezTo>
                    <a:pt x="2241" y="4206"/>
                    <a:pt x="3227" y="4421"/>
                    <a:pt x="4209" y="4421"/>
                  </a:cubicBezTo>
                  <a:cubicBezTo>
                    <a:pt x="5192" y="4421"/>
                    <a:pt x="6171" y="4206"/>
                    <a:pt x="6906" y="3778"/>
                  </a:cubicBezTo>
                  <a:cubicBezTo>
                    <a:pt x="8400" y="2921"/>
                    <a:pt x="8400" y="1525"/>
                    <a:pt x="6906" y="643"/>
                  </a:cubicBezTo>
                  <a:cubicBezTo>
                    <a:pt x="6147" y="215"/>
                    <a:pt x="5161" y="1"/>
                    <a:pt x="4182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8"/>
            <p:cNvSpPr/>
            <p:nvPr/>
          </p:nvSpPr>
          <p:spPr>
            <a:xfrm>
              <a:off x="2368575" y="3128375"/>
              <a:ext cx="190400" cy="140825"/>
            </a:xfrm>
            <a:custGeom>
              <a:avLst/>
              <a:gdLst/>
              <a:ahLst/>
              <a:cxnLst/>
              <a:rect l="l" t="t" r="r" b="b"/>
              <a:pathLst>
                <a:path w="7616" h="5633" extrusionOk="0">
                  <a:moveTo>
                    <a:pt x="2351" y="0"/>
                  </a:moveTo>
                  <a:cubicBezTo>
                    <a:pt x="2351" y="0"/>
                    <a:pt x="5779" y="4016"/>
                    <a:pt x="6685" y="4286"/>
                  </a:cubicBezTo>
                  <a:cubicBezTo>
                    <a:pt x="7616" y="4555"/>
                    <a:pt x="6783" y="5486"/>
                    <a:pt x="6073" y="5559"/>
                  </a:cubicBezTo>
                  <a:cubicBezTo>
                    <a:pt x="5387" y="5633"/>
                    <a:pt x="3135" y="5535"/>
                    <a:pt x="2498" y="4898"/>
                  </a:cubicBezTo>
                  <a:cubicBezTo>
                    <a:pt x="1837" y="4261"/>
                    <a:pt x="0" y="3576"/>
                    <a:pt x="0" y="3576"/>
                  </a:cubicBezTo>
                  <a:cubicBezTo>
                    <a:pt x="0" y="1494"/>
                    <a:pt x="490" y="196"/>
                    <a:pt x="490" y="196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8"/>
            <p:cNvSpPr/>
            <p:nvPr/>
          </p:nvSpPr>
          <p:spPr>
            <a:xfrm>
              <a:off x="2303050" y="2389450"/>
              <a:ext cx="165325" cy="769550"/>
            </a:xfrm>
            <a:custGeom>
              <a:avLst/>
              <a:gdLst/>
              <a:ahLst/>
              <a:cxnLst/>
              <a:rect l="l" t="t" r="r" b="b"/>
              <a:pathLst>
                <a:path w="6613" h="30782" extrusionOk="0">
                  <a:moveTo>
                    <a:pt x="6172" y="1225"/>
                  </a:moveTo>
                  <a:cubicBezTo>
                    <a:pt x="6172" y="1225"/>
                    <a:pt x="6613" y="10090"/>
                    <a:pt x="6441" y="13004"/>
                  </a:cubicBezTo>
                  <a:cubicBezTo>
                    <a:pt x="6294" y="15918"/>
                    <a:pt x="5584" y="30365"/>
                    <a:pt x="5584" y="30365"/>
                  </a:cubicBezTo>
                  <a:cubicBezTo>
                    <a:pt x="3699" y="30782"/>
                    <a:pt x="2499" y="30365"/>
                    <a:pt x="2499" y="30365"/>
                  </a:cubicBezTo>
                  <a:cubicBezTo>
                    <a:pt x="1886" y="19297"/>
                    <a:pt x="1911" y="16114"/>
                    <a:pt x="1740" y="14448"/>
                  </a:cubicBezTo>
                  <a:cubicBezTo>
                    <a:pt x="1544" y="12808"/>
                    <a:pt x="1323" y="8033"/>
                    <a:pt x="1323" y="8033"/>
                  </a:cubicBezTo>
                  <a:cubicBezTo>
                    <a:pt x="1" y="5290"/>
                    <a:pt x="1397" y="1715"/>
                    <a:pt x="2033" y="858"/>
                  </a:cubicBezTo>
                  <a:cubicBezTo>
                    <a:pt x="2695" y="1"/>
                    <a:pt x="6172" y="1225"/>
                    <a:pt x="6172" y="1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8"/>
            <p:cNvSpPr/>
            <p:nvPr/>
          </p:nvSpPr>
          <p:spPr>
            <a:xfrm>
              <a:off x="2204500" y="3201825"/>
              <a:ext cx="107150" cy="187975"/>
            </a:xfrm>
            <a:custGeom>
              <a:avLst/>
              <a:gdLst/>
              <a:ahLst/>
              <a:cxnLst/>
              <a:rect l="l" t="t" r="r" b="b"/>
              <a:pathLst>
                <a:path w="4286" h="7519" extrusionOk="0">
                  <a:moveTo>
                    <a:pt x="3306" y="858"/>
                  </a:moveTo>
                  <a:cubicBezTo>
                    <a:pt x="3404" y="2499"/>
                    <a:pt x="3992" y="4409"/>
                    <a:pt x="4139" y="5364"/>
                  </a:cubicBezTo>
                  <a:cubicBezTo>
                    <a:pt x="4286" y="6343"/>
                    <a:pt x="3943" y="6907"/>
                    <a:pt x="3722" y="7200"/>
                  </a:cubicBezTo>
                  <a:cubicBezTo>
                    <a:pt x="3502" y="7519"/>
                    <a:pt x="759" y="6613"/>
                    <a:pt x="368" y="5560"/>
                  </a:cubicBezTo>
                  <a:cubicBezTo>
                    <a:pt x="0" y="4507"/>
                    <a:pt x="759" y="3576"/>
                    <a:pt x="833" y="1593"/>
                  </a:cubicBezTo>
                  <a:cubicBezTo>
                    <a:pt x="1714" y="1"/>
                    <a:pt x="3306" y="858"/>
                    <a:pt x="3306" y="858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8"/>
            <p:cNvSpPr/>
            <p:nvPr/>
          </p:nvSpPr>
          <p:spPr>
            <a:xfrm>
              <a:off x="2198375" y="2396175"/>
              <a:ext cx="187350" cy="866900"/>
            </a:xfrm>
            <a:custGeom>
              <a:avLst/>
              <a:gdLst/>
              <a:ahLst/>
              <a:cxnLst/>
              <a:rect l="l" t="t" r="r" b="b"/>
              <a:pathLst>
                <a:path w="7494" h="34676" extrusionOk="0">
                  <a:moveTo>
                    <a:pt x="7494" y="1642"/>
                  </a:moveTo>
                  <a:cubicBezTo>
                    <a:pt x="7494" y="1642"/>
                    <a:pt x="7028" y="9723"/>
                    <a:pt x="6294" y="12416"/>
                  </a:cubicBezTo>
                  <a:cubicBezTo>
                    <a:pt x="5535" y="15110"/>
                    <a:pt x="4874" y="22995"/>
                    <a:pt x="4555" y="24366"/>
                  </a:cubicBezTo>
                  <a:cubicBezTo>
                    <a:pt x="4237" y="25738"/>
                    <a:pt x="3845" y="34259"/>
                    <a:pt x="3845" y="34259"/>
                  </a:cubicBezTo>
                  <a:cubicBezTo>
                    <a:pt x="2131" y="34676"/>
                    <a:pt x="809" y="34259"/>
                    <a:pt x="809" y="34259"/>
                  </a:cubicBezTo>
                  <a:cubicBezTo>
                    <a:pt x="833" y="26276"/>
                    <a:pt x="637" y="19812"/>
                    <a:pt x="809" y="17632"/>
                  </a:cubicBezTo>
                  <a:cubicBezTo>
                    <a:pt x="955" y="15453"/>
                    <a:pt x="735" y="8988"/>
                    <a:pt x="735" y="8988"/>
                  </a:cubicBezTo>
                  <a:cubicBezTo>
                    <a:pt x="25" y="5976"/>
                    <a:pt x="0" y="5584"/>
                    <a:pt x="735" y="3576"/>
                  </a:cubicBezTo>
                  <a:cubicBezTo>
                    <a:pt x="1494" y="1568"/>
                    <a:pt x="4702" y="1"/>
                    <a:pt x="7494" y="16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8"/>
            <p:cNvSpPr/>
            <p:nvPr/>
          </p:nvSpPr>
          <p:spPr>
            <a:xfrm>
              <a:off x="2343475" y="1957850"/>
              <a:ext cx="399775" cy="353275"/>
            </a:xfrm>
            <a:custGeom>
              <a:avLst/>
              <a:gdLst/>
              <a:ahLst/>
              <a:cxnLst/>
              <a:rect l="l" t="t" r="r" b="b"/>
              <a:pathLst>
                <a:path w="15991" h="14131" extrusionOk="0">
                  <a:moveTo>
                    <a:pt x="3257" y="1"/>
                  </a:moveTo>
                  <a:cubicBezTo>
                    <a:pt x="6049" y="784"/>
                    <a:pt x="7542" y="7788"/>
                    <a:pt x="8326" y="9379"/>
                  </a:cubicBezTo>
                  <a:cubicBezTo>
                    <a:pt x="9110" y="10947"/>
                    <a:pt x="15623" y="11338"/>
                    <a:pt x="15623" y="11338"/>
                  </a:cubicBezTo>
                  <a:cubicBezTo>
                    <a:pt x="15991" y="12710"/>
                    <a:pt x="14889" y="14130"/>
                    <a:pt x="14889" y="14130"/>
                  </a:cubicBezTo>
                  <a:cubicBezTo>
                    <a:pt x="8620" y="13885"/>
                    <a:pt x="6416" y="13346"/>
                    <a:pt x="5241" y="10873"/>
                  </a:cubicBezTo>
                  <a:cubicBezTo>
                    <a:pt x="4090" y="8400"/>
                    <a:pt x="0" y="858"/>
                    <a:pt x="3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8"/>
            <p:cNvSpPr/>
            <p:nvPr/>
          </p:nvSpPr>
          <p:spPr>
            <a:xfrm>
              <a:off x="2124900" y="1955400"/>
              <a:ext cx="382050" cy="618950"/>
            </a:xfrm>
            <a:custGeom>
              <a:avLst/>
              <a:gdLst/>
              <a:ahLst/>
              <a:cxnLst/>
              <a:rect l="l" t="t" r="r" b="b"/>
              <a:pathLst>
                <a:path w="15282" h="24758" extrusionOk="0">
                  <a:moveTo>
                    <a:pt x="12000" y="99"/>
                  </a:moveTo>
                  <a:cubicBezTo>
                    <a:pt x="9527" y="1"/>
                    <a:pt x="3772" y="1274"/>
                    <a:pt x="1886" y="3698"/>
                  </a:cubicBezTo>
                  <a:cubicBezTo>
                    <a:pt x="1" y="6098"/>
                    <a:pt x="2744" y="10359"/>
                    <a:pt x="3405" y="12930"/>
                  </a:cubicBezTo>
                  <a:cubicBezTo>
                    <a:pt x="4066" y="15501"/>
                    <a:pt x="3086" y="21942"/>
                    <a:pt x="3111" y="22554"/>
                  </a:cubicBezTo>
                  <a:cubicBezTo>
                    <a:pt x="6025" y="24513"/>
                    <a:pt x="13102" y="24758"/>
                    <a:pt x="13886" y="21844"/>
                  </a:cubicBezTo>
                  <a:cubicBezTo>
                    <a:pt x="14228" y="18709"/>
                    <a:pt x="13494" y="14938"/>
                    <a:pt x="13469" y="13102"/>
                  </a:cubicBezTo>
                  <a:cubicBezTo>
                    <a:pt x="13543" y="9135"/>
                    <a:pt x="15281" y="1274"/>
                    <a:pt x="12000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8"/>
            <p:cNvSpPr/>
            <p:nvPr/>
          </p:nvSpPr>
          <p:spPr>
            <a:xfrm>
              <a:off x="2364900" y="1957850"/>
              <a:ext cx="120000" cy="622625"/>
            </a:xfrm>
            <a:custGeom>
              <a:avLst/>
              <a:gdLst/>
              <a:ahLst/>
              <a:cxnLst/>
              <a:rect l="l" t="t" r="r" b="b"/>
              <a:pathLst>
                <a:path w="4800" h="24905" extrusionOk="0">
                  <a:moveTo>
                    <a:pt x="270" y="588"/>
                  </a:moveTo>
                  <a:cubicBezTo>
                    <a:pt x="1861" y="6196"/>
                    <a:pt x="2229" y="12465"/>
                    <a:pt x="2082" y="14840"/>
                  </a:cubicBezTo>
                  <a:cubicBezTo>
                    <a:pt x="1935" y="17216"/>
                    <a:pt x="1861" y="24905"/>
                    <a:pt x="1861" y="24905"/>
                  </a:cubicBezTo>
                  <a:cubicBezTo>
                    <a:pt x="3722" y="23925"/>
                    <a:pt x="4530" y="22138"/>
                    <a:pt x="4530" y="21330"/>
                  </a:cubicBezTo>
                  <a:cubicBezTo>
                    <a:pt x="4530" y="20521"/>
                    <a:pt x="3845" y="13567"/>
                    <a:pt x="3869" y="13004"/>
                  </a:cubicBezTo>
                  <a:cubicBezTo>
                    <a:pt x="3869" y="12440"/>
                    <a:pt x="4800" y="6074"/>
                    <a:pt x="4530" y="3209"/>
                  </a:cubicBezTo>
                  <a:cubicBezTo>
                    <a:pt x="4286" y="343"/>
                    <a:pt x="2400" y="1"/>
                    <a:pt x="240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8"/>
            <p:cNvSpPr/>
            <p:nvPr/>
          </p:nvSpPr>
          <p:spPr>
            <a:xfrm>
              <a:off x="2410200" y="1803575"/>
              <a:ext cx="26950" cy="71050"/>
            </a:xfrm>
            <a:custGeom>
              <a:avLst/>
              <a:gdLst/>
              <a:ahLst/>
              <a:cxnLst/>
              <a:rect l="l" t="t" r="r" b="b"/>
              <a:pathLst>
                <a:path w="1078" h="2842" extrusionOk="0">
                  <a:moveTo>
                    <a:pt x="0" y="1"/>
                  </a:moveTo>
                  <a:cubicBezTo>
                    <a:pt x="1078" y="343"/>
                    <a:pt x="0" y="2841"/>
                    <a:pt x="0" y="2841"/>
                  </a:cubicBezTo>
                  <a:close/>
                </a:path>
              </a:pathLst>
            </a:custGeom>
            <a:solidFill>
              <a:srgbClr val="203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8"/>
            <p:cNvSpPr/>
            <p:nvPr/>
          </p:nvSpPr>
          <p:spPr>
            <a:xfrm>
              <a:off x="2252250" y="1753375"/>
              <a:ext cx="169600" cy="243675"/>
            </a:xfrm>
            <a:custGeom>
              <a:avLst/>
              <a:gdLst/>
              <a:ahLst/>
              <a:cxnLst/>
              <a:rect l="l" t="t" r="r" b="b"/>
              <a:pathLst>
                <a:path w="6784" h="9747" extrusionOk="0">
                  <a:moveTo>
                    <a:pt x="6367" y="2351"/>
                  </a:moveTo>
                  <a:cubicBezTo>
                    <a:pt x="6367" y="2351"/>
                    <a:pt x="6784" y="3796"/>
                    <a:pt x="6637" y="4923"/>
                  </a:cubicBezTo>
                  <a:cubicBezTo>
                    <a:pt x="6465" y="6049"/>
                    <a:pt x="6367" y="8302"/>
                    <a:pt x="5363" y="9012"/>
                  </a:cubicBezTo>
                  <a:cubicBezTo>
                    <a:pt x="4384" y="9747"/>
                    <a:pt x="2939" y="8890"/>
                    <a:pt x="1984" y="8106"/>
                  </a:cubicBezTo>
                  <a:cubicBezTo>
                    <a:pt x="1029" y="7298"/>
                    <a:pt x="25" y="5804"/>
                    <a:pt x="0" y="4017"/>
                  </a:cubicBezTo>
                  <a:cubicBezTo>
                    <a:pt x="0" y="2205"/>
                    <a:pt x="686" y="1"/>
                    <a:pt x="3282" y="123"/>
                  </a:cubicBezTo>
                  <a:cubicBezTo>
                    <a:pt x="5878" y="221"/>
                    <a:pt x="6367" y="2351"/>
                    <a:pt x="6367" y="23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8"/>
            <p:cNvSpPr/>
            <p:nvPr/>
          </p:nvSpPr>
          <p:spPr>
            <a:xfrm>
              <a:off x="2274275" y="1915600"/>
              <a:ext cx="105325" cy="154300"/>
            </a:xfrm>
            <a:custGeom>
              <a:avLst/>
              <a:gdLst/>
              <a:ahLst/>
              <a:cxnLst/>
              <a:rect l="l" t="t" r="r" b="b"/>
              <a:pathLst>
                <a:path w="4213" h="6172" extrusionOk="0">
                  <a:moveTo>
                    <a:pt x="466" y="1"/>
                  </a:moveTo>
                  <a:cubicBezTo>
                    <a:pt x="466" y="1"/>
                    <a:pt x="662" y="2327"/>
                    <a:pt x="50" y="3184"/>
                  </a:cubicBezTo>
                  <a:cubicBezTo>
                    <a:pt x="1" y="3748"/>
                    <a:pt x="1642" y="6172"/>
                    <a:pt x="3258" y="5731"/>
                  </a:cubicBezTo>
                  <a:cubicBezTo>
                    <a:pt x="4213" y="5486"/>
                    <a:pt x="4090" y="4384"/>
                    <a:pt x="4090" y="4384"/>
                  </a:cubicBezTo>
                  <a:cubicBezTo>
                    <a:pt x="3992" y="3552"/>
                    <a:pt x="4090" y="1519"/>
                    <a:pt x="4090" y="15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8"/>
            <p:cNvSpPr/>
            <p:nvPr/>
          </p:nvSpPr>
          <p:spPr>
            <a:xfrm>
              <a:off x="2198975" y="1692150"/>
              <a:ext cx="237575" cy="238175"/>
            </a:xfrm>
            <a:custGeom>
              <a:avLst/>
              <a:gdLst/>
              <a:ahLst/>
              <a:cxnLst/>
              <a:rect l="l" t="t" r="r" b="b"/>
              <a:pathLst>
                <a:path w="9503" h="9527" extrusionOk="0">
                  <a:moveTo>
                    <a:pt x="9135" y="2866"/>
                  </a:moveTo>
                  <a:cubicBezTo>
                    <a:pt x="9502" y="4188"/>
                    <a:pt x="9086" y="4654"/>
                    <a:pt x="7960" y="5045"/>
                  </a:cubicBezTo>
                  <a:cubicBezTo>
                    <a:pt x="6833" y="5437"/>
                    <a:pt x="3846" y="4556"/>
                    <a:pt x="3846" y="4556"/>
                  </a:cubicBezTo>
                  <a:cubicBezTo>
                    <a:pt x="4041" y="6000"/>
                    <a:pt x="3601" y="6735"/>
                    <a:pt x="3601" y="6735"/>
                  </a:cubicBezTo>
                  <a:cubicBezTo>
                    <a:pt x="3111" y="5339"/>
                    <a:pt x="2670" y="6049"/>
                    <a:pt x="2621" y="7176"/>
                  </a:cubicBezTo>
                  <a:cubicBezTo>
                    <a:pt x="2572" y="8278"/>
                    <a:pt x="3209" y="8253"/>
                    <a:pt x="3209" y="8253"/>
                  </a:cubicBezTo>
                  <a:cubicBezTo>
                    <a:pt x="3160" y="9208"/>
                    <a:pt x="2842" y="9527"/>
                    <a:pt x="2842" y="9527"/>
                  </a:cubicBezTo>
                  <a:cubicBezTo>
                    <a:pt x="1642" y="8694"/>
                    <a:pt x="1" y="3135"/>
                    <a:pt x="2180" y="3013"/>
                  </a:cubicBezTo>
                  <a:cubicBezTo>
                    <a:pt x="2205" y="1078"/>
                    <a:pt x="8351" y="1"/>
                    <a:pt x="9135" y="28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8"/>
            <p:cNvSpPr/>
            <p:nvPr/>
          </p:nvSpPr>
          <p:spPr>
            <a:xfrm>
              <a:off x="2140225" y="1986025"/>
              <a:ext cx="206325" cy="606100"/>
            </a:xfrm>
            <a:custGeom>
              <a:avLst/>
              <a:gdLst/>
              <a:ahLst/>
              <a:cxnLst/>
              <a:rect l="l" t="t" r="r" b="b"/>
              <a:pathLst>
                <a:path w="8253" h="24244" extrusionOk="0">
                  <a:moveTo>
                    <a:pt x="5314" y="0"/>
                  </a:moveTo>
                  <a:cubicBezTo>
                    <a:pt x="7249" y="4065"/>
                    <a:pt x="8253" y="7763"/>
                    <a:pt x="8179" y="11118"/>
                  </a:cubicBezTo>
                  <a:cubicBezTo>
                    <a:pt x="8130" y="14472"/>
                    <a:pt x="7420" y="24243"/>
                    <a:pt x="7420" y="24243"/>
                  </a:cubicBezTo>
                  <a:cubicBezTo>
                    <a:pt x="4090" y="23435"/>
                    <a:pt x="1812" y="22480"/>
                    <a:pt x="1151" y="21329"/>
                  </a:cubicBezTo>
                  <a:cubicBezTo>
                    <a:pt x="2596" y="17558"/>
                    <a:pt x="3110" y="15036"/>
                    <a:pt x="2816" y="13958"/>
                  </a:cubicBezTo>
                  <a:cubicBezTo>
                    <a:pt x="2522" y="12881"/>
                    <a:pt x="0" y="4702"/>
                    <a:pt x="1298" y="2253"/>
                  </a:cubicBezTo>
                  <a:cubicBezTo>
                    <a:pt x="2547" y="906"/>
                    <a:pt x="5314" y="0"/>
                    <a:pt x="5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8"/>
            <p:cNvSpPr/>
            <p:nvPr/>
          </p:nvSpPr>
          <p:spPr>
            <a:xfrm>
              <a:off x="2123075" y="2020900"/>
              <a:ext cx="419375" cy="370400"/>
            </a:xfrm>
            <a:custGeom>
              <a:avLst/>
              <a:gdLst/>
              <a:ahLst/>
              <a:cxnLst/>
              <a:rect l="l" t="t" r="r" b="b"/>
              <a:pathLst>
                <a:path w="16775" h="14816" extrusionOk="0">
                  <a:moveTo>
                    <a:pt x="3086" y="784"/>
                  </a:moveTo>
                  <a:cubicBezTo>
                    <a:pt x="5388" y="1935"/>
                    <a:pt x="7224" y="8302"/>
                    <a:pt x="8963" y="9992"/>
                  </a:cubicBezTo>
                  <a:cubicBezTo>
                    <a:pt x="9967" y="10971"/>
                    <a:pt x="14889" y="12220"/>
                    <a:pt x="16260" y="12269"/>
                  </a:cubicBezTo>
                  <a:cubicBezTo>
                    <a:pt x="16775" y="13469"/>
                    <a:pt x="15844" y="14816"/>
                    <a:pt x="15844" y="14816"/>
                  </a:cubicBezTo>
                  <a:cubicBezTo>
                    <a:pt x="7445" y="14008"/>
                    <a:pt x="7077" y="13567"/>
                    <a:pt x="4482" y="10261"/>
                  </a:cubicBezTo>
                  <a:cubicBezTo>
                    <a:pt x="1274" y="6172"/>
                    <a:pt x="0" y="1"/>
                    <a:pt x="3086" y="7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8"/>
            <p:cNvSpPr/>
            <p:nvPr/>
          </p:nvSpPr>
          <p:spPr>
            <a:xfrm>
              <a:off x="2299375" y="1953575"/>
              <a:ext cx="76550" cy="53275"/>
            </a:xfrm>
            <a:custGeom>
              <a:avLst/>
              <a:gdLst/>
              <a:ahLst/>
              <a:cxnLst/>
              <a:rect l="l" t="t" r="r" b="b"/>
              <a:pathLst>
                <a:path w="3062" h="2131" extrusionOk="0">
                  <a:moveTo>
                    <a:pt x="3062" y="1225"/>
                  </a:moveTo>
                  <a:cubicBezTo>
                    <a:pt x="2352" y="1494"/>
                    <a:pt x="1323" y="1078"/>
                    <a:pt x="1" y="0"/>
                  </a:cubicBezTo>
                  <a:cubicBezTo>
                    <a:pt x="1" y="0"/>
                    <a:pt x="393" y="1567"/>
                    <a:pt x="3062" y="2131"/>
                  </a:cubicBezTo>
                  <a:close/>
                </a:path>
              </a:pathLst>
            </a:custGeom>
            <a:solidFill>
              <a:srgbClr val="F4A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68"/>
            <p:cNvSpPr/>
            <p:nvPr/>
          </p:nvSpPr>
          <p:spPr>
            <a:xfrm>
              <a:off x="2273050" y="1972550"/>
              <a:ext cx="82675" cy="116325"/>
            </a:xfrm>
            <a:custGeom>
              <a:avLst/>
              <a:gdLst/>
              <a:ahLst/>
              <a:cxnLst/>
              <a:rect l="l" t="t" r="r" b="b"/>
              <a:pathLst>
                <a:path w="3307" h="4653" extrusionOk="0">
                  <a:moveTo>
                    <a:pt x="442" y="0"/>
                  </a:moveTo>
                  <a:cubicBezTo>
                    <a:pt x="417" y="74"/>
                    <a:pt x="1" y="539"/>
                    <a:pt x="1" y="539"/>
                  </a:cubicBezTo>
                  <a:cubicBezTo>
                    <a:pt x="1" y="539"/>
                    <a:pt x="834" y="2351"/>
                    <a:pt x="1127" y="3159"/>
                  </a:cubicBezTo>
                  <a:cubicBezTo>
                    <a:pt x="1446" y="3967"/>
                    <a:pt x="2229" y="4653"/>
                    <a:pt x="2229" y="4653"/>
                  </a:cubicBezTo>
                  <a:lnTo>
                    <a:pt x="3307" y="3453"/>
                  </a:lnTo>
                  <a:cubicBezTo>
                    <a:pt x="1813" y="2669"/>
                    <a:pt x="442" y="0"/>
                    <a:pt x="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8"/>
            <p:cNvSpPr/>
            <p:nvPr/>
          </p:nvSpPr>
          <p:spPr>
            <a:xfrm>
              <a:off x="2355700" y="1983575"/>
              <a:ext cx="38000" cy="96125"/>
            </a:xfrm>
            <a:custGeom>
              <a:avLst/>
              <a:gdLst/>
              <a:ahLst/>
              <a:cxnLst/>
              <a:rect l="l" t="t" r="r" b="b"/>
              <a:pathLst>
                <a:path w="1520" h="3845" extrusionOk="0">
                  <a:moveTo>
                    <a:pt x="711" y="123"/>
                  </a:moveTo>
                  <a:cubicBezTo>
                    <a:pt x="613" y="0"/>
                    <a:pt x="368" y="2424"/>
                    <a:pt x="1" y="3012"/>
                  </a:cubicBezTo>
                  <a:cubicBezTo>
                    <a:pt x="711" y="3673"/>
                    <a:pt x="1127" y="3845"/>
                    <a:pt x="1127" y="3845"/>
                  </a:cubicBezTo>
                  <a:cubicBezTo>
                    <a:pt x="1127" y="3845"/>
                    <a:pt x="1519" y="1151"/>
                    <a:pt x="711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8"/>
            <p:cNvSpPr/>
            <p:nvPr/>
          </p:nvSpPr>
          <p:spPr>
            <a:xfrm>
              <a:off x="4197200" y="2609850"/>
              <a:ext cx="18400" cy="60625"/>
            </a:xfrm>
            <a:custGeom>
              <a:avLst/>
              <a:gdLst/>
              <a:ahLst/>
              <a:cxnLst/>
              <a:rect l="l" t="t" r="r" b="b"/>
              <a:pathLst>
                <a:path w="736" h="2425" extrusionOk="0">
                  <a:moveTo>
                    <a:pt x="735" y="25"/>
                  </a:moveTo>
                  <a:cubicBezTo>
                    <a:pt x="662" y="1225"/>
                    <a:pt x="539" y="2424"/>
                    <a:pt x="539" y="2424"/>
                  </a:cubicBezTo>
                  <a:lnTo>
                    <a:pt x="294" y="2424"/>
                  </a:lnTo>
                  <a:cubicBezTo>
                    <a:pt x="294" y="2424"/>
                    <a:pt x="294" y="612"/>
                    <a:pt x="1" y="1004"/>
                  </a:cubicBezTo>
                  <a:cubicBezTo>
                    <a:pt x="50" y="0"/>
                    <a:pt x="735" y="25"/>
                    <a:pt x="735" y="2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68"/>
            <p:cNvSpPr/>
            <p:nvPr/>
          </p:nvSpPr>
          <p:spPr>
            <a:xfrm>
              <a:off x="4111500" y="2158050"/>
              <a:ext cx="124900" cy="521600"/>
            </a:xfrm>
            <a:custGeom>
              <a:avLst/>
              <a:gdLst/>
              <a:ahLst/>
              <a:cxnLst/>
              <a:rect l="l" t="t" r="r" b="b"/>
              <a:pathLst>
                <a:path w="4996" h="20864" extrusionOk="0">
                  <a:moveTo>
                    <a:pt x="466" y="20154"/>
                  </a:moveTo>
                  <a:cubicBezTo>
                    <a:pt x="343" y="20154"/>
                    <a:pt x="172" y="20007"/>
                    <a:pt x="0" y="19786"/>
                  </a:cubicBezTo>
                  <a:cubicBezTo>
                    <a:pt x="270" y="19468"/>
                    <a:pt x="564" y="19150"/>
                    <a:pt x="735" y="18905"/>
                  </a:cubicBezTo>
                  <a:cubicBezTo>
                    <a:pt x="1298" y="18097"/>
                    <a:pt x="2253" y="16334"/>
                    <a:pt x="2278" y="15525"/>
                  </a:cubicBezTo>
                  <a:cubicBezTo>
                    <a:pt x="2327" y="14717"/>
                    <a:pt x="1837" y="6367"/>
                    <a:pt x="1714" y="5338"/>
                  </a:cubicBezTo>
                  <a:cubicBezTo>
                    <a:pt x="1568" y="4310"/>
                    <a:pt x="1200" y="441"/>
                    <a:pt x="1225" y="221"/>
                  </a:cubicBezTo>
                  <a:cubicBezTo>
                    <a:pt x="1274" y="0"/>
                    <a:pt x="4824" y="1592"/>
                    <a:pt x="4824" y="1592"/>
                  </a:cubicBezTo>
                  <a:cubicBezTo>
                    <a:pt x="4775" y="1910"/>
                    <a:pt x="4286" y="3918"/>
                    <a:pt x="4482" y="5216"/>
                  </a:cubicBezTo>
                  <a:cubicBezTo>
                    <a:pt x="4678" y="6489"/>
                    <a:pt x="4996" y="7346"/>
                    <a:pt x="4824" y="9452"/>
                  </a:cubicBezTo>
                  <a:cubicBezTo>
                    <a:pt x="4653" y="11558"/>
                    <a:pt x="3625" y="14938"/>
                    <a:pt x="3967" y="16554"/>
                  </a:cubicBezTo>
                  <a:cubicBezTo>
                    <a:pt x="3992" y="16578"/>
                    <a:pt x="3992" y="16603"/>
                    <a:pt x="3992" y="16627"/>
                  </a:cubicBezTo>
                  <a:cubicBezTo>
                    <a:pt x="2939" y="18072"/>
                    <a:pt x="2572" y="20864"/>
                    <a:pt x="466" y="201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8"/>
            <p:cNvSpPr/>
            <p:nvPr/>
          </p:nvSpPr>
          <p:spPr>
            <a:xfrm>
              <a:off x="4081500" y="2573725"/>
              <a:ext cx="138375" cy="125525"/>
            </a:xfrm>
            <a:custGeom>
              <a:avLst/>
              <a:gdLst/>
              <a:ahLst/>
              <a:cxnLst/>
              <a:rect l="l" t="t" r="r" b="b"/>
              <a:pathLst>
                <a:path w="5535" h="5021" extrusionOk="0">
                  <a:moveTo>
                    <a:pt x="1200" y="3159"/>
                  </a:moveTo>
                  <a:cubicBezTo>
                    <a:pt x="1372" y="3380"/>
                    <a:pt x="1543" y="3527"/>
                    <a:pt x="1666" y="3527"/>
                  </a:cubicBezTo>
                  <a:cubicBezTo>
                    <a:pt x="3772" y="4237"/>
                    <a:pt x="4139" y="1445"/>
                    <a:pt x="5192" y="0"/>
                  </a:cubicBezTo>
                  <a:cubicBezTo>
                    <a:pt x="5535" y="1519"/>
                    <a:pt x="5388" y="1690"/>
                    <a:pt x="5094" y="1910"/>
                  </a:cubicBezTo>
                  <a:cubicBezTo>
                    <a:pt x="4825" y="2131"/>
                    <a:pt x="3845" y="3331"/>
                    <a:pt x="3674" y="4188"/>
                  </a:cubicBezTo>
                  <a:cubicBezTo>
                    <a:pt x="3478" y="5020"/>
                    <a:pt x="809" y="4947"/>
                    <a:pt x="319" y="4776"/>
                  </a:cubicBezTo>
                  <a:cubicBezTo>
                    <a:pt x="0" y="4653"/>
                    <a:pt x="613" y="3894"/>
                    <a:pt x="1200" y="3159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68"/>
            <p:cNvSpPr/>
            <p:nvPr/>
          </p:nvSpPr>
          <p:spPr>
            <a:xfrm>
              <a:off x="4270050" y="2163550"/>
              <a:ext cx="115725" cy="612825"/>
            </a:xfrm>
            <a:custGeom>
              <a:avLst/>
              <a:gdLst/>
              <a:ahLst/>
              <a:cxnLst/>
              <a:rect l="l" t="t" r="r" b="b"/>
              <a:pathLst>
                <a:path w="4629" h="24513" extrusionOk="0">
                  <a:moveTo>
                    <a:pt x="1470" y="8596"/>
                  </a:moveTo>
                  <a:cubicBezTo>
                    <a:pt x="1568" y="9526"/>
                    <a:pt x="2131" y="16726"/>
                    <a:pt x="2033" y="17926"/>
                  </a:cubicBezTo>
                  <a:cubicBezTo>
                    <a:pt x="1984" y="18660"/>
                    <a:pt x="1641" y="19811"/>
                    <a:pt x="1421" y="20742"/>
                  </a:cubicBezTo>
                  <a:cubicBezTo>
                    <a:pt x="1274" y="21329"/>
                    <a:pt x="1201" y="21819"/>
                    <a:pt x="1274" y="22064"/>
                  </a:cubicBezTo>
                  <a:cubicBezTo>
                    <a:pt x="1494" y="22676"/>
                    <a:pt x="1494" y="24513"/>
                    <a:pt x="2498" y="24097"/>
                  </a:cubicBezTo>
                  <a:cubicBezTo>
                    <a:pt x="3502" y="23680"/>
                    <a:pt x="4164" y="22407"/>
                    <a:pt x="3943" y="20987"/>
                  </a:cubicBezTo>
                  <a:cubicBezTo>
                    <a:pt x="3747" y="19591"/>
                    <a:pt x="3992" y="18905"/>
                    <a:pt x="3943" y="18048"/>
                  </a:cubicBezTo>
                  <a:cubicBezTo>
                    <a:pt x="3870" y="17215"/>
                    <a:pt x="4433" y="11975"/>
                    <a:pt x="4531" y="10090"/>
                  </a:cubicBezTo>
                  <a:cubicBezTo>
                    <a:pt x="4629" y="8228"/>
                    <a:pt x="3992" y="7347"/>
                    <a:pt x="3943" y="6098"/>
                  </a:cubicBezTo>
                  <a:cubicBezTo>
                    <a:pt x="3919" y="4849"/>
                    <a:pt x="4286" y="2253"/>
                    <a:pt x="4286" y="2253"/>
                  </a:cubicBezTo>
                  <a:cubicBezTo>
                    <a:pt x="4286" y="2253"/>
                    <a:pt x="1" y="1"/>
                    <a:pt x="344" y="2719"/>
                  </a:cubicBezTo>
                  <a:cubicBezTo>
                    <a:pt x="686" y="5437"/>
                    <a:pt x="1372" y="7665"/>
                    <a:pt x="1470" y="85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68"/>
            <p:cNvSpPr/>
            <p:nvPr/>
          </p:nvSpPr>
          <p:spPr>
            <a:xfrm>
              <a:off x="4297600" y="2682075"/>
              <a:ext cx="76550" cy="94300"/>
            </a:xfrm>
            <a:custGeom>
              <a:avLst/>
              <a:gdLst/>
              <a:ahLst/>
              <a:cxnLst/>
              <a:rect l="l" t="t" r="r" b="b"/>
              <a:pathLst>
                <a:path w="3062" h="3772" extrusionOk="0">
                  <a:moveTo>
                    <a:pt x="1" y="1397"/>
                  </a:moveTo>
                  <a:cubicBezTo>
                    <a:pt x="74" y="2645"/>
                    <a:pt x="392" y="3772"/>
                    <a:pt x="1396" y="3356"/>
                  </a:cubicBezTo>
                  <a:cubicBezTo>
                    <a:pt x="2400" y="2939"/>
                    <a:pt x="3062" y="1666"/>
                    <a:pt x="2841" y="246"/>
                  </a:cubicBezTo>
                  <a:cubicBezTo>
                    <a:pt x="2303" y="1813"/>
                    <a:pt x="270" y="1739"/>
                    <a:pt x="319" y="1"/>
                  </a:cubicBezTo>
                  <a:cubicBezTo>
                    <a:pt x="172" y="588"/>
                    <a:pt x="1" y="1127"/>
                    <a:pt x="1" y="139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68"/>
            <p:cNvSpPr/>
            <p:nvPr/>
          </p:nvSpPr>
          <p:spPr>
            <a:xfrm>
              <a:off x="4134750" y="1940100"/>
              <a:ext cx="143300" cy="614050"/>
            </a:xfrm>
            <a:custGeom>
              <a:avLst/>
              <a:gdLst/>
              <a:ahLst/>
              <a:cxnLst/>
              <a:rect l="l" t="t" r="r" b="b"/>
              <a:pathLst>
                <a:path w="5732" h="24562" extrusionOk="0">
                  <a:moveTo>
                    <a:pt x="1" y="0"/>
                  </a:moveTo>
                  <a:cubicBezTo>
                    <a:pt x="1" y="0"/>
                    <a:pt x="25" y="8694"/>
                    <a:pt x="1" y="11534"/>
                  </a:cubicBezTo>
                  <a:cubicBezTo>
                    <a:pt x="1" y="14399"/>
                    <a:pt x="760" y="23999"/>
                    <a:pt x="760" y="23999"/>
                  </a:cubicBezTo>
                  <a:cubicBezTo>
                    <a:pt x="2205" y="24562"/>
                    <a:pt x="3625" y="23876"/>
                    <a:pt x="3625" y="23876"/>
                  </a:cubicBezTo>
                  <a:cubicBezTo>
                    <a:pt x="3821" y="21378"/>
                    <a:pt x="4556" y="17313"/>
                    <a:pt x="4678" y="15158"/>
                  </a:cubicBezTo>
                  <a:cubicBezTo>
                    <a:pt x="4801" y="13003"/>
                    <a:pt x="3821" y="12661"/>
                    <a:pt x="4237" y="11093"/>
                  </a:cubicBezTo>
                  <a:cubicBezTo>
                    <a:pt x="4629" y="9526"/>
                    <a:pt x="5731" y="1127"/>
                    <a:pt x="5731" y="1127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68"/>
            <p:cNvSpPr/>
            <p:nvPr/>
          </p:nvSpPr>
          <p:spPr>
            <a:xfrm>
              <a:off x="4243725" y="1846425"/>
              <a:ext cx="177575" cy="783650"/>
            </a:xfrm>
            <a:custGeom>
              <a:avLst/>
              <a:gdLst/>
              <a:ahLst/>
              <a:cxnLst/>
              <a:rect l="l" t="t" r="r" b="b"/>
              <a:pathLst>
                <a:path w="7103" h="31346" extrusionOk="0">
                  <a:moveTo>
                    <a:pt x="319" y="5584"/>
                  </a:moveTo>
                  <a:cubicBezTo>
                    <a:pt x="319" y="5584"/>
                    <a:pt x="1054" y="14914"/>
                    <a:pt x="1372" y="16089"/>
                  </a:cubicBezTo>
                  <a:cubicBezTo>
                    <a:pt x="1690" y="17265"/>
                    <a:pt x="1935" y="21844"/>
                    <a:pt x="2156" y="23411"/>
                  </a:cubicBezTo>
                  <a:cubicBezTo>
                    <a:pt x="2401" y="24978"/>
                    <a:pt x="2425" y="29484"/>
                    <a:pt x="2425" y="29484"/>
                  </a:cubicBezTo>
                  <a:cubicBezTo>
                    <a:pt x="2988" y="31345"/>
                    <a:pt x="5315" y="29778"/>
                    <a:pt x="5315" y="29778"/>
                  </a:cubicBezTo>
                  <a:cubicBezTo>
                    <a:pt x="6294" y="23999"/>
                    <a:pt x="5608" y="21134"/>
                    <a:pt x="5584" y="19420"/>
                  </a:cubicBezTo>
                  <a:cubicBezTo>
                    <a:pt x="5559" y="17730"/>
                    <a:pt x="6392" y="13298"/>
                    <a:pt x="6221" y="11461"/>
                  </a:cubicBezTo>
                  <a:cubicBezTo>
                    <a:pt x="6049" y="9625"/>
                    <a:pt x="5853" y="5780"/>
                    <a:pt x="6221" y="5070"/>
                  </a:cubicBezTo>
                  <a:cubicBezTo>
                    <a:pt x="6564" y="4360"/>
                    <a:pt x="6980" y="3184"/>
                    <a:pt x="7102" y="1054"/>
                  </a:cubicBezTo>
                  <a:cubicBezTo>
                    <a:pt x="4335" y="1"/>
                    <a:pt x="1" y="1176"/>
                    <a:pt x="1" y="117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68"/>
            <p:cNvSpPr/>
            <p:nvPr/>
          </p:nvSpPr>
          <p:spPr>
            <a:xfrm>
              <a:off x="4064975" y="1475450"/>
              <a:ext cx="339175" cy="610375"/>
            </a:xfrm>
            <a:custGeom>
              <a:avLst/>
              <a:gdLst/>
              <a:ahLst/>
              <a:cxnLst/>
              <a:rect l="l" t="t" r="r" b="b"/>
              <a:pathLst>
                <a:path w="13567" h="24415" extrusionOk="0">
                  <a:moveTo>
                    <a:pt x="3208" y="123"/>
                  </a:moveTo>
                  <a:cubicBezTo>
                    <a:pt x="5657" y="0"/>
                    <a:pt x="9820" y="2890"/>
                    <a:pt x="11681" y="5265"/>
                  </a:cubicBezTo>
                  <a:cubicBezTo>
                    <a:pt x="13567" y="7640"/>
                    <a:pt x="12416" y="10187"/>
                    <a:pt x="11779" y="12734"/>
                  </a:cubicBezTo>
                  <a:cubicBezTo>
                    <a:pt x="11142" y="15281"/>
                    <a:pt x="12122" y="21623"/>
                    <a:pt x="12122" y="22235"/>
                  </a:cubicBezTo>
                  <a:cubicBezTo>
                    <a:pt x="9232" y="24170"/>
                    <a:pt x="3845" y="24415"/>
                    <a:pt x="3037" y="21549"/>
                  </a:cubicBezTo>
                  <a:cubicBezTo>
                    <a:pt x="2694" y="18440"/>
                    <a:pt x="3404" y="15207"/>
                    <a:pt x="3429" y="13371"/>
                  </a:cubicBezTo>
                  <a:cubicBezTo>
                    <a:pt x="3306" y="9452"/>
                    <a:pt x="0" y="1298"/>
                    <a:pt x="3208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68"/>
            <p:cNvSpPr/>
            <p:nvPr/>
          </p:nvSpPr>
          <p:spPr>
            <a:xfrm>
              <a:off x="4112100" y="1477900"/>
              <a:ext cx="92475" cy="614050"/>
            </a:xfrm>
            <a:custGeom>
              <a:avLst/>
              <a:gdLst/>
              <a:ahLst/>
              <a:cxnLst/>
              <a:rect l="l" t="t" r="r" b="b"/>
              <a:pathLst>
                <a:path w="3699" h="24562" extrusionOk="0">
                  <a:moveTo>
                    <a:pt x="3478" y="588"/>
                  </a:moveTo>
                  <a:cubicBezTo>
                    <a:pt x="2205" y="6122"/>
                    <a:pt x="2597" y="12097"/>
                    <a:pt x="2866" y="14423"/>
                  </a:cubicBezTo>
                  <a:cubicBezTo>
                    <a:pt x="3160" y="16774"/>
                    <a:pt x="3209" y="24561"/>
                    <a:pt x="3209" y="24561"/>
                  </a:cubicBezTo>
                  <a:cubicBezTo>
                    <a:pt x="1323" y="23606"/>
                    <a:pt x="417" y="21843"/>
                    <a:pt x="393" y="21035"/>
                  </a:cubicBezTo>
                  <a:cubicBezTo>
                    <a:pt x="344" y="20252"/>
                    <a:pt x="1078" y="13493"/>
                    <a:pt x="1005" y="12930"/>
                  </a:cubicBezTo>
                  <a:cubicBezTo>
                    <a:pt x="956" y="12391"/>
                    <a:pt x="1" y="7175"/>
                    <a:pt x="99" y="4334"/>
                  </a:cubicBezTo>
                  <a:cubicBezTo>
                    <a:pt x="221" y="1518"/>
                    <a:pt x="1274" y="1102"/>
                    <a:pt x="1274" y="1102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68"/>
            <p:cNvSpPr/>
            <p:nvPr/>
          </p:nvSpPr>
          <p:spPr>
            <a:xfrm>
              <a:off x="4240050" y="1507275"/>
              <a:ext cx="216150" cy="590175"/>
            </a:xfrm>
            <a:custGeom>
              <a:avLst/>
              <a:gdLst/>
              <a:ahLst/>
              <a:cxnLst/>
              <a:rect l="l" t="t" r="r" b="b"/>
              <a:pathLst>
                <a:path w="8646" h="23607" extrusionOk="0">
                  <a:moveTo>
                    <a:pt x="1886" y="1"/>
                  </a:moveTo>
                  <a:cubicBezTo>
                    <a:pt x="1" y="4017"/>
                    <a:pt x="907" y="7714"/>
                    <a:pt x="1005" y="11020"/>
                  </a:cubicBezTo>
                  <a:cubicBezTo>
                    <a:pt x="1078" y="14326"/>
                    <a:pt x="2792" y="23607"/>
                    <a:pt x="2792" y="23607"/>
                  </a:cubicBezTo>
                  <a:cubicBezTo>
                    <a:pt x="6098" y="22799"/>
                    <a:pt x="6490" y="20570"/>
                    <a:pt x="7127" y="19444"/>
                  </a:cubicBezTo>
                  <a:cubicBezTo>
                    <a:pt x="8645" y="11706"/>
                    <a:pt x="6711" y="5437"/>
                    <a:pt x="5290" y="3110"/>
                  </a:cubicBezTo>
                  <a:cubicBezTo>
                    <a:pt x="4164" y="1298"/>
                    <a:pt x="1886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68"/>
            <p:cNvSpPr/>
            <p:nvPr/>
          </p:nvSpPr>
          <p:spPr>
            <a:xfrm>
              <a:off x="3944375" y="1791100"/>
              <a:ext cx="64300" cy="33625"/>
            </a:xfrm>
            <a:custGeom>
              <a:avLst/>
              <a:gdLst/>
              <a:ahLst/>
              <a:cxnLst/>
              <a:rect l="l" t="t" r="r" b="b"/>
              <a:pathLst>
                <a:path w="2572" h="1345" extrusionOk="0">
                  <a:moveTo>
                    <a:pt x="1319" y="1"/>
                  </a:moveTo>
                  <a:cubicBezTo>
                    <a:pt x="1012" y="1"/>
                    <a:pt x="704" y="68"/>
                    <a:pt x="465" y="206"/>
                  </a:cubicBezTo>
                  <a:cubicBezTo>
                    <a:pt x="0" y="451"/>
                    <a:pt x="0" y="891"/>
                    <a:pt x="465" y="1161"/>
                  </a:cubicBezTo>
                  <a:cubicBezTo>
                    <a:pt x="686" y="1283"/>
                    <a:pt x="986" y="1344"/>
                    <a:pt x="1286" y="1344"/>
                  </a:cubicBezTo>
                  <a:cubicBezTo>
                    <a:pt x="1586" y="1344"/>
                    <a:pt x="1886" y="1283"/>
                    <a:pt x="2106" y="1161"/>
                  </a:cubicBezTo>
                  <a:cubicBezTo>
                    <a:pt x="2571" y="891"/>
                    <a:pt x="2571" y="451"/>
                    <a:pt x="2131" y="181"/>
                  </a:cubicBezTo>
                  <a:cubicBezTo>
                    <a:pt x="1903" y="62"/>
                    <a:pt x="1612" y="1"/>
                    <a:pt x="1319" y="1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68"/>
            <p:cNvSpPr/>
            <p:nvPr/>
          </p:nvSpPr>
          <p:spPr>
            <a:xfrm>
              <a:off x="4062525" y="1567275"/>
              <a:ext cx="352650" cy="342850"/>
            </a:xfrm>
            <a:custGeom>
              <a:avLst/>
              <a:gdLst/>
              <a:ahLst/>
              <a:cxnLst/>
              <a:rect l="l" t="t" r="r" b="b"/>
              <a:pathLst>
                <a:path w="14106" h="13714" extrusionOk="0">
                  <a:moveTo>
                    <a:pt x="11069" y="759"/>
                  </a:moveTo>
                  <a:cubicBezTo>
                    <a:pt x="8791" y="1886"/>
                    <a:pt x="8571" y="8596"/>
                    <a:pt x="6832" y="10261"/>
                  </a:cubicBezTo>
                  <a:cubicBezTo>
                    <a:pt x="5828" y="11216"/>
                    <a:pt x="1886" y="10457"/>
                    <a:pt x="539" y="10481"/>
                  </a:cubicBezTo>
                  <a:cubicBezTo>
                    <a:pt x="0" y="11681"/>
                    <a:pt x="735" y="13101"/>
                    <a:pt x="735" y="13101"/>
                  </a:cubicBezTo>
                  <a:cubicBezTo>
                    <a:pt x="8253" y="13469"/>
                    <a:pt x="9159" y="13714"/>
                    <a:pt x="11069" y="10040"/>
                  </a:cubicBezTo>
                  <a:cubicBezTo>
                    <a:pt x="12587" y="7200"/>
                    <a:pt x="14105" y="0"/>
                    <a:pt x="11069" y="7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68"/>
            <p:cNvSpPr/>
            <p:nvPr/>
          </p:nvSpPr>
          <p:spPr>
            <a:xfrm>
              <a:off x="3947425" y="1487675"/>
              <a:ext cx="272450" cy="337975"/>
            </a:xfrm>
            <a:custGeom>
              <a:avLst/>
              <a:gdLst/>
              <a:ahLst/>
              <a:cxnLst/>
              <a:rect l="l" t="t" r="r" b="b"/>
              <a:pathLst>
                <a:path w="10898" h="13519" extrusionOk="0">
                  <a:moveTo>
                    <a:pt x="7861" y="711"/>
                  </a:moveTo>
                  <a:cubicBezTo>
                    <a:pt x="6392" y="1470"/>
                    <a:pt x="5706" y="7568"/>
                    <a:pt x="3968" y="9110"/>
                  </a:cubicBezTo>
                  <a:cubicBezTo>
                    <a:pt x="2964" y="9967"/>
                    <a:pt x="2547" y="10751"/>
                    <a:pt x="515" y="11755"/>
                  </a:cubicBezTo>
                  <a:cubicBezTo>
                    <a:pt x="1" y="12857"/>
                    <a:pt x="1421" y="13518"/>
                    <a:pt x="1421" y="13518"/>
                  </a:cubicBezTo>
                  <a:cubicBezTo>
                    <a:pt x="5437" y="12000"/>
                    <a:pt x="6367" y="10702"/>
                    <a:pt x="7714" y="8670"/>
                  </a:cubicBezTo>
                  <a:cubicBezTo>
                    <a:pt x="9379" y="6147"/>
                    <a:pt x="10898" y="1"/>
                    <a:pt x="7861" y="7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68"/>
            <p:cNvSpPr/>
            <p:nvPr/>
          </p:nvSpPr>
          <p:spPr>
            <a:xfrm>
              <a:off x="3873350" y="1788275"/>
              <a:ext cx="113900" cy="98575"/>
            </a:xfrm>
            <a:custGeom>
              <a:avLst/>
              <a:gdLst/>
              <a:ahLst/>
              <a:cxnLst/>
              <a:rect l="l" t="t" r="r" b="b"/>
              <a:pathLst>
                <a:path w="4556" h="3943" extrusionOk="0">
                  <a:moveTo>
                    <a:pt x="4310" y="1274"/>
                  </a:moveTo>
                  <a:cubicBezTo>
                    <a:pt x="4261" y="1396"/>
                    <a:pt x="3870" y="1837"/>
                    <a:pt x="3527" y="2229"/>
                  </a:cubicBezTo>
                  <a:cubicBezTo>
                    <a:pt x="3184" y="2621"/>
                    <a:pt x="2621" y="3306"/>
                    <a:pt x="2449" y="3135"/>
                  </a:cubicBezTo>
                  <a:cubicBezTo>
                    <a:pt x="2278" y="2963"/>
                    <a:pt x="2621" y="2302"/>
                    <a:pt x="2621" y="2302"/>
                  </a:cubicBezTo>
                  <a:cubicBezTo>
                    <a:pt x="2621" y="2302"/>
                    <a:pt x="1568" y="3282"/>
                    <a:pt x="1396" y="3600"/>
                  </a:cubicBezTo>
                  <a:cubicBezTo>
                    <a:pt x="1200" y="3943"/>
                    <a:pt x="1323" y="2988"/>
                    <a:pt x="1568" y="2547"/>
                  </a:cubicBezTo>
                  <a:cubicBezTo>
                    <a:pt x="931" y="3551"/>
                    <a:pt x="760" y="3772"/>
                    <a:pt x="711" y="3527"/>
                  </a:cubicBezTo>
                  <a:cubicBezTo>
                    <a:pt x="662" y="3282"/>
                    <a:pt x="1200" y="1911"/>
                    <a:pt x="1127" y="2057"/>
                  </a:cubicBezTo>
                  <a:cubicBezTo>
                    <a:pt x="368" y="3208"/>
                    <a:pt x="74" y="3355"/>
                    <a:pt x="147" y="2817"/>
                  </a:cubicBezTo>
                  <a:cubicBezTo>
                    <a:pt x="221" y="2302"/>
                    <a:pt x="980" y="1396"/>
                    <a:pt x="1421" y="1151"/>
                  </a:cubicBezTo>
                  <a:cubicBezTo>
                    <a:pt x="98" y="2008"/>
                    <a:pt x="1" y="1911"/>
                    <a:pt x="343" y="1543"/>
                  </a:cubicBezTo>
                  <a:cubicBezTo>
                    <a:pt x="662" y="1151"/>
                    <a:pt x="1886" y="221"/>
                    <a:pt x="3527" y="0"/>
                  </a:cubicBezTo>
                  <a:cubicBezTo>
                    <a:pt x="4555" y="955"/>
                    <a:pt x="4310" y="1274"/>
                    <a:pt x="4310" y="12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68"/>
            <p:cNvSpPr/>
            <p:nvPr/>
          </p:nvSpPr>
          <p:spPr>
            <a:xfrm>
              <a:off x="3945600" y="1828075"/>
              <a:ext cx="146325" cy="74100"/>
            </a:xfrm>
            <a:custGeom>
              <a:avLst/>
              <a:gdLst/>
              <a:ahLst/>
              <a:cxnLst/>
              <a:rect l="l" t="t" r="r" b="b"/>
              <a:pathLst>
                <a:path w="5853" h="2964" extrusionOk="0">
                  <a:moveTo>
                    <a:pt x="539" y="1788"/>
                  </a:moveTo>
                  <a:cubicBezTo>
                    <a:pt x="980" y="1127"/>
                    <a:pt x="1592" y="367"/>
                    <a:pt x="2375" y="147"/>
                  </a:cubicBezTo>
                  <a:cubicBezTo>
                    <a:pt x="2939" y="0"/>
                    <a:pt x="3526" y="123"/>
                    <a:pt x="4065" y="294"/>
                  </a:cubicBezTo>
                  <a:cubicBezTo>
                    <a:pt x="4506" y="441"/>
                    <a:pt x="5118" y="490"/>
                    <a:pt x="5534" y="686"/>
                  </a:cubicBezTo>
                  <a:cubicBezTo>
                    <a:pt x="5730" y="1200"/>
                    <a:pt x="5853" y="1641"/>
                    <a:pt x="5853" y="2106"/>
                  </a:cubicBezTo>
                  <a:cubicBezTo>
                    <a:pt x="5755" y="2131"/>
                    <a:pt x="5657" y="2155"/>
                    <a:pt x="5559" y="2155"/>
                  </a:cubicBezTo>
                  <a:cubicBezTo>
                    <a:pt x="5094" y="2204"/>
                    <a:pt x="4628" y="2375"/>
                    <a:pt x="4163" y="2375"/>
                  </a:cubicBezTo>
                  <a:cubicBezTo>
                    <a:pt x="3869" y="2351"/>
                    <a:pt x="3379" y="2449"/>
                    <a:pt x="3086" y="2375"/>
                  </a:cubicBezTo>
                  <a:cubicBezTo>
                    <a:pt x="3208" y="2400"/>
                    <a:pt x="3330" y="2449"/>
                    <a:pt x="3355" y="2571"/>
                  </a:cubicBezTo>
                  <a:cubicBezTo>
                    <a:pt x="3379" y="2669"/>
                    <a:pt x="3281" y="2767"/>
                    <a:pt x="3184" y="2792"/>
                  </a:cubicBezTo>
                  <a:cubicBezTo>
                    <a:pt x="2522" y="2963"/>
                    <a:pt x="1935" y="2155"/>
                    <a:pt x="1518" y="1763"/>
                  </a:cubicBezTo>
                  <a:cubicBezTo>
                    <a:pt x="1543" y="1812"/>
                    <a:pt x="0" y="2645"/>
                    <a:pt x="539" y="17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68"/>
            <p:cNvSpPr/>
            <p:nvPr/>
          </p:nvSpPr>
          <p:spPr>
            <a:xfrm>
              <a:off x="4093125" y="1315650"/>
              <a:ext cx="144500" cy="181250"/>
            </a:xfrm>
            <a:custGeom>
              <a:avLst/>
              <a:gdLst/>
              <a:ahLst/>
              <a:cxnLst/>
              <a:rect l="l" t="t" r="r" b="b"/>
              <a:pathLst>
                <a:path w="5780" h="7250" extrusionOk="0">
                  <a:moveTo>
                    <a:pt x="1715" y="882"/>
                  </a:moveTo>
                  <a:cubicBezTo>
                    <a:pt x="1690" y="931"/>
                    <a:pt x="1666" y="1005"/>
                    <a:pt x="1641" y="1078"/>
                  </a:cubicBezTo>
                  <a:cubicBezTo>
                    <a:pt x="1519" y="1446"/>
                    <a:pt x="1592" y="1886"/>
                    <a:pt x="1519" y="2254"/>
                  </a:cubicBezTo>
                  <a:cubicBezTo>
                    <a:pt x="1372" y="2866"/>
                    <a:pt x="931" y="3331"/>
                    <a:pt x="735" y="3919"/>
                  </a:cubicBezTo>
                  <a:cubicBezTo>
                    <a:pt x="1" y="6049"/>
                    <a:pt x="2131" y="7249"/>
                    <a:pt x="3968" y="7102"/>
                  </a:cubicBezTo>
                  <a:cubicBezTo>
                    <a:pt x="4286" y="7078"/>
                    <a:pt x="4629" y="7004"/>
                    <a:pt x="4898" y="6784"/>
                  </a:cubicBezTo>
                  <a:cubicBezTo>
                    <a:pt x="5780" y="6098"/>
                    <a:pt x="4776" y="5021"/>
                    <a:pt x="4360" y="4384"/>
                  </a:cubicBezTo>
                  <a:cubicBezTo>
                    <a:pt x="4066" y="3943"/>
                    <a:pt x="3649" y="3356"/>
                    <a:pt x="3625" y="2792"/>
                  </a:cubicBezTo>
                  <a:cubicBezTo>
                    <a:pt x="3576" y="2278"/>
                    <a:pt x="3870" y="1837"/>
                    <a:pt x="3747" y="1299"/>
                  </a:cubicBezTo>
                  <a:cubicBezTo>
                    <a:pt x="3551" y="221"/>
                    <a:pt x="2205" y="1"/>
                    <a:pt x="1715" y="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68"/>
            <p:cNvSpPr/>
            <p:nvPr/>
          </p:nvSpPr>
          <p:spPr>
            <a:xfrm>
              <a:off x="4189250" y="1445450"/>
              <a:ext cx="104700" cy="142050"/>
            </a:xfrm>
            <a:custGeom>
              <a:avLst/>
              <a:gdLst/>
              <a:ahLst/>
              <a:cxnLst/>
              <a:rect l="l" t="t" r="r" b="b"/>
              <a:pathLst>
                <a:path w="4188" h="5682" extrusionOk="0">
                  <a:moveTo>
                    <a:pt x="3380" y="0"/>
                  </a:moveTo>
                  <a:cubicBezTo>
                    <a:pt x="3380" y="0"/>
                    <a:pt x="2767" y="2106"/>
                    <a:pt x="4139" y="2988"/>
                  </a:cubicBezTo>
                  <a:cubicBezTo>
                    <a:pt x="4188" y="3502"/>
                    <a:pt x="2743" y="5681"/>
                    <a:pt x="1274" y="5290"/>
                  </a:cubicBezTo>
                  <a:cubicBezTo>
                    <a:pt x="441" y="5094"/>
                    <a:pt x="0" y="3869"/>
                    <a:pt x="0" y="3869"/>
                  </a:cubicBezTo>
                  <a:cubicBezTo>
                    <a:pt x="74" y="3110"/>
                    <a:pt x="515" y="1518"/>
                    <a:pt x="515" y="15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68"/>
            <p:cNvSpPr/>
            <p:nvPr/>
          </p:nvSpPr>
          <p:spPr>
            <a:xfrm>
              <a:off x="4140875" y="1285650"/>
              <a:ext cx="156150" cy="222875"/>
            </a:xfrm>
            <a:custGeom>
              <a:avLst/>
              <a:gdLst/>
              <a:ahLst/>
              <a:cxnLst/>
              <a:rect l="l" t="t" r="r" b="b"/>
              <a:pathLst>
                <a:path w="6246" h="8915" extrusionOk="0">
                  <a:moveTo>
                    <a:pt x="393" y="2131"/>
                  </a:moveTo>
                  <a:cubicBezTo>
                    <a:pt x="393" y="2131"/>
                    <a:pt x="1" y="3454"/>
                    <a:pt x="148" y="4507"/>
                  </a:cubicBezTo>
                  <a:cubicBezTo>
                    <a:pt x="295" y="5535"/>
                    <a:pt x="393" y="7592"/>
                    <a:pt x="1299" y="8253"/>
                  </a:cubicBezTo>
                  <a:cubicBezTo>
                    <a:pt x="2229" y="8915"/>
                    <a:pt x="3527" y="8155"/>
                    <a:pt x="4409" y="7396"/>
                  </a:cubicBezTo>
                  <a:cubicBezTo>
                    <a:pt x="5266" y="6662"/>
                    <a:pt x="6196" y="5315"/>
                    <a:pt x="6221" y="3650"/>
                  </a:cubicBezTo>
                  <a:cubicBezTo>
                    <a:pt x="6245" y="2009"/>
                    <a:pt x="5584" y="1"/>
                    <a:pt x="3209" y="99"/>
                  </a:cubicBezTo>
                  <a:cubicBezTo>
                    <a:pt x="833" y="197"/>
                    <a:pt x="393" y="2131"/>
                    <a:pt x="393" y="21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68"/>
            <p:cNvSpPr/>
            <p:nvPr/>
          </p:nvSpPr>
          <p:spPr>
            <a:xfrm>
              <a:off x="4177000" y="1270975"/>
              <a:ext cx="167775" cy="231425"/>
            </a:xfrm>
            <a:custGeom>
              <a:avLst/>
              <a:gdLst/>
              <a:ahLst/>
              <a:cxnLst/>
              <a:rect l="l" t="t" r="r" b="b"/>
              <a:pathLst>
                <a:path w="6711" h="9257" extrusionOk="0">
                  <a:moveTo>
                    <a:pt x="613" y="1714"/>
                  </a:moveTo>
                  <a:cubicBezTo>
                    <a:pt x="1" y="2473"/>
                    <a:pt x="270" y="3380"/>
                    <a:pt x="1029" y="3943"/>
                  </a:cubicBezTo>
                  <a:cubicBezTo>
                    <a:pt x="1568" y="4335"/>
                    <a:pt x="2033" y="4579"/>
                    <a:pt x="2376" y="5167"/>
                  </a:cubicBezTo>
                  <a:cubicBezTo>
                    <a:pt x="2694" y="5706"/>
                    <a:pt x="2866" y="6343"/>
                    <a:pt x="2915" y="6979"/>
                  </a:cubicBezTo>
                  <a:cubicBezTo>
                    <a:pt x="2939" y="7493"/>
                    <a:pt x="2939" y="8008"/>
                    <a:pt x="2964" y="8546"/>
                  </a:cubicBezTo>
                  <a:cubicBezTo>
                    <a:pt x="2988" y="8791"/>
                    <a:pt x="2988" y="9110"/>
                    <a:pt x="3257" y="9183"/>
                  </a:cubicBezTo>
                  <a:cubicBezTo>
                    <a:pt x="3551" y="9257"/>
                    <a:pt x="4163" y="9036"/>
                    <a:pt x="4433" y="8889"/>
                  </a:cubicBezTo>
                  <a:cubicBezTo>
                    <a:pt x="4874" y="8620"/>
                    <a:pt x="5265" y="8277"/>
                    <a:pt x="5584" y="7885"/>
                  </a:cubicBezTo>
                  <a:cubicBezTo>
                    <a:pt x="6220" y="7151"/>
                    <a:pt x="6612" y="6171"/>
                    <a:pt x="6637" y="5192"/>
                  </a:cubicBezTo>
                  <a:cubicBezTo>
                    <a:pt x="6710" y="3355"/>
                    <a:pt x="5657" y="2155"/>
                    <a:pt x="4335" y="1102"/>
                  </a:cubicBezTo>
                  <a:cubicBezTo>
                    <a:pt x="2964" y="0"/>
                    <a:pt x="1690" y="392"/>
                    <a:pt x="613" y="17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68"/>
            <p:cNvSpPr/>
            <p:nvPr/>
          </p:nvSpPr>
          <p:spPr>
            <a:xfrm>
              <a:off x="4121300" y="1267900"/>
              <a:ext cx="110200" cy="125525"/>
            </a:xfrm>
            <a:custGeom>
              <a:avLst/>
              <a:gdLst/>
              <a:ahLst/>
              <a:cxnLst/>
              <a:rect l="l" t="t" r="r" b="b"/>
              <a:pathLst>
                <a:path w="4408" h="5021" extrusionOk="0">
                  <a:moveTo>
                    <a:pt x="2033" y="907"/>
                  </a:moveTo>
                  <a:cubicBezTo>
                    <a:pt x="2033" y="907"/>
                    <a:pt x="2033" y="907"/>
                    <a:pt x="2033" y="907"/>
                  </a:cubicBezTo>
                  <a:cubicBezTo>
                    <a:pt x="2498" y="588"/>
                    <a:pt x="4383" y="1"/>
                    <a:pt x="4383" y="980"/>
                  </a:cubicBezTo>
                  <a:cubicBezTo>
                    <a:pt x="4408" y="1935"/>
                    <a:pt x="2988" y="2890"/>
                    <a:pt x="2253" y="3331"/>
                  </a:cubicBezTo>
                  <a:cubicBezTo>
                    <a:pt x="1910" y="3503"/>
                    <a:pt x="1567" y="3649"/>
                    <a:pt x="1274" y="3894"/>
                  </a:cubicBezTo>
                  <a:cubicBezTo>
                    <a:pt x="882" y="4188"/>
                    <a:pt x="857" y="4776"/>
                    <a:pt x="514" y="5021"/>
                  </a:cubicBezTo>
                  <a:cubicBezTo>
                    <a:pt x="0" y="4531"/>
                    <a:pt x="123" y="3282"/>
                    <a:pt x="343" y="2670"/>
                  </a:cubicBezTo>
                  <a:cubicBezTo>
                    <a:pt x="612" y="1862"/>
                    <a:pt x="1322" y="1397"/>
                    <a:pt x="2033" y="9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68"/>
            <p:cNvSpPr/>
            <p:nvPr/>
          </p:nvSpPr>
          <p:spPr>
            <a:xfrm>
              <a:off x="4195375" y="1472375"/>
              <a:ext cx="53900" cy="38600"/>
            </a:xfrm>
            <a:custGeom>
              <a:avLst/>
              <a:gdLst/>
              <a:ahLst/>
              <a:cxnLst/>
              <a:rect l="l" t="t" r="r" b="b"/>
              <a:pathLst>
                <a:path w="2156" h="1544" extrusionOk="0">
                  <a:moveTo>
                    <a:pt x="123" y="1029"/>
                  </a:moveTo>
                  <a:cubicBezTo>
                    <a:pt x="1078" y="931"/>
                    <a:pt x="2155" y="1"/>
                    <a:pt x="2155" y="1"/>
                  </a:cubicBezTo>
                  <a:cubicBezTo>
                    <a:pt x="2155" y="1"/>
                    <a:pt x="1935" y="1127"/>
                    <a:pt x="0" y="1543"/>
                  </a:cubicBezTo>
                  <a:close/>
                </a:path>
              </a:pathLst>
            </a:custGeom>
            <a:solidFill>
              <a:srgbClr val="F4A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68"/>
            <p:cNvSpPr/>
            <p:nvPr/>
          </p:nvSpPr>
          <p:spPr>
            <a:xfrm>
              <a:off x="4865725" y="2915325"/>
              <a:ext cx="258975" cy="109625"/>
            </a:xfrm>
            <a:custGeom>
              <a:avLst/>
              <a:gdLst/>
              <a:ahLst/>
              <a:cxnLst/>
              <a:rect l="l" t="t" r="r" b="b"/>
              <a:pathLst>
                <a:path w="10359" h="4385" extrusionOk="0">
                  <a:moveTo>
                    <a:pt x="931" y="1"/>
                  </a:moveTo>
                  <a:cubicBezTo>
                    <a:pt x="0" y="1470"/>
                    <a:pt x="221" y="2498"/>
                    <a:pt x="490" y="2621"/>
                  </a:cubicBezTo>
                  <a:cubicBezTo>
                    <a:pt x="3634" y="4019"/>
                    <a:pt x="6103" y="4384"/>
                    <a:pt x="7811" y="4384"/>
                  </a:cubicBezTo>
                  <a:cubicBezTo>
                    <a:pt x="9124" y="4384"/>
                    <a:pt x="9986" y="4169"/>
                    <a:pt x="10359" y="4041"/>
                  </a:cubicBezTo>
                  <a:cubicBezTo>
                    <a:pt x="9428" y="2768"/>
                    <a:pt x="8571" y="1543"/>
                    <a:pt x="7518" y="123"/>
                  </a:cubicBezTo>
                  <a:cubicBezTo>
                    <a:pt x="6736" y="271"/>
                    <a:pt x="5859" y="324"/>
                    <a:pt x="5006" y="324"/>
                  </a:cubicBezTo>
                  <a:cubicBezTo>
                    <a:pt x="2894" y="324"/>
                    <a:pt x="931" y="1"/>
                    <a:pt x="9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68"/>
            <p:cNvSpPr/>
            <p:nvPr/>
          </p:nvSpPr>
          <p:spPr>
            <a:xfrm>
              <a:off x="4206375" y="1925400"/>
              <a:ext cx="279200" cy="315300"/>
            </a:xfrm>
            <a:custGeom>
              <a:avLst/>
              <a:gdLst/>
              <a:ahLst/>
              <a:cxnLst/>
              <a:rect l="l" t="t" r="r" b="b"/>
              <a:pathLst>
                <a:path w="11168" h="12612" extrusionOk="0">
                  <a:moveTo>
                    <a:pt x="11167" y="1"/>
                  </a:moveTo>
                  <a:lnTo>
                    <a:pt x="25" y="6466"/>
                  </a:lnTo>
                  <a:lnTo>
                    <a:pt x="1" y="12612"/>
                  </a:lnTo>
                  <a:lnTo>
                    <a:pt x="11143" y="6147"/>
                  </a:lnTo>
                  <a:lnTo>
                    <a:pt x="11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68"/>
            <p:cNvSpPr/>
            <p:nvPr/>
          </p:nvSpPr>
          <p:spPr>
            <a:xfrm>
              <a:off x="2951375" y="1925400"/>
              <a:ext cx="281025" cy="315300"/>
            </a:xfrm>
            <a:custGeom>
              <a:avLst/>
              <a:gdLst/>
              <a:ahLst/>
              <a:cxnLst/>
              <a:rect l="l" t="t" r="r" b="b"/>
              <a:pathLst>
                <a:path w="11241" h="12612" extrusionOk="0">
                  <a:moveTo>
                    <a:pt x="25" y="1"/>
                  </a:moveTo>
                  <a:lnTo>
                    <a:pt x="1" y="6147"/>
                  </a:lnTo>
                  <a:lnTo>
                    <a:pt x="11216" y="12612"/>
                  </a:lnTo>
                  <a:lnTo>
                    <a:pt x="11241" y="649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68"/>
            <p:cNvSpPr/>
            <p:nvPr/>
          </p:nvSpPr>
          <p:spPr>
            <a:xfrm>
              <a:off x="3956000" y="2062225"/>
              <a:ext cx="251025" cy="238475"/>
            </a:xfrm>
            <a:custGeom>
              <a:avLst/>
              <a:gdLst/>
              <a:ahLst/>
              <a:cxnLst/>
              <a:rect l="l" t="t" r="r" b="b"/>
              <a:pathLst>
                <a:path w="10041" h="9539" extrusionOk="0">
                  <a:moveTo>
                    <a:pt x="5877" y="1"/>
                  </a:moveTo>
                  <a:cubicBezTo>
                    <a:pt x="4371" y="1"/>
                    <a:pt x="2865" y="331"/>
                    <a:pt x="1715" y="993"/>
                  </a:cubicBezTo>
                  <a:cubicBezTo>
                    <a:pt x="588" y="1654"/>
                    <a:pt x="25" y="2535"/>
                    <a:pt x="25" y="3392"/>
                  </a:cubicBezTo>
                  <a:lnTo>
                    <a:pt x="0" y="9522"/>
                  </a:lnTo>
                  <a:lnTo>
                    <a:pt x="0" y="9522"/>
                  </a:lnTo>
                  <a:cubicBezTo>
                    <a:pt x="7" y="8647"/>
                    <a:pt x="571" y="7796"/>
                    <a:pt x="1715" y="7139"/>
                  </a:cubicBezTo>
                  <a:cubicBezTo>
                    <a:pt x="2853" y="6478"/>
                    <a:pt x="4353" y="6147"/>
                    <a:pt x="5856" y="6147"/>
                  </a:cubicBezTo>
                  <a:cubicBezTo>
                    <a:pt x="7359" y="6147"/>
                    <a:pt x="8865" y="6478"/>
                    <a:pt x="10016" y="7139"/>
                  </a:cubicBezTo>
                  <a:lnTo>
                    <a:pt x="10040" y="993"/>
                  </a:lnTo>
                  <a:cubicBezTo>
                    <a:pt x="8890" y="331"/>
                    <a:pt x="7384" y="1"/>
                    <a:pt x="5877" y="1"/>
                  </a:cubicBezTo>
                  <a:close/>
                  <a:moveTo>
                    <a:pt x="0" y="9522"/>
                  </a:moveTo>
                  <a:cubicBezTo>
                    <a:pt x="0" y="9528"/>
                    <a:pt x="0" y="9533"/>
                    <a:pt x="0" y="9539"/>
                  </a:cubicBezTo>
                  <a:lnTo>
                    <a:pt x="0" y="9522"/>
                  </a:lnTo>
                  <a:close/>
                </a:path>
              </a:pathLst>
            </a:custGeom>
            <a:solidFill>
              <a:srgbClr val="787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68"/>
            <p:cNvSpPr/>
            <p:nvPr/>
          </p:nvSpPr>
          <p:spPr>
            <a:xfrm>
              <a:off x="3231775" y="2062300"/>
              <a:ext cx="252250" cy="239025"/>
            </a:xfrm>
            <a:custGeom>
              <a:avLst/>
              <a:gdLst/>
              <a:ahLst/>
              <a:cxnLst/>
              <a:rect l="l" t="t" r="r" b="b"/>
              <a:pathLst>
                <a:path w="10090" h="9561" extrusionOk="0">
                  <a:moveTo>
                    <a:pt x="4190" y="1"/>
                  </a:moveTo>
                  <a:cubicBezTo>
                    <a:pt x="2677" y="1"/>
                    <a:pt x="1169" y="338"/>
                    <a:pt x="25" y="1014"/>
                  </a:cubicBezTo>
                  <a:lnTo>
                    <a:pt x="0" y="7136"/>
                  </a:lnTo>
                  <a:cubicBezTo>
                    <a:pt x="1151" y="6475"/>
                    <a:pt x="2657" y="6144"/>
                    <a:pt x="4163" y="6144"/>
                  </a:cubicBezTo>
                  <a:cubicBezTo>
                    <a:pt x="5669" y="6144"/>
                    <a:pt x="7175" y="6475"/>
                    <a:pt x="8326" y="7136"/>
                  </a:cubicBezTo>
                  <a:cubicBezTo>
                    <a:pt x="9477" y="7797"/>
                    <a:pt x="10065" y="8679"/>
                    <a:pt x="10065" y="9560"/>
                  </a:cubicBezTo>
                  <a:lnTo>
                    <a:pt x="10065" y="3438"/>
                  </a:lnTo>
                  <a:cubicBezTo>
                    <a:pt x="10089" y="2557"/>
                    <a:pt x="9501" y="1675"/>
                    <a:pt x="8351" y="990"/>
                  </a:cubicBezTo>
                  <a:cubicBezTo>
                    <a:pt x="7193" y="331"/>
                    <a:pt x="5689" y="1"/>
                    <a:pt x="4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68"/>
            <p:cNvSpPr/>
            <p:nvPr/>
          </p:nvSpPr>
          <p:spPr>
            <a:xfrm>
              <a:off x="3440525" y="2207625"/>
              <a:ext cx="280400" cy="315300"/>
            </a:xfrm>
            <a:custGeom>
              <a:avLst/>
              <a:gdLst/>
              <a:ahLst/>
              <a:cxnLst/>
              <a:rect l="l" t="t" r="r" b="b"/>
              <a:pathLst>
                <a:path w="11216" h="12612" extrusionOk="0">
                  <a:moveTo>
                    <a:pt x="25" y="1"/>
                  </a:moveTo>
                  <a:lnTo>
                    <a:pt x="1" y="6147"/>
                  </a:lnTo>
                  <a:lnTo>
                    <a:pt x="11216" y="12612"/>
                  </a:lnTo>
                  <a:lnTo>
                    <a:pt x="11216" y="649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68"/>
            <p:cNvSpPr/>
            <p:nvPr/>
          </p:nvSpPr>
          <p:spPr>
            <a:xfrm>
              <a:off x="3720925" y="2207625"/>
              <a:ext cx="278575" cy="315300"/>
            </a:xfrm>
            <a:custGeom>
              <a:avLst/>
              <a:gdLst/>
              <a:ahLst/>
              <a:cxnLst/>
              <a:rect l="l" t="t" r="r" b="b"/>
              <a:pathLst>
                <a:path w="11143" h="12612" extrusionOk="0">
                  <a:moveTo>
                    <a:pt x="11142" y="1"/>
                  </a:moveTo>
                  <a:lnTo>
                    <a:pt x="0" y="6490"/>
                  </a:lnTo>
                  <a:lnTo>
                    <a:pt x="0" y="12612"/>
                  </a:lnTo>
                  <a:lnTo>
                    <a:pt x="11142" y="6147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68"/>
            <p:cNvSpPr/>
            <p:nvPr/>
          </p:nvSpPr>
          <p:spPr>
            <a:xfrm>
              <a:off x="2952000" y="1481575"/>
              <a:ext cx="1533575" cy="888300"/>
            </a:xfrm>
            <a:custGeom>
              <a:avLst/>
              <a:gdLst/>
              <a:ahLst/>
              <a:cxnLst/>
              <a:rect l="l" t="t" r="r" b="b"/>
              <a:pathLst>
                <a:path w="61343" h="35532" extrusionOk="0">
                  <a:moveTo>
                    <a:pt x="30561" y="0"/>
                  </a:moveTo>
                  <a:lnTo>
                    <a:pt x="0" y="17754"/>
                  </a:lnTo>
                  <a:lnTo>
                    <a:pt x="11216" y="24243"/>
                  </a:lnTo>
                  <a:cubicBezTo>
                    <a:pt x="12360" y="23567"/>
                    <a:pt x="13868" y="23230"/>
                    <a:pt x="15381" y="23230"/>
                  </a:cubicBezTo>
                  <a:cubicBezTo>
                    <a:pt x="16880" y="23230"/>
                    <a:pt x="18384" y="23560"/>
                    <a:pt x="19542" y="24219"/>
                  </a:cubicBezTo>
                  <a:cubicBezTo>
                    <a:pt x="21843" y="25565"/>
                    <a:pt x="21843" y="27720"/>
                    <a:pt x="19566" y="29043"/>
                  </a:cubicBezTo>
                  <a:lnTo>
                    <a:pt x="30757" y="35532"/>
                  </a:lnTo>
                  <a:lnTo>
                    <a:pt x="41899" y="29043"/>
                  </a:lnTo>
                  <a:cubicBezTo>
                    <a:pt x="39597" y="27720"/>
                    <a:pt x="39597" y="25565"/>
                    <a:pt x="41875" y="24219"/>
                  </a:cubicBezTo>
                  <a:cubicBezTo>
                    <a:pt x="43025" y="23557"/>
                    <a:pt x="44531" y="23227"/>
                    <a:pt x="46037" y="23227"/>
                  </a:cubicBezTo>
                  <a:cubicBezTo>
                    <a:pt x="47544" y="23227"/>
                    <a:pt x="49050" y="23557"/>
                    <a:pt x="50200" y="24219"/>
                  </a:cubicBezTo>
                  <a:lnTo>
                    <a:pt x="61342" y="17754"/>
                  </a:lnTo>
                  <a:lnTo>
                    <a:pt x="305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68"/>
            <p:cNvSpPr/>
            <p:nvPr/>
          </p:nvSpPr>
          <p:spPr>
            <a:xfrm>
              <a:off x="3208500" y="2282925"/>
              <a:ext cx="43500" cy="213075"/>
            </a:xfrm>
            <a:custGeom>
              <a:avLst/>
              <a:gdLst/>
              <a:ahLst/>
              <a:cxnLst/>
              <a:rect l="l" t="t" r="r" b="b"/>
              <a:pathLst>
                <a:path w="1740" h="8523" extrusionOk="0">
                  <a:moveTo>
                    <a:pt x="1739" y="1"/>
                  </a:moveTo>
                  <a:lnTo>
                    <a:pt x="1739" y="16"/>
                  </a:lnTo>
                  <a:lnTo>
                    <a:pt x="1739" y="16"/>
                  </a:lnTo>
                  <a:cubicBezTo>
                    <a:pt x="1739" y="11"/>
                    <a:pt x="1739" y="6"/>
                    <a:pt x="1739" y="1"/>
                  </a:cubicBezTo>
                  <a:close/>
                  <a:moveTo>
                    <a:pt x="1739" y="16"/>
                  </a:moveTo>
                  <a:lnTo>
                    <a:pt x="1739" y="16"/>
                  </a:lnTo>
                  <a:cubicBezTo>
                    <a:pt x="1732" y="868"/>
                    <a:pt x="1145" y="1719"/>
                    <a:pt x="25" y="2376"/>
                  </a:cubicBezTo>
                  <a:lnTo>
                    <a:pt x="1" y="8522"/>
                  </a:lnTo>
                  <a:cubicBezTo>
                    <a:pt x="1152" y="7861"/>
                    <a:pt x="1715" y="7004"/>
                    <a:pt x="1715" y="6123"/>
                  </a:cubicBezTo>
                  <a:lnTo>
                    <a:pt x="1739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68"/>
            <p:cNvSpPr/>
            <p:nvPr/>
          </p:nvSpPr>
          <p:spPr>
            <a:xfrm>
              <a:off x="3210350" y="2504550"/>
              <a:ext cx="279175" cy="314700"/>
            </a:xfrm>
            <a:custGeom>
              <a:avLst/>
              <a:gdLst/>
              <a:ahLst/>
              <a:cxnLst/>
              <a:rect l="l" t="t" r="r" b="b"/>
              <a:pathLst>
                <a:path w="11167" h="12588" extrusionOk="0">
                  <a:moveTo>
                    <a:pt x="11167" y="0"/>
                  </a:moveTo>
                  <a:lnTo>
                    <a:pt x="25" y="6465"/>
                  </a:lnTo>
                  <a:lnTo>
                    <a:pt x="0" y="12587"/>
                  </a:lnTo>
                  <a:lnTo>
                    <a:pt x="11142" y="6122"/>
                  </a:lnTo>
                  <a:lnTo>
                    <a:pt x="11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68"/>
            <p:cNvSpPr/>
            <p:nvPr/>
          </p:nvSpPr>
          <p:spPr>
            <a:xfrm>
              <a:off x="2959950" y="2641375"/>
              <a:ext cx="251025" cy="237850"/>
            </a:xfrm>
            <a:custGeom>
              <a:avLst/>
              <a:gdLst/>
              <a:ahLst/>
              <a:cxnLst/>
              <a:rect l="l" t="t" r="r" b="b"/>
              <a:pathLst>
                <a:path w="10041" h="9514" extrusionOk="0">
                  <a:moveTo>
                    <a:pt x="5878" y="0"/>
                  </a:moveTo>
                  <a:cubicBezTo>
                    <a:pt x="4372" y="0"/>
                    <a:pt x="2866" y="331"/>
                    <a:pt x="1715" y="992"/>
                  </a:cubicBezTo>
                  <a:cubicBezTo>
                    <a:pt x="588" y="1653"/>
                    <a:pt x="25" y="2510"/>
                    <a:pt x="25" y="3392"/>
                  </a:cubicBezTo>
                  <a:lnTo>
                    <a:pt x="1" y="9498"/>
                  </a:lnTo>
                  <a:lnTo>
                    <a:pt x="1" y="9498"/>
                  </a:lnTo>
                  <a:cubicBezTo>
                    <a:pt x="7" y="8646"/>
                    <a:pt x="571" y="7796"/>
                    <a:pt x="1715" y="7139"/>
                  </a:cubicBezTo>
                  <a:cubicBezTo>
                    <a:pt x="2859" y="6462"/>
                    <a:pt x="4367" y="6125"/>
                    <a:pt x="5877" y="6125"/>
                  </a:cubicBezTo>
                  <a:cubicBezTo>
                    <a:pt x="7373" y="6125"/>
                    <a:pt x="8870" y="6456"/>
                    <a:pt x="10016" y="7114"/>
                  </a:cubicBezTo>
                  <a:lnTo>
                    <a:pt x="10041" y="992"/>
                  </a:lnTo>
                  <a:cubicBezTo>
                    <a:pt x="8890" y="331"/>
                    <a:pt x="7384" y="0"/>
                    <a:pt x="5878" y="0"/>
                  </a:cubicBezTo>
                  <a:close/>
                  <a:moveTo>
                    <a:pt x="1" y="9498"/>
                  </a:moveTo>
                  <a:cubicBezTo>
                    <a:pt x="0" y="9503"/>
                    <a:pt x="0" y="9509"/>
                    <a:pt x="0" y="9514"/>
                  </a:cubicBezTo>
                  <a:lnTo>
                    <a:pt x="1" y="9498"/>
                  </a:ln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8"/>
            <p:cNvSpPr/>
            <p:nvPr/>
          </p:nvSpPr>
          <p:spPr>
            <a:xfrm>
              <a:off x="2724875" y="2786775"/>
              <a:ext cx="279175" cy="315300"/>
            </a:xfrm>
            <a:custGeom>
              <a:avLst/>
              <a:gdLst/>
              <a:ahLst/>
              <a:cxnLst/>
              <a:rect l="l" t="t" r="r" b="b"/>
              <a:pathLst>
                <a:path w="11167" h="12612" extrusionOk="0">
                  <a:moveTo>
                    <a:pt x="11167" y="0"/>
                  </a:moveTo>
                  <a:lnTo>
                    <a:pt x="25" y="6465"/>
                  </a:lnTo>
                  <a:lnTo>
                    <a:pt x="0" y="12611"/>
                  </a:lnTo>
                  <a:lnTo>
                    <a:pt x="11142" y="6122"/>
                  </a:lnTo>
                  <a:lnTo>
                    <a:pt x="11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68"/>
            <p:cNvSpPr/>
            <p:nvPr/>
          </p:nvSpPr>
          <p:spPr>
            <a:xfrm>
              <a:off x="1955325" y="2504550"/>
              <a:ext cx="770175" cy="597525"/>
            </a:xfrm>
            <a:custGeom>
              <a:avLst/>
              <a:gdLst/>
              <a:ahLst/>
              <a:cxnLst/>
              <a:rect l="l" t="t" r="r" b="b"/>
              <a:pathLst>
                <a:path w="30807" h="23901" extrusionOk="0">
                  <a:moveTo>
                    <a:pt x="25" y="0"/>
                  </a:moveTo>
                  <a:lnTo>
                    <a:pt x="1" y="6122"/>
                  </a:lnTo>
                  <a:lnTo>
                    <a:pt x="30782" y="23900"/>
                  </a:lnTo>
                  <a:lnTo>
                    <a:pt x="30807" y="1775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8"/>
            <p:cNvSpPr/>
            <p:nvPr/>
          </p:nvSpPr>
          <p:spPr>
            <a:xfrm>
              <a:off x="1955950" y="2060100"/>
              <a:ext cx="1533575" cy="888300"/>
            </a:xfrm>
            <a:custGeom>
              <a:avLst/>
              <a:gdLst/>
              <a:ahLst/>
              <a:cxnLst/>
              <a:rect l="l" t="t" r="r" b="b"/>
              <a:pathLst>
                <a:path w="61343" h="35532" extrusionOk="0">
                  <a:moveTo>
                    <a:pt x="30561" y="0"/>
                  </a:moveTo>
                  <a:lnTo>
                    <a:pt x="0" y="17778"/>
                  </a:lnTo>
                  <a:lnTo>
                    <a:pt x="30782" y="35532"/>
                  </a:lnTo>
                  <a:lnTo>
                    <a:pt x="41924" y="29067"/>
                  </a:lnTo>
                  <a:cubicBezTo>
                    <a:pt x="39622" y="27720"/>
                    <a:pt x="39597" y="25565"/>
                    <a:pt x="41875" y="24243"/>
                  </a:cubicBezTo>
                  <a:cubicBezTo>
                    <a:pt x="43026" y="23582"/>
                    <a:pt x="44532" y="23251"/>
                    <a:pt x="46038" y="23251"/>
                  </a:cubicBezTo>
                  <a:cubicBezTo>
                    <a:pt x="47544" y="23251"/>
                    <a:pt x="49050" y="23582"/>
                    <a:pt x="50201" y="24243"/>
                  </a:cubicBezTo>
                  <a:lnTo>
                    <a:pt x="61343" y="17778"/>
                  </a:lnTo>
                  <a:lnTo>
                    <a:pt x="50127" y="11289"/>
                  </a:lnTo>
                  <a:cubicBezTo>
                    <a:pt x="52404" y="9967"/>
                    <a:pt x="52404" y="7812"/>
                    <a:pt x="50103" y="6465"/>
                  </a:cubicBezTo>
                  <a:cubicBezTo>
                    <a:pt x="48957" y="5807"/>
                    <a:pt x="47459" y="5476"/>
                    <a:pt x="45960" y="5476"/>
                  </a:cubicBezTo>
                  <a:cubicBezTo>
                    <a:pt x="44447" y="5476"/>
                    <a:pt x="42933" y="5813"/>
                    <a:pt x="41777" y="6489"/>
                  </a:cubicBezTo>
                  <a:lnTo>
                    <a:pt x="30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8"/>
            <p:cNvSpPr/>
            <p:nvPr/>
          </p:nvSpPr>
          <p:spPr>
            <a:xfrm>
              <a:off x="4189250" y="2281700"/>
              <a:ext cx="44100" cy="214300"/>
            </a:xfrm>
            <a:custGeom>
              <a:avLst/>
              <a:gdLst/>
              <a:ahLst/>
              <a:cxnLst/>
              <a:rect l="l" t="t" r="r" b="b"/>
              <a:pathLst>
                <a:path w="1764" h="8572" extrusionOk="0">
                  <a:moveTo>
                    <a:pt x="25" y="1"/>
                  </a:moveTo>
                  <a:lnTo>
                    <a:pt x="0" y="6147"/>
                  </a:lnTo>
                  <a:cubicBezTo>
                    <a:pt x="0" y="7029"/>
                    <a:pt x="564" y="7886"/>
                    <a:pt x="1739" y="8571"/>
                  </a:cubicBezTo>
                  <a:lnTo>
                    <a:pt x="1763" y="2425"/>
                  </a:lnTo>
                  <a:cubicBezTo>
                    <a:pt x="588" y="1764"/>
                    <a:pt x="25" y="882"/>
                    <a:pt x="25" y="1"/>
                  </a:cubicBezTo>
                  <a:close/>
                </a:path>
              </a:pathLst>
            </a:custGeom>
            <a:solidFill>
              <a:srgbClr val="718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8"/>
            <p:cNvSpPr/>
            <p:nvPr/>
          </p:nvSpPr>
          <p:spPr>
            <a:xfrm>
              <a:off x="3954150" y="2504550"/>
              <a:ext cx="280425" cy="315300"/>
            </a:xfrm>
            <a:custGeom>
              <a:avLst/>
              <a:gdLst/>
              <a:ahLst/>
              <a:cxnLst/>
              <a:rect l="l" t="t" r="r" b="b"/>
              <a:pathLst>
                <a:path w="11217" h="12612" extrusionOk="0">
                  <a:moveTo>
                    <a:pt x="25" y="0"/>
                  </a:moveTo>
                  <a:lnTo>
                    <a:pt x="1" y="6122"/>
                  </a:lnTo>
                  <a:lnTo>
                    <a:pt x="11216" y="12612"/>
                  </a:lnTo>
                  <a:lnTo>
                    <a:pt x="11216" y="646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8"/>
            <p:cNvSpPr/>
            <p:nvPr/>
          </p:nvSpPr>
          <p:spPr>
            <a:xfrm>
              <a:off x="4234550" y="2641375"/>
              <a:ext cx="251625" cy="238475"/>
            </a:xfrm>
            <a:custGeom>
              <a:avLst/>
              <a:gdLst/>
              <a:ahLst/>
              <a:cxnLst/>
              <a:rect l="l" t="t" r="r" b="b"/>
              <a:pathLst>
                <a:path w="10065" h="9539" extrusionOk="0">
                  <a:moveTo>
                    <a:pt x="4163" y="0"/>
                  </a:moveTo>
                  <a:cubicBezTo>
                    <a:pt x="2657" y="0"/>
                    <a:pt x="1151" y="331"/>
                    <a:pt x="0" y="992"/>
                  </a:cubicBezTo>
                  <a:lnTo>
                    <a:pt x="0" y="7139"/>
                  </a:lnTo>
                  <a:cubicBezTo>
                    <a:pt x="1139" y="6465"/>
                    <a:pt x="2639" y="6128"/>
                    <a:pt x="4142" y="6128"/>
                  </a:cubicBezTo>
                  <a:cubicBezTo>
                    <a:pt x="5645" y="6128"/>
                    <a:pt x="7151" y="6465"/>
                    <a:pt x="8302" y="7139"/>
                  </a:cubicBezTo>
                  <a:cubicBezTo>
                    <a:pt x="9477" y="7800"/>
                    <a:pt x="10040" y="8681"/>
                    <a:pt x="10040" y="9538"/>
                  </a:cubicBezTo>
                  <a:lnTo>
                    <a:pt x="10065" y="3416"/>
                  </a:lnTo>
                  <a:cubicBezTo>
                    <a:pt x="10065" y="2535"/>
                    <a:pt x="9477" y="1653"/>
                    <a:pt x="8326" y="992"/>
                  </a:cubicBezTo>
                  <a:cubicBezTo>
                    <a:pt x="7175" y="331"/>
                    <a:pt x="5669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8"/>
            <p:cNvSpPr/>
            <p:nvPr/>
          </p:nvSpPr>
          <p:spPr>
            <a:xfrm>
              <a:off x="4442700" y="2786775"/>
              <a:ext cx="281025" cy="315300"/>
            </a:xfrm>
            <a:custGeom>
              <a:avLst/>
              <a:gdLst/>
              <a:ahLst/>
              <a:cxnLst/>
              <a:rect l="l" t="t" r="r" b="b"/>
              <a:pathLst>
                <a:path w="11241" h="12612" extrusionOk="0">
                  <a:moveTo>
                    <a:pt x="25" y="0"/>
                  </a:moveTo>
                  <a:lnTo>
                    <a:pt x="0" y="6122"/>
                  </a:lnTo>
                  <a:lnTo>
                    <a:pt x="11216" y="12611"/>
                  </a:lnTo>
                  <a:lnTo>
                    <a:pt x="11240" y="646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68"/>
            <p:cNvSpPr/>
            <p:nvPr/>
          </p:nvSpPr>
          <p:spPr>
            <a:xfrm>
              <a:off x="4723075" y="2504550"/>
              <a:ext cx="764675" cy="597525"/>
            </a:xfrm>
            <a:custGeom>
              <a:avLst/>
              <a:gdLst/>
              <a:ahLst/>
              <a:cxnLst/>
              <a:rect l="l" t="t" r="r" b="b"/>
              <a:pathLst>
                <a:path w="30587" h="23901" extrusionOk="0">
                  <a:moveTo>
                    <a:pt x="30586" y="0"/>
                  </a:moveTo>
                  <a:lnTo>
                    <a:pt x="25" y="17754"/>
                  </a:lnTo>
                  <a:lnTo>
                    <a:pt x="1" y="23900"/>
                  </a:lnTo>
                  <a:lnTo>
                    <a:pt x="1" y="23900"/>
                  </a:lnTo>
                  <a:lnTo>
                    <a:pt x="30586" y="6122"/>
                  </a:lnTo>
                  <a:lnTo>
                    <a:pt x="30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68"/>
            <p:cNvSpPr/>
            <p:nvPr/>
          </p:nvSpPr>
          <p:spPr>
            <a:xfrm>
              <a:off x="3954775" y="2060100"/>
              <a:ext cx="1532975" cy="888300"/>
            </a:xfrm>
            <a:custGeom>
              <a:avLst/>
              <a:gdLst/>
              <a:ahLst/>
              <a:cxnLst/>
              <a:rect l="l" t="t" r="r" b="b"/>
              <a:pathLst>
                <a:path w="61319" h="35532" extrusionOk="0">
                  <a:moveTo>
                    <a:pt x="30561" y="0"/>
                  </a:moveTo>
                  <a:lnTo>
                    <a:pt x="19419" y="6465"/>
                  </a:lnTo>
                  <a:cubicBezTo>
                    <a:pt x="18268" y="5804"/>
                    <a:pt x="16762" y="5473"/>
                    <a:pt x="15259" y="5473"/>
                  </a:cubicBezTo>
                  <a:cubicBezTo>
                    <a:pt x="13757" y="5473"/>
                    <a:pt x="12257" y="5804"/>
                    <a:pt x="11118" y="6465"/>
                  </a:cubicBezTo>
                  <a:cubicBezTo>
                    <a:pt x="8816" y="7812"/>
                    <a:pt x="8816" y="9967"/>
                    <a:pt x="11142" y="11289"/>
                  </a:cubicBezTo>
                  <a:lnTo>
                    <a:pt x="0" y="17778"/>
                  </a:lnTo>
                  <a:lnTo>
                    <a:pt x="11216" y="24243"/>
                  </a:lnTo>
                  <a:cubicBezTo>
                    <a:pt x="12355" y="23582"/>
                    <a:pt x="13854" y="23251"/>
                    <a:pt x="15357" y="23251"/>
                  </a:cubicBezTo>
                  <a:cubicBezTo>
                    <a:pt x="16860" y="23251"/>
                    <a:pt x="18366" y="23582"/>
                    <a:pt x="19517" y="24243"/>
                  </a:cubicBezTo>
                  <a:cubicBezTo>
                    <a:pt x="21819" y="25565"/>
                    <a:pt x="21844" y="27720"/>
                    <a:pt x="19542" y="29067"/>
                  </a:cubicBezTo>
                  <a:lnTo>
                    <a:pt x="30757" y="35532"/>
                  </a:lnTo>
                  <a:lnTo>
                    <a:pt x="61318" y="17778"/>
                  </a:lnTo>
                  <a:lnTo>
                    <a:pt x="30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8"/>
            <p:cNvSpPr/>
            <p:nvPr/>
          </p:nvSpPr>
          <p:spPr>
            <a:xfrm>
              <a:off x="4211275" y="2861450"/>
              <a:ext cx="42900" cy="213075"/>
            </a:xfrm>
            <a:custGeom>
              <a:avLst/>
              <a:gdLst/>
              <a:ahLst/>
              <a:cxnLst/>
              <a:rect l="l" t="t" r="r" b="b"/>
              <a:pathLst>
                <a:path w="1716" h="8523" extrusionOk="0">
                  <a:moveTo>
                    <a:pt x="1715" y="1"/>
                  </a:moveTo>
                  <a:cubicBezTo>
                    <a:pt x="1715" y="858"/>
                    <a:pt x="1152" y="1739"/>
                    <a:pt x="25" y="2400"/>
                  </a:cubicBezTo>
                  <a:lnTo>
                    <a:pt x="1" y="8522"/>
                  </a:lnTo>
                  <a:cubicBezTo>
                    <a:pt x="1127" y="7861"/>
                    <a:pt x="1691" y="7004"/>
                    <a:pt x="1715" y="6147"/>
                  </a:cubicBezTo>
                  <a:lnTo>
                    <a:pt x="1715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68"/>
            <p:cNvSpPr/>
            <p:nvPr/>
          </p:nvSpPr>
          <p:spPr>
            <a:xfrm>
              <a:off x="3193200" y="2860850"/>
              <a:ext cx="44100" cy="213675"/>
            </a:xfrm>
            <a:custGeom>
              <a:avLst/>
              <a:gdLst/>
              <a:ahLst/>
              <a:cxnLst/>
              <a:rect l="l" t="t" r="r" b="b"/>
              <a:pathLst>
                <a:path w="1764" h="8547" extrusionOk="0">
                  <a:moveTo>
                    <a:pt x="25" y="0"/>
                  </a:moveTo>
                  <a:lnTo>
                    <a:pt x="0" y="6122"/>
                  </a:lnTo>
                  <a:cubicBezTo>
                    <a:pt x="0" y="7004"/>
                    <a:pt x="588" y="7885"/>
                    <a:pt x="1739" y="8546"/>
                  </a:cubicBezTo>
                  <a:lnTo>
                    <a:pt x="1764" y="2424"/>
                  </a:lnTo>
                  <a:cubicBezTo>
                    <a:pt x="588" y="1739"/>
                    <a:pt x="25" y="857"/>
                    <a:pt x="25" y="0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68"/>
            <p:cNvSpPr/>
            <p:nvPr/>
          </p:nvSpPr>
          <p:spPr>
            <a:xfrm>
              <a:off x="3453375" y="3540375"/>
              <a:ext cx="161650" cy="60625"/>
            </a:xfrm>
            <a:custGeom>
              <a:avLst/>
              <a:gdLst/>
              <a:ahLst/>
              <a:cxnLst/>
              <a:rect l="l" t="t" r="r" b="b"/>
              <a:pathLst>
                <a:path w="6466" h="2425" extrusionOk="0">
                  <a:moveTo>
                    <a:pt x="1" y="1617"/>
                  </a:moveTo>
                  <a:cubicBezTo>
                    <a:pt x="1" y="1617"/>
                    <a:pt x="295" y="1715"/>
                    <a:pt x="1005" y="2009"/>
                  </a:cubicBezTo>
                  <a:cubicBezTo>
                    <a:pt x="1715" y="2327"/>
                    <a:pt x="3233" y="2425"/>
                    <a:pt x="4188" y="2254"/>
                  </a:cubicBezTo>
                  <a:cubicBezTo>
                    <a:pt x="5143" y="2107"/>
                    <a:pt x="6466" y="1911"/>
                    <a:pt x="6196" y="1543"/>
                  </a:cubicBezTo>
                  <a:cubicBezTo>
                    <a:pt x="5951" y="1201"/>
                    <a:pt x="1152" y="1"/>
                    <a:pt x="956" y="99"/>
                  </a:cubicBezTo>
                  <a:cubicBezTo>
                    <a:pt x="760" y="197"/>
                    <a:pt x="1" y="1617"/>
                    <a:pt x="1" y="1617"/>
                  </a:cubicBezTo>
                  <a:close/>
                </a:path>
              </a:pathLst>
            </a:custGeom>
            <a:solidFill>
              <a:srgbClr val="F2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8"/>
            <p:cNvSpPr/>
            <p:nvPr/>
          </p:nvSpPr>
          <p:spPr>
            <a:xfrm>
              <a:off x="2958125" y="3083075"/>
              <a:ext cx="769550" cy="597525"/>
            </a:xfrm>
            <a:custGeom>
              <a:avLst/>
              <a:gdLst/>
              <a:ahLst/>
              <a:cxnLst/>
              <a:rect l="l" t="t" r="r" b="b"/>
              <a:pathLst>
                <a:path w="30782" h="23901" extrusionOk="0">
                  <a:moveTo>
                    <a:pt x="24" y="0"/>
                  </a:moveTo>
                  <a:lnTo>
                    <a:pt x="0" y="6147"/>
                  </a:lnTo>
                  <a:lnTo>
                    <a:pt x="30757" y="23900"/>
                  </a:lnTo>
                  <a:lnTo>
                    <a:pt x="30781" y="1775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68"/>
            <p:cNvSpPr/>
            <p:nvPr/>
          </p:nvSpPr>
          <p:spPr>
            <a:xfrm>
              <a:off x="3727025" y="3083075"/>
              <a:ext cx="764675" cy="597525"/>
            </a:xfrm>
            <a:custGeom>
              <a:avLst/>
              <a:gdLst/>
              <a:ahLst/>
              <a:cxnLst/>
              <a:rect l="l" t="t" r="r" b="b"/>
              <a:pathLst>
                <a:path w="30587" h="23901" extrusionOk="0">
                  <a:moveTo>
                    <a:pt x="30586" y="0"/>
                  </a:moveTo>
                  <a:lnTo>
                    <a:pt x="25" y="17754"/>
                  </a:lnTo>
                  <a:lnTo>
                    <a:pt x="1" y="23900"/>
                  </a:lnTo>
                  <a:lnTo>
                    <a:pt x="30586" y="6147"/>
                  </a:lnTo>
                  <a:lnTo>
                    <a:pt x="30586" y="0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8"/>
            <p:cNvSpPr/>
            <p:nvPr/>
          </p:nvSpPr>
          <p:spPr>
            <a:xfrm>
              <a:off x="2958725" y="2639225"/>
              <a:ext cx="1532975" cy="887700"/>
            </a:xfrm>
            <a:custGeom>
              <a:avLst/>
              <a:gdLst/>
              <a:ahLst/>
              <a:cxnLst/>
              <a:rect l="l" t="t" r="r" b="b"/>
              <a:pathLst>
                <a:path w="61319" h="35508" extrusionOk="0">
                  <a:moveTo>
                    <a:pt x="30561" y="1"/>
                  </a:moveTo>
                  <a:lnTo>
                    <a:pt x="19419" y="6465"/>
                  </a:lnTo>
                  <a:cubicBezTo>
                    <a:pt x="18269" y="5804"/>
                    <a:pt x="16763" y="5474"/>
                    <a:pt x="15260" y="5474"/>
                  </a:cubicBezTo>
                  <a:cubicBezTo>
                    <a:pt x="13757" y="5474"/>
                    <a:pt x="12257" y="5804"/>
                    <a:pt x="11118" y="6465"/>
                  </a:cubicBezTo>
                  <a:cubicBezTo>
                    <a:pt x="8816" y="7788"/>
                    <a:pt x="8841" y="9943"/>
                    <a:pt x="11143" y="11289"/>
                  </a:cubicBezTo>
                  <a:lnTo>
                    <a:pt x="0" y="17754"/>
                  </a:lnTo>
                  <a:lnTo>
                    <a:pt x="30757" y="35508"/>
                  </a:lnTo>
                  <a:lnTo>
                    <a:pt x="61318" y="17754"/>
                  </a:lnTo>
                  <a:lnTo>
                    <a:pt x="50127" y="11289"/>
                  </a:lnTo>
                  <a:cubicBezTo>
                    <a:pt x="52405" y="9943"/>
                    <a:pt x="52380" y="7788"/>
                    <a:pt x="50103" y="6465"/>
                  </a:cubicBezTo>
                  <a:cubicBezTo>
                    <a:pt x="48940" y="5804"/>
                    <a:pt x="47428" y="5474"/>
                    <a:pt x="45922" y="5474"/>
                  </a:cubicBezTo>
                  <a:cubicBezTo>
                    <a:pt x="44416" y="5474"/>
                    <a:pt x="42916" y="5804"/>
                    <a:pt x="41777" y="6465"/>
                  </a:cubicBezTo>
                  <a:lnTo>
                    <a:pt x="30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8"/>
            <p:cNvSpPr/>
            <p:nvPr/>
          </p:nvSpPr>
          <p:spPr>
            <a:xfrm>
              <a:off x="3558075" y="3050000"/>
              <a:ext cx="171425" cy="65700"/>
            </a:xfrm>
            <a:custGeom>
              <a:avLst/>
              <a:gdLst/>
              <a:ahLst/>
              <a:cxnLst/>
              <a:rect l="l" t="t" r="r" b="b"/>
              <a:pathLst>
                <a:path w="6857" h="2628" extrusionOk="0">
                  <a:moveTo>
                    <a:pt x="0" y="1"/>
                  </a:moveTo>
                  <a:lnTo>
                    <a:pt x="0" y="638"/>
                  </a:lnTo>
                  <a:cubicBezTo>
                    <a:pt x="0" y="1152"/>
                    <a:pt x="343" y="1666"/>
                    <a:pt x="1029" y="2058"/>
                  </a:cubicBezTo>
                  <a:cubicBezTo>
                    <a:pt x="1690" y="2437"/>
                    <a:pt x="2565" y="2627"/>
                    <a:pt x="3441" y="2627"/>
                  </a:cubicBezTo>
                  <a:cubicBezTo>
                    <a:pt x="4316" y="2627"/>
                    <a:pt x="5192" y="2437"/>
                    <a:pt x="5853" y="2058"/>
                  </a:cubicBezTo>
                  <a:cubicBezTo>
                    <a:pt x="6514" y="1666"/>
                    <a:pt x="6857" y="1152"/>
                    <a:pt x="6857" y="662"/>
                  </a:cubicBezTo>
                  <a:lnTo>
                    <a:pt x="6857" y="25"/>
                  </a:lnTo>
                  <a:cubicBezTo>
                    <a:pt x="6857" y="515"/>
                    <a:pt x="6514" y="1029"/>
                    <a:pt x="5853" y="1397"/>
                  </a:cubicBezTo>
                  <a:cubicBezTo>
                    <a:pt x="5192" y="1789"/>
                    <a:pt x="4316" y="1984"/>
                    <a:pt x="3441" y="1984"/>
                  </a:cubicBezTo>
                  <a:cubicBezTo>
                    <a:pt x="2565" y="1984"/>
                    <a:pt x="1690" y="1789"/>
                    <a:pt x="1029" y="1397"/>
                  </a:cubicBezTo>
                  <a:cubicBezTo>
                    <a:pt x="343" y="1029"/>
                    <a:pt x="0" y="515"/>
                    <a:pt x="0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8"/>
            <p:cNvSpPr/>
            <p:nvPr/>
          </p:nvSpPr>
          <p:spPr>
            <a:xfrm>
              <a:off x="3550100" y="3000425"/>
              <a:ext cx="187975" cy="99200"/>
            </a:xfrm>
            <a:custGeom>
              <a:avLst/>
              <a:gdLst/>
              <a:ahLst/>
              <a:cxnLst/>
              <a:rect l="l" t="t" r="r" b="b"/>
              <a:pathLst>
                <a:path w="7519" h="3968" extrusionOk="0">
                  <a:moveTo>
                    <a:pt x="3738" y="0"/>
                  </a:moveTo>
                  <a:cubicBezTo>
                    <a:pt x="2860" y="0"/>
                    <a:pt x="1984" y="196"/>
                    <a:pt x="1323" y="588"/>
                  </a:cubicBezTo>
                  <a:cubicBezTo>
                    <a:pt x="1" y="1372"/>
                    <a:pt x="1" y="2621"/>
                    <a:pt x="1348" y="3380"/>
                  </a:cubicBezTo>
                  <a:cubicBezTo>
                    <a:pt x="2009" y="3772"/>
                    <a:pt x="2884" y="3967"/>
                    <a:pt x="3760" y="3967"/>
                  </a:cubicBezTo>
                  <a:cubicBezTo>
                    <a:pt x="4635" y="3967"/>
                    <a:pt x="5511" y="3772"/>
                    <a:pt x="6172" y="3380"/>
                  </a:cubicBezTo>
                  <a:cubicBezTo>
                    <a:pt x="7519" y="2621"/>
                    <a:pt x="7494" y="1372"/>
                    <a:pt x="6172" y="588"/>
                  </a:cubicBezTo>
                  <a:cubicBezTo>
                    <a:pt x="5498" y="196"/>
                    <a:pt x="4617" y="0"/>
                    <a:pt x="3738" y="0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8"/>
            <p:cNvSpPr/>
            <p:nvPr/>
          </p:nvSpPr>
          <p:spPr>
            <a:xfrm>
              <a:off x="3371350" y="2529575"/>
              <a:ext cx="502025" cy="650850"/>
            </a:xfrm>
            <a:custGeom>
              <a:avLst/>
              <a:gdLst/>
              <a:ahLst/>
              <a:cxnLst/>
              <a:rect l="l" t="t" r="r" b="b"/>
              <a:pathLst>
                <a:path w="20081" h="26034" extrusionOk="0">
                  <a:moveTo>
                    <a:pt x="20053" y="698"/>
                  </a:moveTo>
                  <a:lnTo>
                    <a:pt x="20081" y="713"/>
                  </a:lnTo>
                  <a:cubicBezTo>
                    <a:pt x="20072" y="708"/>
                    <a:pt x="20062" y="703"/>
                    <a:pt x="20053" y="698"/>
                  </a:cubicBezTo>
                  <a:close/>
                  <a:moveTo>
                    <a:pt x="18679" y="0"/>
                  </a:moveTo>
                  <a:cubicBezTo>
                    <a:pt x="18529" y="0"/>
                    <a:pt x="18366" y="50"/>
                    <a:pt x="18195" y="150"/>
                  </a:cubicBezTo>
                  <a:lnTo>
                    <a:pt x="1102" y="10019"/>
                  </a:lnTo>
                  <a:cubicBezTo>
                    <a:pt x="490" y="10362"/>
                    <a:pt x="0" y="11219"/>
                    <a:pt x="0" y="11929"/>
                  </a:cubicBezTo>
                  <a:lnTo>
                    <a:pt x="25" y="24687"/>
                  </a:lnTo>
                  <a:cubicBezTo>
                    <a:pt x="25" y="25054"/>
                    <a:pt x="147" y="25299"/>
                    <a:pt x="343" y="25397"/>
                  </a:cubicBezTo>
                  <a:lnTo>
                    <a:pt x="1399" y="26007"/>
                  </a:lnTo>
                  <a:lnTo>
                    <a:pt x="1399" y="26007"/>
                  </a:lnTo>
                  <a:cubicBezTo>
                    <a:pt x="1230" y="25896"/>
                    <a:pt x="1127" y="25661"/>
                    <a:pt x="1127" y="25324"/>
                  </a:cubicBezTo>
                  <a:lnTo>
                    <a:pt x="1102" y="12566"/>
                  </a:lnTo>
                  <a:cubicBezTo>
                    <a:pt x="1102" y="11855"/>
                    <a:pt x="1592" y="10998"/>
                    <a:pt x="2204" y="10655"/>
                  </a:cubicBezTo>
                  <a:lnTo>
                    <a:pt x="19297" y="787"/>
                  </a:lnTo>
                  <a:cubicBezTo>
                    <a:pt x="19468" y="687"/>
                    <a:pt x="19640" y="637"/>
                    <a:pt x="19792" y="637"/>
                  </a:cubicBezTo>
                  <a:cubicBezTo>
                    <a:pt x="19888" y="637"/>
                    <a:pt x="19977" y="657"/>
                    <a:pt x="20053" y="698"/>
                  </a:cubicBezTo>
                  <a:lnTo>
                    <a:pt x="20053" y="698"/>
                  </a:lnTo>
                  <a:lnTo>
                    <a:pt x="18979" y="77"/>
                  </a:lnTo>
                  <a:cubicBezTo>
                    <a:pt x="18887" y="26"/>
                    <a:pt x="18786" y="0"/>
                    <a:pt x="18679" y="0"/>
                  </a:cubicBezTo>
                  <a:close/>
                  <a:moveTo>
                    <a:pt x="1399" y="26007"/>
                  </a:moveTo>
                  <a:cubicBezTo>
                    <a:pt x="1414" y="26017"/>
                    <a:pt x="1429" y="26026"/>
                    <a:pt x="1445" y="26034"/>
                  </a:cubicBezTo>
                  <a:lnTo>
                    <a:pt x="1399" y="26007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8"/>
            <p:cNvSpPr/>
            <p:nvPr/>
          </p:nvSpPr>
          <p:spPr>
            <a:xfrm>
              <a:off x="3398900" y="2545650"/>
              <a:ext cx="483050" cy="636925"/>
            </a:xfrm>
            <a:custGeom>
              <a:avLst/>
              <a:gdLst/>
              <a:ahLst/>
              <a:cxnLst/>
              <a:rect l="l" t="t" r="r" b="b"/>
              <a:pathLst>
                <a:path w="19322" h="25477" extrusionOk="0">
                  <a:moveTo>
                    <a:pt x="18680" y="0"/>
                  </a:moveTo>
                  <a:cubicBezTo>
                    <a:pt x="18534" y="0"/>
                    <a:pt x="18369" y="46"/>
                    <a:pt x="18195" y="144"/>
                  </a:cubicBezTo>
                  <a:lnTo>
                    <a:pt x="1102" y="10012"/>
                  </a:lnTo>
                  <a:cubicBezTo>
                    <a:pt x="490" y="10355"/>
                    <a:pt x="0" y="11212"/>
                    <a:pt x="0" y="11923"/>
                  </a:cubicBezTo>
                  <a:lnTo>
                    <a:pt x="25" y="24681"/>
                  </a:lnTo>
                  <a:cubicBezTo>
                    <a:pt x="25" y="25182"/>
                    <a:pt x="281" y="25476"/>
                    <a:pt x="648" y="25476"/>
                  </a:cubicBezTo>
                  <a:cubicBezTo>
                    <a:pt x="800" y="25476"/>
                    <a:pt x="971" y="25425"/>
                    <a:pt x="1151" y="25317"/>
                  </a:cubicBezTo>
                  <a:lnTo>
                    <a:pt x="18219" y="15473"/>
                  </a:lnTo>
                  <a:cubicBezTo>
                    <a:pt x="18832" y="15106"/>
                    <a:pt x="19321" y="14249"/>
                    <a:pt x="19321" y="13563"/>
                  </a:cubicBezTo>
                  <a:lnTo>
                    <a:pt x="19297" y="781"/>
                  </a:lnTo>
                  <a:cubicBezTo>
                    <a:pt x="19297" y="290"/>
                    <a:pt x="19046" y="0"/>
                    <a:pt x="18680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8"/>
            <p:cNvSpPr/>
            <p:nvPr/>
          </p:nvSpPr>
          <p:spPr>
            <a:xfrm>
              <a:off x="3418475" y="2567600"/>
              <a:ext cx="443875" cy="554075"/>
            </a:xfrm>
            <a:custGeom>
              <a:avLst/>
              <a:gdLst/>
              <a:ahLst/>
              <a:cxnLst/>
              <a:rect l="l" t="t" r="r" b="b"/>
              <a:pathLst>
                <a:path w="17755" h="22163" extrusionOk="0">
                  <a:moveTo>
                    <a:pt x="17730" y="1"/>
                  </a:moveTo>
                  <a:lnTo>
                    <a:pt x="17265" y="270"/>
                  </a:lnTo>
                  <a:lnTo>
                    <a:pt x="16236" y="858"/>
                  </a:lnTo>
                  <a:lnTo>
                    <a:pt x="2474" y="8792"/>
                  </a:lnTo>
                  <a:lnTo>
                    <a:pt x="1" y="10236"/>
                  </a:lnTo>
                  <a:lnTo>
                    <a:pt x="1" y="11045"/>
                  </a:lnTo>
                  <a:lnTo>
                    <a:pt x="25" y="17118"/>
                  </a:lnTo>
                  <a:lnTo>
                    <a:pt x="25" y="22162"/>
                  </a:lnTo>
                  <a:lnTo>
                    <a:pt x="10898" y="15893"/>
                  </a:lnTo>
                  <a:lnTo>
                    <a:pt x="12612" y="14914"/>
                  </a:lnTo>
                  <a:lnTo>
                    <a:pt x="17755" y="11926"/>
                  </a:lnTo>
                  <a:lnTo>
                    <a:pt x="17730" y="2449"/>
                  </a:lnTo>
                  <a:lnTo>
                    <a:pt x="17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8"/>
            <p:cNvSpPr/>
            <p:nvPr/>
          </p:nvSpPr>
          <p:spPr>
            <a:xfrm>
              <a:off x="3419100" y="2567600"/>
              <a:ext cx="442650" cy="274900"/>
            </a:xfrm>
            <a:custGeom>
              <a:avLst/>
              <a:gdLst/>
              <a:ahLst/>
              <a:cxnLst/>
              <a:rect l="l" t="t" r="r" b="b"/>
              <a:pathLst>
                <a:path w="17706" h="10996" extrusionOk="0">
                  <a:moveTo>
                    <a:pt x="17705" y="1"/>
                  </a:moveTo>
                  <a:lnTo>
                    <a:pt x="2449" y="8792"/>
                  </a:lnTo>
                  <a:lnTo>
                    <a:pt x="0" y="10212"/>
                  </a:lnTo>
                  <a:lnTo>
                    <a:pt x="0" y="10996"/>
                  </a:lnTo>
                  <a:lnTo>
                    <a:pt x="17705" y="760"/>
                  </a:lnTo>
                  <a:lnTo>
                    <a:pt x="17705" y="1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8"/>
            <p:cNvSpPr/>
            <p:nvPr/>
          </p:nvSpPr>
          <p:spPr>
            <a:xfrm>
              <a:off x="3442975" y="2856600"/>
              <a:ext cx="27575" cy="36175"/>
            </a:xfrm>
            <a:custGeom>
              <a:avLst/>
              <a:gdLst/>
              <a:ahLst/>
              <a:cxnLst/>
              <a:rect l="l" t="t" r="r" b="b"/>
              <a:pathLst>
                <a:path w="1103" h="1447" extrusionOk="0">
                  <a:moveTo>
                    <a:pt x="796" y="1"/>
                  </a:moveTo>
                  <a:cubicBezTo>
                    <a:pt x="725" y="1"/>
                    <a:pt x="646" y="24"/>
                    <a:pt x="564" y="72"/>
                  </a:cubicBezTo>
                  <a:cubicBezTo>
                    <a:pt x="245" y="268"/>
                    <a:pt x="0" y="684"/>
                    <a:pt x="0" y="1052"/>
                  </a:cubicBezTo>
                  <a:cubicBezTo>
                    <a:pt x="0" y="1309"/>
                    <a:pt x="121" y="1446"/>
                    <a:pt x="302" y="1446"/>
                  </a:cubicBezTo>
                  <a:cubicBezTo>
                    <a:pt x="380" y="1446"/>
                    <a:pt x="468" y="1421"/>
                    <a:pt x="564" y="1370"/>
                  </a:cubicBezTo>
                  <a:cubicBezTo>
                    <a:pt x="858" y="1199"/>
                    <a:pt x="1102" y="758"/>
                    <a:pt x="1102" y="415"/>
                  </a:cubicBezTo>
                  <a:cubicBezTo>
                    <a:pt x="1102" y="151"/>
                    <a:pt x="976" y="1"/>
                    <a:pt x="796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8"/>
            <p:cNvSpPr/>
            <p:nvPr/>
          </p:nvSpPr>
          <p:spPr>
            <a:xfrm>
              <a:off x="3442975" y="2905800"/>
              <a:ext cx="27575" cy="36225"/>
            </a:xfrm>
            <a:custGeom>
              <a:avLst/>
              <a:gdLst/>
              <a:ahLst/>
              <a:cxnLst/>
              <a:rect l="l" t="t" r="r" b="b"/>
              <a:pathLst>
                <a:path w="1103" h="1449" extrusionOk="0">
                  <a:moveTo>
                    <a:pt x="811" y="1"/>
                  </a:moveTo>
                  <a:cubicBezTo>
                    <a:pt x="737" y="1"/>
                    <a:pt x="652" y="29"/>
                    <a:pt x="564" y="88"/>
                  </a:cubicBezTo>
                  <a:cubicBezTo>
                    <a:pt x="245" y="259"/>
                    <a:pt x="0" y="700"/>
                    <a:pt x="0" y="1043"/>
                  </a:cubicBezTo>
                  <a:cubicBezTo>
                    <a:pt x="0" y="1299"/>
                    <a:pt x="120" y="1448"/>
                    <a:pt x="300" y="1448"/>
                  </a:cubicBezTo>
                  <a:cubicBezTo>
                    <a:pt x="378" y="1448"/>
                    <a:pt x="468" y="1420"/>
                    <a:pt x="564" y="1361"/>
                  </a:cubicBezTo>
                  <a:cubicBezTo>
                    <a:pt x="858" y="1190"/>
                    <a:pt x="1102" y="773"/>
                    <a:pt x="1102" y="406"/>
                  </a:cubicBezTo>
                  <a:cubicBezTo>
                    <a:pt x="1102" y="150"/>
                    <a:pt x="983" y="1"/>
                    <a:pt x="811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8"/>
            <p:cNvSpPr/>
            <p:nvPr/>
          </p:nvSpPr>
          <p:spPr>
            <a:xfrm>
              <a:off x="3442975" y="2954550"/>
              <a:ext cx="27575" cy="36050"/>
            </a:xfrm>
            <a:custGeom>
              <a:avLst/>
              <a:gdLst/>
              <a:ahLst/>
              <a:cxnLst/>
              <a:rect l="l" t="t" r="r" b="b"/>
              <a:pathLst>
                <a:path w="1103" h="1442" extrusionOk="0">
                  <a:moveTo>
                    <a:pt x="798" y="0"/>
                  </a:moveTo>
                  <a:cubicBezTo>
                    <a:pt x="727" y="0"/>
                    <a:pt x="647" y="23"/>
                    <a:pt x="564" y="72"/>
                  </a:cubicBezTo>
                  <a:cubicBezTo>
                    <a:pt x="245" y="268"/>
                    <a:pt x="0" y="684"/>
                    <a:pt x="0" y="1052"/>
                  </a:cubicBezTo>
                  <a:cubicBezTo>
                    <a:pt x="0" y="1297"/>
                    <a:pt x="126" y="1442"/>
                    <a:pt x="314" y="1442"/>
                  </a:cubicBezTo>
                  <a:cubicBezTo>
                    <a:pt x="388" y="1442"/>
                    <a:pt x="473" y="1419"/>
                    <a:pt x="564" y="1370"/>
                  </a:cubicBezTo>
                  <a:cubicBezTo>
                    <a:pt x="858" y="1199"/>
                    <a:pt x="1102" y="758"/>
                    <a:pt x="1102" y="391"/>
                  </a:cubicBezTo>
                  <a:cubicBezTo>
                    <a:pt x="1102" y="145"/>
                    <a:pt x="977" y="0"/>
                    <a:pt x="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8"/>
            <p:cNvSpPr/>
            <p:nvPr/>
          </p:nvSpPr>
          <p:spPr>
            <a:xfrm>
              <a:off x="3449100" y="3119700"/>
              <a:ext cx="19600" cy="25925"/>
            </a:xfrm>
            <a:custGeom>
              <a:avLst/>
              <a:gdLst/>
              <a:ahLst/>
              <a:cxnLst/>
              <a:rect l="l" t="t" r="r" b="b"/>
              <a:pathLst>
                <a:path w="784" h="1037" extrusionOk="0">
                  <a:moveTo>
                    <a:pt x="570" y="1"/>
                  </a:moveTo>
                  <a:cubicBezTo>
                    <a:pt x="517" y="1"/>
                    <a:pt x="457" y="18"/>
                    <a:pt x="392" y="54"/>
                  </a:cubicBezTo>
                  <a:cubicBezTo>
                    <a:pt x="172" y="176"/>
                    <a:pt x="0" y="494"/>
                    <a:pt x="0" y="739"/>
                  </a:cubicBezTo>
                  <a:cubicBezTo>
                    <a:pt x="0" y="931"/>
                    <a:pt x="88" y="1036"/>
                    <a:pt x="217" y="1036"/>
                  </a:cubicBezTo>
                  <a:cubicBezTo>
                    <a:pt x="270" y="1036"/>
                    <a:pt x="329" y="1019"/>
                    <a:pt x="392" y="984"/>
                  </a:cubicBezTo>
                  <a:cubicBezTo>
                    <a:pt x="613" y="837"/>
                    <a:pt x="784" y="543"/>
                    <a:pt x="784" y="274"/>
                  </a:cubicBezTo>
                  <a:cubicBezTo>
                    <a:pt x="784" y="101"/>
                    <a:pt x="698" y="1"/>
                    <a:pt x="570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8"/>
            <p:cNvSpPr/>
            <p:nvPr/>
          </p:nvSpPr>
          <p:spPr>
            <a:xfrm>
              <a:off x="3899675" y="2955125"/>
              <a:ext cx="318375" cy="184300"/>
            </a:xfrm>
            <a:custGeom>
              <a:avLst/>
              <a:gdLst/>
              <a:ahLst/>
              <a:cxnLst/>
              <a:rect l="l" t="t" r="r" b="b"/>
              <a:pathLst>
                <a:path w="12735" h="7372" extrusionOk="0">
                  <a:moveTo>
                    <a:pt x="7273" y="0"/>
                  </a:moveTo>
                  <a:lnTo>
                    <a:pt x="0" y="4212"/>
                  </a:lnTo>
                  <a:lnTo>
                    <a:pt x="5461" y="7371"/>
                  </a:lnTo>
                  <a:lnTo>
                    <a:pt x="12734" y="315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8"/>
            <p:cNvSpPr/>
            <p:nvPr/>
          </p:nvSpPr>
          <p:spPr>
            <a:xfrm>
              <a:off x="4036200" y="3034100"/>
              <a:ext cx="181850" cy="110825"/>
            </a:xfrm>
            <a:custGeom>
              <a:avLst/>
              <a:gdLst/>
              <a:ahLst/>
              <a:cxnLst/>
              <a:rect l="l" t="t" r="r" b="b"/>
              <a:pathLst>
                <a:path w="7274" h="4433" extrusionOk="0">
                  <a:moveTo>
                    <a:pt x="7273" y="0"/>
                  </a:moveTo>
                  <a:lnTo>
                    <a:pt x="0" y="4212"/>
                  </a:lnTo>
                  <a:lnTo>
                    <a:pt x="0" y="4433"/>
                  </a:lnTo>
                  <a:lnTo>
                    <a:pt x="7273" y="245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8"/>
            <p:cNvSpPr/>
            <p:nvPr/>
          </p:nvSpPr>
          <p:spPr>
            <a:xfrm>
              <a:off x="3899675" y="3060425"/>
              <a:ext cx="136550" cy="84500"/>
            </a:xfrm>
            <a:custGeom>
              <a:avLst/>
              <a:gdLst/>
              <a:ahLst/>
              <a:cxnLst/>
              <a:rect l="l" t="t" r="r" b="b"/>
              <a:pathLst>
                <a:path w="5462" h="3380" extrusionOk="0">
                  <a:moveTo>
                    <a:pt x="0" y="0"/>
                  </a:moveTo>
                  <a:lnTo>
                    <a:pt x="0" y="221"/>
                  </a:lnTo>
                  <a:lnTo>
                    <a:pt x="5461" y="3380"/>
                  </a:lnTo>
                  <a:lnTo>
                    <a:pt x="5461" y="3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8"/>
            <p:cNvSpPr/>
            <p:nvPr/>
          </p:nvSpPr>
          <p:spPr>
            <a:xfrm>
              <a:off x="3548875" y="3234900"/>
              <a:ext cx="133500" cy="89400"/>
            </a:xfrm>
            <a:custGeom>
              <a:avLst/>
              <a:gdLst/>
              <a:ahLst/>
              <a:cxnLst/>
              <a:rect l="l" t="t" r="r" b="b"/>
              <a:pathLst>
                <a:path w="5340" h="3576" extrusionOk="0">
                  <a:moveTo>
                    <a:pt x="1" y="0"/>
                  </a:moveTo>
                  <a:lnTo>
                    <a:pt x="1" y="466"/>
                  </a:lnTo>
                  <a:lnTo>
                    <a:pt x="5339" y="3576"/>
                  </a:lnTo>
                  <a:lnTo>
                    <a:pt x="5339" y="31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8"/>
            <p:cNvSpPr/>
            <p:nvPr/>
          </p:nvSpPr>
          <p:spPr>
            <a:xfrm>
              <a:off x="3682350" y="3141850"/>
              <a:ext cx="295100" cy="182450"/>
            </a:xfrm>
            <a:custGeom>
              <a:avLst/>
              <a:gdLst/>
              <a:ahLst/>
              <a:cxnLst/>
              <a:rect l="l" t="t" r="r" b="b"/>
              <a:pathLst>
                <a:path w="11804" h="7298" extrusionOk="0">
                  <a:moveTo>
                    <a:pt x="11803" y="0"/>
                  </a:moveTo>
                  <a:lnTo>
                    <a:pt x="0" y="6832"/>
                  </a:lnTo>
                  <a:lnTo>
                    <a:pt x="0" y="7298"/>
                  </a:lnTo>
                  <a:lnTo>
                    <a:pt x="11803" y="465"/>
                  </a:lnTo>
                  <a:lnTo>
                    <a:pt x="11803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8"/>
            <p:cNvSpPr/>
            <p:nvPr/>
          </p:nvSpPr>
          <p:spPr>
            <a:xfrm>
              <a:off x="3548875" y="3064100"/>
              <a:ext cx="428575" cy="248575"/>
            </a:xfrm>
            <a:custGeom>
              <a:avLst/>
              <a:gdLst/>
              <a:ahLst/>
              <a:cxnLst/>
              <a:rect l="l" t="t" r="r" b="b"/>
              <a:pathLst>
                <a:path w="17143" h="9943" extrusionOk="0">
                  <a:moveTo>
                    <a:pt x="11804" y="0"/>
                  </a:moveTo>
                  <a:lnTo>
                    <a:pt x="1" y="6832"/>
                  </a:lnTo>
                  <a:lnTo>
                    <a:pt x="5339" y="9942"/>
                  </a:lnTo>
                  <a:lnTo>
                    <a:pt x="17142" y="3110"/>
                  </a:lnTo>
                  <a:lnTo>
                    <a:pt x="11804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8"/>
            <p:cNvSpPr/>
            <p:nvPr/>
          </p:nvSpPr>
          <p:spPr>
            <a:xfrm>
              <a:off x="3826200" y="30836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36" y="662"/>
                  </a:lnTo>
                  <a:lnTo>
                    <a:pt x="7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8"/>
            <p:cNvSpPr/>
            <p:nvPr/>
          </p:nvSpPr>
          <p:spPr>
            <a:xfrm>
              <a:off x="3844575" y="308430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8"/>
            <p:cNvSpPr/>
            <p:nvPr/>
          </p:nvSpPr>
          <p:spPr>
            <a:xfrm>
              <a:off x="3826200" y="30732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6" y="0"/>
                  </a:moveTo>
                  <a:lnTo>
                    <a:pt x="1" y="417"/>
                  </a:lnTo>
                  <a:lnTo>
                    <a:pt x="736" y="858"/>
                  </a:lnTo>
                  <a:lnTo>
                    <a:pt x="1470" y="441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8"/>
            <p:cNvSpPr/>
            <p:nvPr/>
          </p:nvSpPr>
          <p:spPr>
            <a:xfrm>
              <a:off x="3802950" y="30971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1"/>
                  </a:moveTo>
                  <a:lnTo>
                    <a:pt x="0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8"/>
            <p:cNvSpPr/>
            <p:nvPr/>
          </p:nvSpPr>
          <p:spPr>
            <a:xfrm>
              <a:off x="3821325" y="3097750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8"/>
            <p:cNvSpPr/>
            <p:nvPr/>
          </p:nvSpPr>
          <p:spPr>
            <a:xfrm>
              <a:off x="3802950" y="30867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1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8"/>
            <p:cNvSpPr/>
            <p:nvPr/>
          </p:nvSpPr>
          <p:spPr>
            <a:xfrm>
              <a:off x="3779675" y="31106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8"/>
            <p:cNvSpPr/>
            <p:nvPr/>
          </p:nvSpPr>
          <p:spPr>
            <a:xfrm>
              <a:off x="3798050" y="3111225"/>
              <a:ext cx="17775" cy="15950"/>
            </a:xfrm>
            <a:custGeom>
              <a:avLst/>
              <a:gdLst/>
              <a:ahLst/>
              <a:cxnLst/>
              <a:rect l="l" t="t" r="r" b="b"/>
              <a:pathLst>
                <a:path w="711" h="638" extrusionOk="0">
                  <a:moveTo>
                    <a:pt x="711" y="1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11" y="22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68"/>
            <p:cNvSpPr/>
            <p:nvPr/>
          </p:nvSpPr>
          <p:spPr>
            <a:xfrm>
              <a:off x="3779675" y="3100200"/>
              <a:ext cx="36150" cy="21475"/>
            </a:xfrm>
            <a:custGeom>
              <a:avLst/>
              <a:gdLst/>
              <a:ahLst/>
              <a:cxnLst/>
              <a:rect l="l" t="t" r="r" b="b"/>
              <a:pathLst>
                <a:path w="1446" h="859" extrusionOk="0">
                  <a:moveTo>
                    <a:pt x="711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46" y="442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68"/>
            <p:cNvSpPr/>
            <p:nvPr/>
          </p:nvSpPr>
          <p:spPr>
            <a:xfrm>
              <a:off x="3755800" y="3124075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68"/>
            <p:cNvSpPr/>
            <p:nvPr/>
          </p:nvSpPr>
          <p:spPr>
            <a:xfrm>
              <a:off x="3774775" y="3124700"/>
              <a:ext cx="17800" cy="15950"/>
            </a:xfrm>
            <a:custGeom>
              <a:avLst/>
              <a:gdLst/>
              <a:ahLst/>
              <a:cxnLst/>
              <a:rect l="l" t="t" r="r" b="b"/>
              <a:pathLst>
                <a:path w="712" h="638" extrusionOk="0">
                  <a:moveTo>
                    <a:pt x="711" y="0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11" y="22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8"/>
            <p:cNvSpPr/>
            <p:nvPr/>
          </p:nvSpPr>
          <p:spPr>
            <a:xfrm>
              <a:off x="3755800" y="31136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60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8"/>
            <p:cNvSpPr/>
            <p:nvPr/>
          </p:nvSpPr>
          <p:spPr>
            <a:xfrm>
              <a:off x="3732550" y="31375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68"/>
            <p:cNvSpPr/>
            <p:nvPr/>
          </p:nvSpPr>
          <p:spPr>
            <a:xfrm>
              <a:off x="3750900" y="3138175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6" y="0"/>
                  </a:moveTo>
                  <a:lnTo>
                    <a:pt x="1" y="416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8"/>
            <p:cNvSpPr/>
            <p:nvPr/>
          </p:nvSpPr>
          <p:spPr>
            <a:xfrm>
              <a:off x="3732550" y="31271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8"/>
            <p:cNvSpPr/>
            <p:nvPr/>
          </p:nvSpPr>
          <p:spPr>
            <a:xfrm>
              <a:off x="3709275" y="31510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8"/>
            <p:cNvSpPr/>
            <p:nvPr/>
          </p:nvSpPr>
          <p:spPr>
            <a:xfrm>
              <a:off x="3727650" y="3151625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68"/>
            <p:cNvSpPr/>
            <p:nvPr/>
          </p:nvSpPr>
          <p:spPr>
            <a:xfrm>
              <a:off x="3709275" y="314062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68"/>
            <p:cNvSpPr/>
            <p:nvPr/>
          </p:nvSpPr>
          <p:spPr>
            <a:xfrm>
              <a:off x="3686025" y="31645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8"/>
            <p:cNvSpPr/>
            <p:nvPr/>
          </p:nvSpPr>
          <p:spPr>
            <a:xfrm>
              <a:off x="3704375" y="316510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8"/>
            <p:cNvSpPr/>
            <p:nvPr/>
          </p:nvSpPr>
          <p:spPr>
            <a:xfrm>
              <a:off x="3686025" y="315407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8"/>
            <p:cNvSpPr/>
            <p:nvPr/>
          </p:nvSpPr>
          <p:spPr>
            <a:xfrm>
              <a:off x="3662750" y="317795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35" y="662"/>
                  </a:lnTo>
                  <a:lnTo>
                    <a:pt x="735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68"/>
            <p:cNvSpPr/>
            <p:nvPr/>
          </p:nvSpPr>
          <p:spPr>
            <a:xfrm>
              <a:off x="3681125" y="3178575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68"/>
            <p:cNvSpPr/>
            <p:nvPr/>
          </p:nvSpPr>
          <p:spPr>
            <a:xfrm>
              <a:off x="3662750" y="31675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68"/>
            <p:cNvSpPr/>
            <p:nvPr/>
          </p:nvSpPr>
          <p:spPr>
            <a:xfrm>
              <a:off x="3639500" y="31914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68"/>
            <p:cNvSpPr/>
            <p:nvPr/>
          </p:nvSpPr>
          <p:spPr>
            <a:xfrm>
              <a:off x="3657850" y="319205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1" y="416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8"/>
            <p:cNvSpPr/>
            <p:nvPr/>
          </p:nvSpPr>
          <p:spPr>
            <a:xfrm>
              <a:off x="3639500" y="31810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68"/>
            <p:cNvSpPr/>
            <p:nvPr/>
          </p:nvSpPr>
          <p:spPr>
            <a:xfrm>
              <a:off x="3616225" y="32049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68"/>
            <p:cNvSpPr/>
            <p:nvPr/>
          </p:nvSpPr>
          <p:spPr>
            <a:xfrm>
              <a:off x="3634600" y="3205500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8"/>
            <p:cNvSpPr/>
            <p:nvPr/>
          </p:nvSpPr>
          <p:spPr>
            <a:xfrm>
              <a:off x="3616225" y="3194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1" y="0"/>
                  </a:moveTo>
                  <a:lnTo>
                    <a:pt x="1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8"/>
            <p:cNvSpPr/>
            <p:nvPr/>
          </p:nvSpPr>
          <p:spPr>
            <a:xfrm>
              <a:off x="3569075" y="3231825"/>
              <a:ext cx="19025" cy="16550"/>
            </a:xfrm>
            <a:custGeom>
              <a:avLst/>
              <a:gdLst/>
              <a:ahLst/>
              <a:cxnLst/>
              <a:rect l="l" t="t" r="r" b="b"/>
              <a:pathLst>
                <a:path w="761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8"/>
            <p:cNvSpPr/>
            <p:nvPr/>
          </p:nvSpPr>
          <p:spPr>
            <a:xfrm>
              <a:off x="3588075" y="3218975"/>
              <a:ext cx="41650" cy="29400"/>
            </a:xfrm>
            <a:custGeom>
              <a:avLst/>
              <a:gdLst/>
              <a:ahLst/>
              <a:cxnLst/>
              <a:rect l="l" t="t" r="r" b="b"/>
              <a:pathLst>
                <a:path w="1666" h="1176" extrusionOk="0">
                  <a:moveTo>
                    <a:pt x="1665" y="1"/>
                  </a:moveTo>
                  <a:lnTo>
                    <a:pt x="0" y="956"/>
                  </a:lnTo>
                  <a:lnTo>
                    <a:pt x="0" y="1176"/>
                  </a:lnTo>
                  <a:lnTo>
                    <a:pt x="1665" y="221"/>
                  </a:lnTo>
                  <a:lnTo>
                    <a:pt x="166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8"/>
            <p:cNvSpPr/>
            <p:nvPr/>
          </p:nvSpPr>
          <p:spPr>
            <a:xfrm>
              <a:off x="3569075" y="3207950"/>
              <a:ext cx="60650" cy="34925"/>
            </a:xfrm>
            <a:custGeom>
              <a:avLst/>
              <a:gdLst/>
              <a:ahLst/>
              <a:cxnLst/>
              <a:rect l="l" t="t" r="r" b="b"/>
              <a:pathLst>
                <a:path w="2426" h="1397" extrusionOk="0">
                  <a:moveTo>
                    <a:pt x="1666" y="1"/>
                  </a:moveTo>
                  <a:lnTo>
                    <a:pt x="1" y="956"/>
                  </a:lnTo>
                  <a:lnTo>
                    <a:pt x="760" y="1397"/>
                  </a:lnTo>
                  <a:lnTo>
                    <a:pt x="2425" y="442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8"/>
            <p:cNvSpPr/>
            <p:nvPr/>
          </p:nvSpPr>
          <p:spPr>
            <a:xfrm>
              <a:off x="3826200" y="31112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6" y="662"/>
                  </a:lnTo>
                  <a:lnTo>
                    <a:pt x="736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8"/>
            <p:cNvSpPr/>
            <p:nvPr/>
          </p:nvSpPr>
          <p:spPr>
            <a:xfrm>
              <a:off x="3844575" y="3097750"/>
              <a:ext cx="41650" cy="30025"/>
            </a:xfrm>
            <a:custGeom>
              <a:avLst/>
              <a:gdLst/>
              <a:ahLst/>
              <a:cxnLst/>
              <a:rect l="l" t="t" r="r" b="b"/>
              <a:pathLst>
                <a:path w="1666" h="1201" extrusionOk="0">
                  <a:moveTo>
                    <a:pt x="1666" y="1"/>
                  </a:moveTo>
                  <a:lnTo>
                    <a:pt x="1" y="956"/>
                  </a:lnTo>
                  <a:lnTo>
                    <a:pt x="1" y="1201"/>
                  </a:lnTo>
                  <a:lnTo>
                    <a:pt x="1666" y="221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8"/>
            <p:cNvSpPr/>
            <p:nvPr/>
          </p:nvSpPr>
          <p:spPr>
            <a:xfrm>
              <a:off x="3826200" y="3086750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0"/>
                  </a:moveTo>
                  <a:lnTo>
                    <a:pt x="1" y="980"/>
                  </a:lnTo>
                  <a:lnTo>
                    <a:pt x="736" y="1396"/>
                  </a:lnTo>
                  <a:lnTo>
                    <a:pt x="2401" y="441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8"/>
            <p:cNvSpPr/>
            <p:nvPr/>
          </p:nvSpPr>
          <p:spPr>
            <a:xfrm>
              <a:off x="3802950" y="31247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8"/>
            <p:cNvSpPr/>
            <p:nvPr/>
          </p:nvSpPr>
          <p:spPr>
            <a:xfrm>
              <a:off x="3821325" y="31247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8"/>
            <p:cNvSpPr/>
            <p:nvPr/>
          </p:nvSpPr>
          <p:spPr>
            <a:xfrm>
              <a:off x="3802950" y="311367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1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8"/>
            <p:cNvSpPr/>
            <p:nvPr/>
          </p:nvSpPr>
          <p:spPr>
            <a:xfrm>
              <a:off x="3779675" y="31381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8"/>
            <p:cNvSpPr/>
            <p:nvPr/>
          </p:nvSpPr>
          <p:spPr>
            <a:xfrm>
              <a:off x="3798050" y="31381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8"/>
            <p:cNvSpPr/>
            <p:nvPr/>
          </p:nvSpPr>
          <p:spPr>
            <a:xfrm>
              <a:off x="3779675" y="3127150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8"/>
            <p:cNvSpPr/>
            <p:nvPr/>
          </p:nvSpPr>
          <p:spPr>
            <a:xfrm>
              <a:off x="3756425" y="3151625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68"/>
            <p:cNvSpPr/>
            <p:nvPr/>
          </p:nvSpPr>
          <p:spPr>
            <a:xfrm>
              <a:off x="3774775" y="3151625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6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8"/>
            <p:cNvSpPr/>
            <p:nvPr/>
          </p:nvSpPr>
          <p:spPr>
            <a:xfrm>
              <a:off x="3756425" y="31406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0" y="0"/>
                  </a:moveTo>
                  <a:lnTo>
                    <a:pt x="0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8"/>
            <p:cNvSpPr/>
            <p:nvPr/>
          </p:nvSpPr>
          <p:spPr>
            <a:xfrm>
              <a:off x="3733150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8"/>
            <p:cNvSpPr/>
            <p:nvPr/>
          </p:nvSpPr>
          <p:spPr>
            <a:xfrm>
              <a:off x="375152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68"/>
            <p:cNvSpPr/>
            <p:nvPr/>
          </p:nvSpPr>
          <p:spPr>
            <a:xfrm>
              <a:off x="3733150" y="31540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11" y="1"/>
                  </a:moveTo>
                  <a:lnTo>
                    <a:pt x="1" y="442"/>
                  </a:lnTo>
                  <a:lnTo>
                    <a:pt x="735" y="858"/>
                  </a:lnTo>
                  <a:lnTo>
                    <a:pt x="1470" y="442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8"/>
            <p:cNvSpPr/>
            <p:nvPr/>
          </p:nvSpPr>
          <p:spPr>
            <a:xfrm>
              <a:off x="3709900" y="31785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8"/>
            <p:cNvSpPr/>
            <p:nvPr/>
          </p:nvSpPr>
          <p:spPr>
            <a:xfrm>
              <a:off x="3728250" y="3178575"/>
              <a:ext cx="17800" cy="16550"/>
            </a:xfrm>
            <a:custGeom>
              <a:avLst/>
              <a:gdLst/>
              <a:ahLst/>
              <a:cxnLst/>
              <a:rect l="l" t="t" r="r" b="b"/>
              <a:pathLst>
                <a:path w="712" h="662" extrusionOk="0">
                  <a:moveTo>
                    <a:pt x="711" y="0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11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8"/>
            <p:cNvSpPr/>
            <p:nvPr/>
          </p:nvSpPr>
          <p:spPr>
            <a:xfrm>
              <a:off x="3709900" y="3167550"/>
              <a:ext cx="36150" cy="21450"/>
            </a:xfrm>
            <a:custGeom>
              <a:avLst/>
              <a:gdLst/>
              <a:ahLst/>
              <a:cxnLst/>
              <a:rect l="l" t="t" r="r" b="b"/>
              <a:pathLst>
                <a:path w="1446" h="858" extrusionOk="0">
                  <a:moveTo>
                    <a:pt x="710" y="1"/>
                  </a:moveTo>
                  <a:lnTo>
                    <a:pt x="0" y="441"/>
                  </a:lnTo>
                  <a:lnTo>
                    <a:pt x="735" y="858"/>
                  </a:lnTo>
                  <a:lnTo>
                    <a:pt x="1445" y="441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68"/>
            <p:cNvSpPr/>
            <p:nvPr/>
          </p:nvSpPr>
          <p:spPr>
            <a:xfrm>
              <a:off x="3686025" y="3192050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59" y="661"/>
                  </a:lnTo>
                  <a:lnTo>
                    <a:pt x="759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68"/>
            <p:cNvSpPr/>
            <p:nvPr/>
          </p:nvSpPr>
          <p:spPr>
            <a:xfrm>
              <a:off x="3705000" y="3192050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68"/>
            <p:cNvSpPr/>
            <p:nvPr/>
          </p:nvSpPr>
          <p:spPr>
            <a:xfrm>
              <a:off x="3686025" y="31810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41"/>
                  </a:lnTo>
                  <a:lnTo>
                    <a:pt x="759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8"/>
            <p:cNvSpPr/>
            <p:nvPr/>
          </p:nvSpPr>
          <p:spPr>
            <a:xfrm>
              <a:off x="3662750" y="320550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8"/>
            <p:cNvSpPr/>
            <p:nvPr/>
          </p:nvSpPr>
          <p:spPr>
            <a:xfrm>
              <a:off x="3681125" y="3205500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68"/>
            <p:cNvSpPr/>
            <p:nvPr/>
          </p:nvSpPr>
          <p:spPr>
            <a:xfrm>
              <a:off x="3662750" y="3194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68"/>
            <p:cNvSpPr/>
            <p:nvPr/>
          </p:nvSpPr>
          <p:spPr>
            <a:xfrm>
              <a:off x="3639500" y="32189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68"/>
            <p:cNvSpPr/>
            <p:nvPr/>
          </p:nvSpPr>
          <p:spPr>
            <a:xfrm>
              <a:off x="3657850" y="32189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5" y="24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68"/>
            <p:cNvSpPr/>
            <p:nvPr/>
          </p:nvSpPr>
          <p:spPr>
            <a:xfrm>
              <a:off x="3639500" y="32079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2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68"/>
            <p:cNvSpPr/>
            <p:nvPr/>
          </p:nvSpPr>
          <p:spPr>
            <a:xfrm>
              <a:off x="3616225" y="32324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68"/>
            <p:cNvSpPr/>
            <p:nvPr/>
          </p:nvSpPr>
          <p:spPr>
            <a:xfrm>
              <a:off x="3634600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8"/>
            <p:cNvSpPr/>
            <p:nvPr/>
          </p:nvSpPr>
          <p:spPr>
            <a:xfrm>
              <a:off x="3616225" y="32214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41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68"/>
            <p:cNvSpPr/>
            <p:nvPr/>
          </p:nvSpPr>
          <p:spPr>
            <a:xfrm>
              <a:off x="3592975" y="32459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20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68"/>
            <p:cNvSpPr/>
            <p:nvPr/>
          </p:nvSpPr>
          <p:spPr>
            <a:xfrm>
              <a:off x="3611325" y="32459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1" y="416"/>
                  </a:lnTo>
                  <a:lnTo>
                    <a:pt x="1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68"/>
            <p:cNvSpPr/>
            <p:nvPr/>
          </p:nvSpPr>
          <p:spPr>
            <a:xfrm>
              <a:off x="3592975" y="32349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41"/>
                  </a:lnTo>
                  <a:lnTo>
                    <a:pt x="735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8"/>
            <p:cNvSpPr/>
            <p:nvPr/>
          </p:nvSpPr>
          <p:spPr>
            <a:xfrm>
              <a:off x="3850075" y="31247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6" y="662"/>
                  </a:lnTo>
                  <a:lnTo>
                    <a:pt x="736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8"/>
            <p:cNvSpPr/>
            <p:nvPr/>
          </p:nvSpPr>
          <p:spPr>
            <a:xfrm>
              <a:off x="3868450" y="3111225"/>
              <a:ext cx="41650" cy="30025"/>
            </a:xfrm>
            <a:custGeom>
              <a:avLst/>
              <a:gdLst/>
              <a:ahLst/>
              <a:cxnLst/>
              <a:rect l="l" t="t" r="r" b="b"/>
              <a:pathLst>
                <a:path w="1666" h="1201" extrusionOk="0">
                  <a:moveTo>
                    <a:pt x="1666" y="1"/>
                  </a:moveTo>
                  <a:lnTo>
                    <a:pt x="1" y="956"/>
                  </a:lnTo>
                  <a:lnTo>
                    <a:pt x="1" y="1201"/>
                  </a:lnTo>
                  <a:lnTo>
                    <a:pt x="1666" y="24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68"/>
            <p:cNvSpPr/>
            <p:nvPr/>
          </p:nvSpPr>
          <p:spPr>
            <a:xfrm>
              <a:off x="3850075" y="3100825"/>
              <a:ext cx="60025" cy="34300"/>
            </a:xfrm>
            <a:custGeom>
              <a:avLst/>
              <a:gdLst/>
              <a:ahLst/>
              <a:cxnLst/>
              <a:rect l="l" t="t" r="r" b="b"/>
              <a:pathLst>
                <a:path w="2401" h="1372" extrusionOk="0">
                  <a:moveTo>
                    <a:pt x="1642" y="0"/>
                  </a:moveTo>
                  <a:lnTo>
                    <a:pt x="1" y="955"/>
                  </a:lnTo>
                  <a:lnTo>
                    <a:pt x="736" y="1372"/>
                  </a:lnTo>
                  <a:lnTo>
                    <a:pt x="2401" y="417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68"/>
            <p:cNvSpPr/>
            <p:nvPr/>
          </p:nvSpPr>
          <p:spPr>
            <a:xfrm>
              <a:off x="3826200" y="3138175"/>
              <a:ext cx="19025" cy="16550"/>
            </a:xfrm>
            <a:custGeom>
              <a:avLst/>
              <a:gdLst/>
              <a:ahLst/>
              <a:cxnLst/>
              <a:rect l="l" t="t" r="r" b="b"/>
              <a:pathLst>
                <a:path w="761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60" y="661"/>
                  </a:lnTo>
                  <a:lnTo>
                    <a:pt x="760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8"/>
            <p:cNvSpPr/>
            <p:nvPr/>
          </p:nvSpPr>
          <p:spPr>
            <a:xfrm>
              <a:off x="3845200" y="3138175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8"/>
            <p:cNvSpPr/>
            <p:nvPr/>
          </p:nvSpPr>
          <p:spPr>
            <a:xfrm>
              <a:off x="3826200" y="3127750"/>
              <a:ext cx="36775" cy="20850"/>
            </a:xfrm>
            <a:custGeom>
              <a:avLst/>
              <a:gdLst/>
              <a:ahLst/>
              <a:cxnLst/>
              <a:rect l="l" t="t" r="r" b="b"/>
              <a:pathLst>
                <a:path w="1471" h="834" extrusionOk="0">
                  <a:moveTo>
                    <a:pt x="736" y="1"/>
                  </a:moveTo>
                  <a:lnTo>
                    <a:pt x="1" y="417"/>
                  </a:lnTo>
                  <a:lnTo>
                    <a:pt x="760" y="833"/>
                  </a:lnTo>
                  <a:lnTo>
                    <a:pt x="1470" y="417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8"/>
            <p:cNvSpPr/>
            <p:nvPr/>
          </p:nvSpPr>
          <p:spPr>
            <a:xfrm>
              <a:off x="3802950" y="3151625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0" y="1"/>
                  </a:moveTo>
                  <a:lnTo>
                    <a:pt x="0" y="246"/>
                  </a:lnTo>
                  <a:lnTo>
                    <a:pt x="760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8"/>
            <p:cNvSpPr/>
            <p:nvPr/>
          </p:nvSpPr>
          <p:spPr>
            <a:xfrm>
              <a:off x="3821325" y="3151625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735" y="1"/>
                  </a:moveTo>
                  <a:lnTo>
                    <a:pt x="0" y="417"/>
                  </a:lnTo>
                  <a:lnTo>
                    <a:pt x="25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8"/>
            <p:cNvSpPr/>
            <p:nvPr/>
          </p:nvSpPr>
          <p:spPr>
            <a:xfrm>
              <a:off x="3802950" y="3141225"/>
              <a:ext cx="36750" cy="20850"/>
            </a:xfrm>
            <a:custGeom>
              <a:avLst/>
              <a:gdLst/>
              <a:ahLst/>
              <a:cxnLst/>
              <a:rect l="l" t="t" r="r" b="b"/>
              <a:pathLst>
                <a:path w="1470" h="834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8"/>
            <p:cNvSpPr/>
            <p:nvPr/>
          </p:nvSpPr>
          <p:spPr>
            <a:xfrm>
              <a:off x="377967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8"/>
            <p:cNvSpPr/>
            <p:nvPr/>
          </p:nvSpPr>
          <p:spPr>
            <a:xfrm>
              <a:off x="3798050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8"/>
            <p:cNvSpPr/>
            <p:nvPr/>
          </p:nvSpPr>
          <p:spPr>
            <a:xfrm>
              <a:off x="3779675" y="3154700"/>
              <a:ext cx="36775" cy="20825"/>
            </a:xfrm>
            <a:custGeom>
              <a:avLst/>
              <a:gdLst/>
              <a:ahLst/>
              <a:cxnLst/>
              <a:rect l="l" t="t" r="r" b="b"/>
              <a:pathLst>
                <a:path w="1471" h="833" extrusionOk="0">
                  <a:moveTo>
                    <a:pt x="735" y="0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8"/>
            <p:cNvSpPr/>
            <p:nvPr/>
          </p:nvSpPr>
          <p:spPr>
            <a:xfrm>
              <a:off x="3756425" y="31785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8"/>
            <p:cNvSpPr/>
            <p:nvPr/>
          </p:nvSpPr>
          <p:spPr>
            <a:xfrm>
              <a:off x="3774775" y="31785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6" y="0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5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8"/>
            <p:cNvSpPr/>
            <p:nvPr/>
          </p:nvSpPr>
          <p:spPr>
            <a:xfrm>
              <a:off x="3756425" y="316817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35" y="0"/>
                  </a:moveTo>
                  <a:lnTo>
                    <a:pt x="0" y="416"/>
                  </a:lnTo>
                  <a:lnTo>
                    <a:pt x="735" y="833"/>
                  </a:lnTo>
                  <a:lnTo>
                    <a:pt x="1470" y="41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8"/>
            <p:cNvSpPr/>
            <p:nvPr/>
          </p:nvSpPr>
          <p:spPr>
            <a:xfrm>
              <a:off x="3733150" y="3192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8"/>
            <p:cNvSpPr/>
            <p:nvPr/>
          </p:nvSpPr>
          <p:spPr>
            <a:xfrm>
              <a:off x="3751525" y="3192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8"/>
            <p:cNvSpPr/>
            <p:nvPr/>
          </p:nvSpPr>
          <p:spPr>
            <a:xfrm>
              <a:off x="3733150" y="3181625"/>
              <a:ext cx="36775" cy="20850"/>
            </a:xfrm>
            <a:custGeom>
              <a:avLst/>
              <a:gdLst/>
              <a:ahLst/>
              <a:cxnLst/>
              <a:rect l="l" t="t" r="r" b="b"/>
              <a:pathLst>
                <a:path w="1471" h="834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8"/>
            <p:cNvSpPr/>
            <p:nvPr/>
          </p:nvSpPr>
          <p:spPr>
            <a:xfrm>
              <a:off x="3709900" y="3205500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8"/>
            <p:cNvSpPr/>
            <p:nvPr/>
          </p:nvSpPr>
          <p:spPr>
            <a:xfrm>
              <a:off x="3728250" y="320550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736" y="1"/>
                  </a:moveTo>
                  <a:lnTo>
                    <a:pt x="1" y="442"/>
                  </a:lnTo>
                  <a:lnTo>
                    <a:pt x="1" y="662"/>
                  </a:lnTo>
                  <a:lnTo>
                    <a:pt x="736" y="246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8"/>
            <p:cNvSpPr/>
            <p:nvPr/>
          </p:nvSpPr>
          <p:spPr>
            <a:xfrm>
              <a:off x="3709900" y="31951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8"/>
            <p:cNvSpPr/>
            <p:nvPr/>
          </p:nvSpPr>
          <p:spPr>
            <a:xfrm>
              <a:off x="3686625" y="32189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8"/>
            <p:cNvSpPr/>
            <p:nvPr/>
          </p:nvSpPr>
          <p:spPr>
            <a:xfrm>
              <a:off x="3705000" y="32189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8"/>
            <p:cNvSpPr/>
            <p:nvPr/>
          </p:nvSpPr>
          <p:spPr>
            <a:xfrm>
              <a:off x="3686625" y="320857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1" y="0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8"/>
            <p:cNvSpPr/>
            <p:nvPr/>
          </p:nvSpPr>
          <p:spPr>
            <a:xfrm>
              <a:off x="3663375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8"/>
            <p:cNvSpPr/>
            <p:nvPr/>
          </p:nvSpPr>
          <p:spPr>
            <a:xfrm>
              <a:off x="3681725" y="32324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1" y="417"/>
                  </a:lnTo>
                  <a:lnTo>
                    <a:pt x="1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8"/>
            <p:cNvSpPr/>
            <p:nvPr/>
          </p:nvSpPr>
          <p:spPr>
            <a:xfrm>
              <a:off x="3663375" y="3222050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0" y="0"/>
                  </a:moveTo>
                  <a:lnTo>
                    <a:pt x="0" y="416"/>
                  </a:lnTo>
                  <a:lnTo>
                    <a:pt x="735" y="833"/>
                  </a:lnTo>
                  <a:lnTo>
                    <a:pt x="1469" y="416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8"/>
            <p:cNvSpPr/>
            <p:nvPr/>
          </p:nvSpPr>
          <p:spPr>
            <a:xfrm>
              <a:off x="3616225" y="325937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8"/>
            <p:cNvSpPr/>
            <p:nvPr/>
          </p:nvSpPr>
          <p:spPr>
            <a:xfrm>
              <a:off x="3635200" y="3245925"/>
              <a:ext cx="41050" cy="30000"/>
            </a:xfrm>
            <a:custGeom>
              <a:avLst/>
              <a:gdLst/>
              <a:ahLst/>
              <a:cxnLst/>
              <a:rect l="l" t="t" r="r" b="b"/>
              <a:pathLst>
                <a:path w="1642" h="1200" extrusionOk="0">
                  <a:moveTo>
                    <a:pt x="1641" y="0"/>
                  </a:moveTo>
                  <a:lnTo>
                    <a:pt x="1" y="980"/>
                  </a:lnTo>
                  <a:lnTo>
                    <a:pt x="1" y="1200"/>
                  </a:lnTo>
                  <a:lnTo>
                    <a:pt x="1641" y="24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8"/>
            <p:cNvSpPr/>
            <p:nvPr/>
          </p:nvSpPr>
          <p:spPr>
            <a:xfrm>
              <a:off x="3616225" y="3235500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1"/>
                  </a:moveTo>
                  <a:lnTo>
                    <a:pt x="1" y="956"/>
                  </a:lnTo>
                  <a:lnTo>
                    <a:pt x="760" y="1397"/>
                  </a:lnTo>
                  <a:lnTo>
                    <a:pt x="2400" y="417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8"/>
            <p:cNvSpPr/>
            <p:nvPr/>
          </p:nvSpPr>
          <p:spPr>
            <a:xfrm>
              <a:off x="3850075" y="3151625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36" y="662"/>
                  </a:lnTo>
                  <a:lnTo>
                    <a:pt x="7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8"/>
            <p:cNvSpPr/>
            <p:nvPr/>
          </p:nvSpPr>
          <p:spPr>
            <a:xfrm>
              <a:off x="3868450" y="3125300"/>
              <a:ext cx="64925" cy="42900"/>
            </a:xfrm>
            <a:custGeom>
              <a:avLst/>
              <a:gdLst/>
              <a:ahLst/>
              <a:cxnLst/>
              <a:rect l="l" t="t" r="r" b="b"/>
              <a:pathLst>
                <a:path w="2597" h="1716" extrusionOk="0">
                  <a:moveTo>
                    <a:pt x="2596" y="1"/>
                  </a:moveTo>
                  <a:lnTo>
                    <a:pt x="1" y="1495"/>
                  </a:lnTo>
                  <a:lnTo>
                    <a:pt x="1" y="1715"/>
                  </a:lnTo>
                  <a:lnTo>
                    <a:pt x="2596" y="221"/>
                  </a:lnTo>
                  <a:lnTo>
                    <a:pt x="259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8"/>
            <p:cNvSpPr/>
            <p:nvPr/>
          </p:nvSpPr>
          <p:spPr>
            <a:xfrm>
              <a:off x="3850075" y="3114300"/>
              <a:ext cx="83300" cy="48375"/>
            </a:xfrm>
            <a:custGeom>
              <a:avLst/>
              <a:gdLst/>
              <a:ahLst/>
              <a:cxnLst/>
              <a:rect l="l" t="t" r="r" b="b"/>
              <a:pathLst>
                <a:path w="3332" h="1935" extrusionOk="0">
                  <a:moveTo>
                    <a:pt x="2597" y="0"/>
                  </a:moveTo>
                  <a:lnTo>
                    <a:pt x="1" y="1494"/>
                  </a:lnTo>
                  <a:lnTo>
                    <a:pt x="736" y="1935"/>
                  </a:lnTo>
                  <a:lnTo>
                    <a:pt x="3331" y="441"/>
                  </a:lnTo>
                  <a:lnTo>
                    <a:pt x="259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8"/>
            <p:cNvSpPr/>
            <p:nvPr/>
          </p:nvSpPr>
          <p:spPr>
            <a:xfrm>
              <a:off x="382682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8"/>
            <p:cNvSpPr/>
            <p:nvPr/>
          </p:nvSpPr>
          <p:spPr>
            <a:xfrm>
              <a:off x="3845200" y="3165725"/>
              <a:ext cx="18375" cy="15925"/>
            </a:xfrm>
            <a:custGeom>
              <a:avLst/>
              <a:gdLst/>
              <a:ahLst/>
              <a:cxnLst/>
              <a:rect l="l" t="t" r="r" b="b"/>
              <a:pathLst>
                <a:path w="735" h="637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8"/>
            <p:cNvSpPr/>
            <p:nvPr/>
          </p:nvSpPr>
          <p:spPr>
            <a:xfrm>
              <a:off x="3826825" y="31547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8"/>
            <p:cNvSpPr/>
            <p:nvPr/>
          </p:nvSpPr>
          <p:spPr>
            <a:xfrm>
              <a:off x="3803550" y="31785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6" y="662"/>
                  </a:lnTo>
                  <a:lnTo>
                    <a:pt x="736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8"/>
            <p:cNvSpPr/>
            <p:nvPr/>
          </p:nvSpPr>
          <p:spPr>
            <a:xfrm>
              <a:off x="3821925" y="3179175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8"/>
            <p:cNvSpPr/>
            <p:nvPr/>
          </p:nvSpPr>
          <p:spPr>
            <a:xfrm>
              <a:off x="3803550" y="31681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11" y="0"/>
                  </a:moveTo>
                  <a:lnTo>
                    <a:pt x="1" y="416"/>
                  </a:lnTo>
                  <a:lnTo>
                    <a:pt x="736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8"/>
            <p:cNvSpPr/>
            <p:nvPr/>
          </p:nvSpPr>
          <p:spPr>
            <a:xfrm>
              <a:off x="3780300" y="31920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8"/>
            <p:cNvSpPr/>
            <p:nvPr/>
          </p:nvSpPr>
          <p:spPr>
            <a:xfrm>
              <a:off x="3798650" y="319265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11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8"/>
            <p:cNvSpPr/>
            <p:nvPr/>
          </p:nvSpPr>
          <p:spPr>
            <a:xfrm>
              <a:off x="3780300" y="3181625"/>
              <a:ext cx="36150" cy="21450"/>
            </a:xfrm>
            <a:custGeom>
              <a:avLst/>
              <a:gdLst/>
              <a:ahLst/>
              <a:cxnLst/>
              <a:rect l="l" t="t" r="r" b="b"/>
              <a:pathLst>
                <a:path w="1446" h="858" extrusionOk="0">
                  <a:moveTo>
                    <a:pt x="710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45" y="442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8"/>
            <p:cNvSpPr/>
            <p:nvPr/>
          </p:nvSpPr>
          <p:spPr>
            <a:xfrm>
              <a:off x="3756425" y="3205500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0" y="1"/>
                  </a:moveTo>
                  <a:lnTo>
                    <a:pt x="25" y="246"/>
                  </a:lnTo>
                  <a:lnTo>
                    <a:pt x="759" y="662"/>
                  </a:lnTo>
                  <a:lnTo>
                    <a:pt x="759" y="4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8"/>
            <p:cNvSpPr/>
            <p:nvPr/>
          </p:nvSpPr>
          <p:spPr>
            <a:xfrm>
              <a:off x="3775400" y="3206125"/>
              <a:ext cx="17775" cy="15950"/>
            </a:xfrm>
            <a:custGeom>
              <a:avLst/>
              <a:gdLst/>
              <a:ahLst/>
              <a:cxnLst/>
              <a:rect l="l" t="t" r="r" b="b"/>
              <a:pathLst>
                <a:path w="711" h="638" extrusionOk="0">
                  <a:moveTo>
                    <a:pt x="711" y="0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11" y="22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8"/>
            <p:cNvSpPr/>
            <p:nvPr/>
          </p:nvSpPr>
          <p:spPr>
            <a:xfrm>
              <a:off x="3756425" y="31951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59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8"/>
            <p:cNvSpPr/>
            <p:nvPr/>
          </p:nvSpPr>
          <p:spPr>
            <a:xfrm>
              <a:off x="3733150" y="321897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60" y="662"/>
                  </a:lnTo>
                  <a:lnTo>
                    <a:pt x="735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8"/>
            <p:cNvSpPr/>
            <p:nvPr/>
          </p:nvSpPr>
          <p:spPr>
            <a:xfrm>
              <a:off x="3751525" y="321960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0" y="416"/>
                  </a:lnTo>
                  <a:lnTo>
                    <a:pt x="25" y="637"/>
                  </a:lnTo>
                  <a:lnTo>
                    <a:pt x="735" y="220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8"/>
            <p:cNvSpPr/>
            <p:nvPr/>
          </p:nvSpPr>
          <p:spPr>
            <a:xfrm>
              <a:off x="3733150" y="32085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8"/>
            <p:cNvSpPr/>
            <p:nvPr/>
          </p:nvSpPr>
          <p:spPr>
            <a:xfrm>
              <a:off x="3709900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8"/>
            <p:cNvSpPr/>
            <p:nvPr/>
          </p:nvSpPr>
          <p:spPr>
            <a:xfrm>
              <a:off x="3728250" y="323305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8"/>
            <p:cNvSpPr/>
            <p:nvPr/>
          </p:nvSpPr>
          <p:spPr>
            <a:xfrm>
              <a:off x="3709900" y="32220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8"/>
            <p:cNvSpPr/>
            <p:nvPr/>
          </p:nvSpPr>
          <p:spPr>
            <a:xfrm>
              <a:off x="3686625" y="32459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8"/>
            <p:cNvSpPr/>
            <p:nvPr/>
          </p:nvSpPr>
          <p:spPr>
            <a:xfrm>
              <a:off x="3705000" y="3246525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8"/>
            <p:cNvSpPr/>
            <p:nvPr/>
          </p:nvSpPr>
          <p:spPr>
            <a:xfrm>
              <a:off x="3686625" y="3235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70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8"/>
            <p:cNvSpPr/>
            <p:nvPr/>
          </p:nvSpPr>
          <p:spPr>
            <a:xfrm>
              <a:off x="3640100" y="32728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8"/>
            <p:cNvSpPr/>
            <p:nvPr/>
          </p:nvSpPr>
          <p:spPr>
            <a:xfrm>
              <a:off x="3658475" y="3260000"/>
              <a:ext cx="41650" cy="29400"/>
            </a:xfrm>
            <a:custGeom>
              <a:avLst/>
              <a:gdLst/>
              <a:ahLst/>
              <a:cxnLst/>
              <a:rect l="l" t="t" r="r" b="b"/>
              <a:pathLst>
                <a:path w="1666" h="1176" extrusionOk="0">
                  <a:moveTo>
                    <a:pt x="1665" y="0"/>
                  </a:moveTo>
                  <a:lnTo>
                    <a:pt x="0" y="955"/>
                  </a:lnTo>
                  <a:lnTo>
                    <a:pt x="0" y="1176"/>
                  </a:lnTo>
                  <a:lnTo>
                    <a:pt x="1665" y="221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8"/>
            <p:cNvSpPr/>
            <p:nvPr/>
          </p:nvSpPr>
          <p:spPr>
            <a:xfrm>
              <a:off x="3640100" y="3248975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0"/>
                  </a:moveTo>
                  <a:lnTo>
                    <a:pt x="1" y="956"/>
                  </a:lnTo>
                  <a:lnTo>
                    <a:pt x="735" y="1396"/>
                  </a:lnTo>
                  <a:lnTo>
                    <a:pt x="2400" y="441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8"/>
            <p:cNvSpPr/>
            <p:nvPr/>
          </p:nvSpPr>
          <p:spPr>
            <a:xfrm>
              <a:off x="3920500" y="31387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8"/>
            <p:cNvSpPr/>
            <p:nvPr/>
          </p:nvSpPr>
          <p:spPr>
            <a:xfrm>
              <a:off x="3938850" y="31387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8"/>
            <p:cNvSpPr/>
            <p:nvPr/>
          </p:nvSpPr>
          <p:spPr>
            <a:xfrm>
              <a:off x="3920500" y="31277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0" y="1"/>
                  </a:moveTo>
                  <a:lnTo>
                    <a:pt x="0" y="442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8"/>
            <p:cNvSpPr/>
            <p:nvPr/>
          </p:nvSpPr>
          <p:spPr>
            <a:xfrm>
              <a:off x="3896625" y="3152250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0"/>
                  </a:moveTo>
                  <a:lnTo>
                    <a:pt x="25" y="221"/>
                  </a:lnTo>
                  <a:lnTo>
                    <a:pt x="759" y="662"/>
                  </a:lnTo>
                  <a:lnTo>
                    <a:pt x="759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8"/>
            <p:cNvSpPr/>
            <p:nvPr/>
          </p:nvSpPr>
          <p:spPr>
            <a:xfrm>
              <a:off x="3915600" y="3152250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8"/>
            <p:cNvSpPr/>
            <p:nvPr/>
          </p:nvSpPr>
          <p:spPr>
            <a:xfrm>
              <a:off x="3896625" y="31412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1"/>
                  </a:lnTo>
                  <a:lnTo>
                    <a:pt x="759" y="858"/>
                  </a:lnTo>
                  <a:lnTo>
                    <a:pt x="1469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8"/>
            <p:cNvSpPr/>
            <p:nvPr/>
          </p:nvSpPr>
          <p:spPr>
            <a:xfrm>
              <a:off x="3873350" y="316572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60" y="661"/>
                  </a:lnTo>
                  <a:lnTo>
                    <a:pt x="760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8"/>
            <p:cNvSpPr/>
            <p:nvPr/>
          </p:nvSpPr>
          <p:spPr>
            <a:xfrm>
              <a:off x="3892325" y="3165725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1" y="0"/>
                  </a:moveTo>
                  <a:lnTo>
                    <a:pt x="1" y="416"/>
                  </a:lnTo>
                  <a:lnTo>
                    <a:pt x="1" y="661"/>
                  </a:lnTo>
                  <a:lnTo>
                    <a:pt x="711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8"/>
            <p:cNvSpPr/>
            <p:nvPr/>
          </p:nvSpPr>
          <p:spPr>
            <a:xfrm>
              <a:off x="3873350" y="31547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60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8"/>
            <p:cNvSpPr/>
            <p:nvPr/>
          </p:nvSpPr>
          <p:spPr>
            <a:xfrm>
              <a:off x="3757025" y="3233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8"/>
            <p:cNvSpPr/>
            <p:nvPr/>
          </p:nvSpPr>
          <p:spPr>
            <a:xfrm>
              <a:off x="3775400" y="3179175"/>
              <a:ext cx="111450" cy="70425"/>
            </a:xfrm>
            <a:custGeom>
              <a:avLst/>
              <a:gdLst/>
              <a:ahLst/>
              <a:cxnLst/>
              <a:rect l="l" t="t" r="r" b="b"/>
              <a:pathLst>
                <a:path w="4458" h="2817" extrusionOk="0">
                  <a:moveTo>
                    <a:pt x="4457" y="1"/>
                  </a:moveTo>
                  <a:lnTo>
                    <a:pt x="0" y="2572"/>
                  </a:lnTo>
                  <a:lnTo>
                    <a:pt x="0" y="2817"/>
                  </a:lnTo>
                  <a:lnTo>
                    <a:pt x="4457" y="246"/>
                  </a:lnTo>
                  <a:lnTo>
                    <a:pt x="4457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8"/>
            <p:cNvSpPr/>
            <p:nvPr/>
          </p:nvSpPr>
          <p:spPr>
            <a:xfrm>
              <a:off x="3757025" y="3168175"/>
              <a:ext cx="129825" cy="75325"/>
            </a:xfrm>
            <a:custGeom>
              <a:avLst/>
              <a:gdLst/>
              <a:ahLst/>
              <a:cxnLst/>
              <a:rect l="l" t="t" r="r" b="b"/>
              <a:pathLst>
                <a:path w="5193" h="3013" extrusionOk="0">
                  <a:moveTo>
                    <a:pt x="4458" y="0"/>
                  </a:moveTo>
                  <a:lnTo>
                    <a:pt x="1" y="2596"/>
                  </a:lnTo>
                  <a:lnTo>
                    <a:pt x="735" y="3012"/>
                  </a:lnTo>
                  <a:lnTo>
                    <a:pt x="5192" y="441"/>
                  </a:lnTo>
                  <a:lnTo>
                    <a:pt x="4458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8"/>
            <p:cNvSpPr/>
            <p:nvPr/>
          </p:nvSpPr>
          <p:spPr>
            <a:xfrm>
              <a:off x="3733775" y="32465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8"/>
            <p:cNvSpPr/>
            <p:nvPr/>
          </p:nvSpPr>
          <p:spPr>
            <a:xfrm>
              <a:off x="3752125" y="32465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5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8"/>
            <p:cNvSpPr/>
            <p:nvPr/>
          </p:nvSpPr>
          <p:spPr>
            <a:xfrm>
              <a:off x="3733775" y="323612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0" y="0"/>
                  </a:moveTo>
                  <a:lnTo>
                    <a:pt x="0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8"/>
            <p:cNvSpPr/>
            <p:nvPr/>
          </p:nvSpPr>
          <p:spPr>
            <a:xfrm>
              <a:off x="3710500" y="32600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8"/>
            <p:cNvSpPr/>
            <p:nvPr/>
          </p:nvSpPr>
          <p:spPr>
            <a:xfrm>
              <a:off x="3728875" y="32600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11" y="0"/>
                  </a:moveTo>
                  <a:lnTo>
                    <a:pt x="0" y="417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8"/>
            <p:cNvSpPr/>
            <p:nvPr/>
          </p:nvSpPr>
          <p:spPr>
            <a:xfrm>
              <a:off x="3710500" y="3249575"/>
              <a:ext cx="36150" cy="20850"/>
            </a:xfrm>
            <a:custGeom>
              <a:avLst/>
              <a:gdLst/>
              <a:ahLst/>
              <a:cxnLst/>
              <a:rect l="l" t="t" r="r" b="b"/>
              <a:pathLst>
                <a:path w="1446" h="834" extrusionOk="0">
                  <a:moveTo>
                    <a:pt x="711" y="1"/>
                  </a:moveTo>
                  <a:lnTo>
                    <a:pt x="1" y="417"/>
                  </a:lnTo>
                  <a:lnTo>
                    <a:pt x="735" y="834"/>
                  </a:lnTo>
                  <a:lnTo>
                    <a:pt x="1446" y="417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8"/>
            <p:cNvSpPr/>
            <p:nvPr/>
          </p:nvSpPr>
          <p:spPr>
            <a:xfrm>
              <a:off x="3663375" y="328692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59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8"/>
            <p:cNvSpPr/>
            <p:nvPr/>
          </p:nvSpPr>
          <p:spPr>
            <a:xfrm>
              <a:off x="3681725" y="3273475"/>
              <a:ext cx="41650" cy="30000"/>
            </a:xfrm>
            <a:custGeom>
              <a:avLst/>
              <a:gdLst/>
              <a:ahLst/>
              <a:cxnLst/>
              <a:rect l="l" t="t" r="r" b="b"/>
              <a:pathLst>
                <a:path w="1666" h="1200" extrusionOk="0">
                  <a:moveTo>
                    <a:pt x="1666" y="0"/>
                  </a:moveTo>
                  <a:lnTo>
                    <a:pt x="1" y="955"/>
                  </a:lnTo>
                  <a:lnTo>
                    <a:pt x="25" y="1200"/>
                  </a:lnTo>
                  <a:lnTo>
                    <a:pt x="1666" y="245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8"/>
            <p:cNvSpPr/>
            <p:nvPr/>
          </p:nvSpPr>
          <p:spPr>
            <a:xfrm>
              <a:off x="3663375" y="3262450"/>
              <a:ext cx="60000" cy="34925"/>
            </a:xfrm>
            <a:custGeom>
              <a:avLst/>
              <a:gdLst/>
              <a:ahLst/>
              <a:cxnLst/>
              <a:rect l="l" t="t" r="r" b="b"/>
              <a:pathLst>
                <a:path w="2400" h="1397" extrusionOk="0">
                  <a:moveTo>
                    <a:pt x="1665" y="0"/>
                  </a:moveTo>
                  <a:lnTo>
                    <a:pt x="0" y="980"/>
                  </a:lnTo>
                  <a:lnTo>
                    <a:pt x="735" y="1396"/>
                  </a:lnTo>
                  <a:lnTo>
                    <a:pt x="2400" y="441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8"/>
            <p:cNvSpPr/>
            <p:nvPr/>
          </p:nvSpPr>
          <p:spPr>
            <a:xfrm>
              <a:off x="3735000" y="2713300"/>
              <a:ext cx="80825" cy="139600"/>
            </a:xfrm>
            <a:custGeom>
              <a:avLst/>
              <a:gdLst/>
              <a:ahLst/>
              <a:cxnLst/>
              <a:rect l="l" t="t" r="r" b="b"/>
              <a:pathLst>
                <a:path w="3233" h="5584" extrusionOk="0">
                  <a:moveTo>
                    <a:pt x="3233" y="1"/>
                  </a:moveTo>
                  <a:lnTo>
                    <a:pt x="0" y="1862"/>
                  </a:lnTo>
                  <a:lnTo>
                    <a:pt x="0" y="5584"/>
                  </a:lnTo>
                  <a:lnTo>
                    <a:pt x="3233" y="3723"/>
                  </a:lnTo>
                  <a:lnTo>
                    <a:pt x="3233" y="1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8"/>
            <p:cNvSpPr/>
            <p:nvPr/>
          </p:nvSpPr>
          <p:spPr>
            <a:xfrm>
              <a:off x="3657850" y="2805750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8"/>
            <p:cNvSpPr/>
            <p:nvPr/>
          </p:nvSpPr>
          <p:spPr>
            <a:xfrm>
              <a:off x="3657850" y="2794125"/>
              <a:ext cx="58200" cy="37350"/>
            </a:xfrm>
            <a:custGeom>
              <a:avLst/>
              <a:gdLst/>
              <a:ahLst/>
              <a:cxnLst/>
              <a:rect l="l" t="t" r="r" b="b"/>
              <a:pathLst>
                <a:path w="2328" h="1494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8"/>
            <p:cNvSpPr/>
            <p:nvPr/>
          </p:nvSpPr>
          <p:spPr>
            <a:xfrm>
              <a:off x="3657850" y="2782475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1"/>
                  </a:moveTo>
                  <a:lnTo>
                    <a:pt x="1" y="1348"/>
                  </a:lnTo>
                  <a:lnTo>
                    <a:pt x="1" y="1495"/>
                  </a:lnTo>
                  <a:lnTo>
                    <a:pt x="2327" y="148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8"/>
            <p:cNvSpPr/>
            <p:nvPr/>
          </p:nvSpPr>
          <p:spPr>
            <a:xfrm>
              <a:off x="3657850" y="2770850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8"/>
            <p:cNvSpPr/>
            <p:nvPr/>
          </p:nvSpPr>
          <p:spPr>
            <a:xfrm>
              <a:off x="3657850" y="2829000"/>
              <a:ext cx="58800" cy="37375"/>
            </a:xfrm>
            <a:custGeom>
              <a:avLst/>
              <a:gdLst/>
              <a:ahLst/>
              <a:cxnLst/>
              <a:rect l="l" t="t" r="r" b="b"/>
              <a:pathLst>
                <a:path w="2352" h="1495" extrusionOk="0">
                  <a:moveTo>
                    <a:pt x="2352" y="1"/>
                  </a:moveTo>
                  <a:lnTo>
                    <a:pt x="1" y="1348"/>
                  </a:lnTo>
                  <a:lnTo>
                    <a:pt x="1" y="1495"/>
                  </a:lnTo>
                  <a:lnTo>
                    <a:pt x="2352" y="148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8"/>
            <p:cNvSpPr/>
            <p:nvPr/>
          </p:nvSpPr>
          <p:spPr>
            <a:xfrm>
              <a:off x="3657850" y="2817375"/>
              <a:ext cx="58800" cy="37375"/>
            </a:xfrm>
            <a:custGeom>
              <a:avLst/>
              <a:gdLst/>
              <a:ahLst/>
              <a:cxnLst/>
              <a:rect l="l" t="t" r="r" b="b"/>
              <a:pathLst>
                <a:path w="2352" h="1495" extrusionOk="0">
                  <a:moveTo>
                    <a:pt x="2352" y="1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52" y="147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8"/>
            <p:cNvSpPr/>
            <p:nvPr/>
          </p:nvSpPr>
          <p:spPr>
            <a:xfrm>
              <a:off x="3672550" y="2840650"/>
              <a:ext cx="44100" cy="28800"/>
            </a:xfrm>
            <a:custGeom>
              <a:avLst/>
              <a:gdLst/>
              <a:ahLst/>
              <a:cxnLst/>
              <a:rect l="l" t="t" r="r" b="b"/>
              <a:pathLst>
                <a:path w="1764" h="1152" extrusionOk="0">
                  <a:moveTo>
                    <a:pt x="1764" y="0"/>
                  </a:moveTo>
                  <a:lnTo>
                    <a:pt x="0" y="1004"/>
                  </a:lnTo>
                  <a:lnTo>
                    <a:pt x="0" y="1151"/>
                  </a:lnTo>
                  <a:lnTo>
                    <a:pt x="1764" y="147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8"/>
            <p:cNvSpPr/>
            <p:nvPr/>
          </p:nvSpPr>
          <p:spPr>
            <a:xfrm>
              <a:off x="3801100" y="2682050"/>
              <a:ext cx="6150" cy="7025"/>
            </a:xfrm>
            <a:custGeom>
              <a:avLst/>
              <a:gdLst/>
              <a:ahLst/>
              <a:cxnLst/>
              <a:rect l="l" t="t" r="r" b="b"/>
              <a:pathLst>
                <a:path w="246" h="281" extrusionOk="0">
                  <a:moveTo>
                    <a:pt x="180" y="1"/>
                  </a:moveTo>
                  <a:cubicBezTo>
                    <a:pt x="161" y="1"/>
                    <a:pt x="141" y="9"/>
                    <a:pt x="123" y="26"/>
                  </a:cubicBezTo>
                  <a:cubicBezTo>
                    <a:pt x="50" y="51"/>
                    <a:pt x="1" y="149"/>
                    <a:pt x="1" y="198"/>
                  </a:cubicBezTo>
                  <a:cubicBezTo>
                    <a:pt x="1" y="253"/>
                    <a:pt x="28" y="280"/>
                    <a:pt x="73" y="280"/>
                  </a:cubicBezTo>
                  <a:cubicBezTo>
                    <a:pt x="88" y="280"/>
                    <a:pt x="105" y="277"/>
                    <a:pt x="123" y="271"/>
                  </a:cubicBezTo>
                  <a:cubicBezTo>
                    <a:pt x="172" y="247"/>
                    <a:pt x="246" y="149"/>
                    <a:pt x="246" y="75"/>
                  </a:cubicBezTo>
                  <a:cubicBezTo>
                    <a:pt x="246" y="28"/>
                    <a:pt x="215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8"/>
            <p:cNvSpPr/>
            <p:nvPr/>
          </p:nvSpPr>
          <p:spPr>
            <a:xfrm>
              <a:off x="3639500" y="2661750"/>
              <a:ext cx="195300" cy="142175"/>
            </a:xfrm>
            <a:custGeom>
              <a:avLst/>
              <a:gdLst/>
              <a:ahLst/>
              <a:cxnLst/>
              <a:rect l="l" t="t" r="r" b="b"/>
              <a:pathLst>
                <a:path w="7812" h="5687" extrusionOk="0">
                  <a:moveTo>
                    <a:pt x="7529" y="290"/>
                  </a:moveTo>
                  <a:cubicBezTo>
                    <a:pt x="7564" y="290"/>
                    <a:pt x="7591" y="318"/>
                    <a:pt x="7591" y="373"/>
                  </a:cubicBezTo>
                  <a:cubicBezTo>
                    <a:pt x="7591" y="446"/>
                    <a:pt x="7542" y="520"/>
                    <a:pt x="7493" y="569"/>
                  </a:cubicBezTo>
                  <a:cubicBezTo>
                    <a:pt x="7475" y="575"/>
                    <a:pt x="7458" y="578"/>
                    <a:pt x="7443" y="578"/>
                  </a:cubicBezTo>
                  <a:cubicBezTo>
                    <a:pt x="7399" y="578"/>
                    <a:pt x="7371" y="550"/>
                    <a:pt x="7371" y="495"/>
                  </a:cubicBezTo>
                  <a:cubicBezTo>
                    <a:pt x="7371" y="422"/>
                    <a:pt x="7420" y="348"/>
                    <a:pt x="7493" y="299"/>
                  </a:cubicBezTo>
                  <a:cubicBezTo>
                    <a:pt x="7506" y="293"/>
                    <a:pt x="7518" y="290"/>
                    <a:pt x="7529" y="290"/>
                  </a:cubicBezTo>
                  <a:close/>
                  <a:moveTo>
                    <a:pt x="7083" y="549"/>
                  </a:moveTo>
                  <a:cubicBezTo>
                    <a:pt x="7125" y="549"/>
                    <a:pt x="7151" y="589"/>
                    <a:pt x="7151" y="642"/>
                  </a:cubicBezTo>
                  <a:cubicBezTo>
                    <a:pt x="7151" y="691"/>
                    <a:pt x="7102" y="789"/>
                    <a:pt x="7028" y="814"/>
                  </a:cubicBezTo>
                  <a:cubicBezTo>
                    <a:pt x="7011" y="831"/>
                    <a:pt x="6993" y="839"/>
                    <a:pt x="6978" y="839"/>
                  </a:cubicBezTo>
                  <a:cubicBezTo>
                    <a:pt x="6951" y="839"/>
                    <a:pt x="6930" y="812"/>
                    <a:pt x="6930" y="765"/>
                  </a:cubicBezTo>
                  <a:cubicBezTo>
                    <a:pt x="6930" y="691"/>
                    <a:pt x="6979" y="593"/>
                    <a:pt x="7028" y="569"/>
                  </a:cubicBezTo>
                  <a:cubicBezTo>
                    <a:pt x="7049" y="555"/>
                    <a:pt x="7067" y="549"/>
                    <a:pt x="7083" y="549"/>
                  </a:cubicBezTo>
                  <a:close/>
                  <a:moveTo>
                    <a:pt x="6644" y="813"/>
                  </a:moveTo>
                  <a:cubicBezTo>
                    <a:pt x="6679" y="813"/>
                    <a:pt x="6710" y="840"/>
                    <a:pt x="6710" y="887"/>
                  </a:cubicBezTo>
                  <a:cubicBezTo>
                    <a:pt x="6710" y="961"/>
                    <a:pt x="6636" y="1059"/>
                    <a:pt x="6587" y="1083"/>
                  </a:cubicBezTo>
                  <a:cubicBezTo>
                    <a:pt x="6569" y="1089"/>
                    <a:pt x="6552" y="1092"/>
                    <a:pt x="6537" y="1092"/>
                  </a:cubicBezTo>
                  <a:cubicBezTo>
                    <a:pt x="6492" y="1092"/>
                    <a:pt x="6465" y="1065"/>
                    <a:pt x="6465" y="1010"/>
                  </a:cubicBezTo>
                  <a:cubicBezTo>
                    <a:pt x="6465" y="961"/>
                    <a:pt x="6514" y="863"/>
                    <a:pt x="6587" y="838"/>
                  </a:cubicBezTo>
                  <a:cubicBezTo>
                    <a:pt x="6605" y="821"/>
                    <a:pt x="6625" y="813"/>
                    <a:pt x="6644" y="813"/>
                  </a:cubicBezTo>
                  <a:close/>
                  <a:moveTo>
                    <a:pt x="7685" y="1"/>
                  </a:moveTo>
                  <a:cubicBezTo>
                    <a:pt x="7657" y="1"/>
                    <a:pt x="7625" y="10"/>
                    <a:pt x="7591" y="30"/>
                  </a:cubicBezTo>
                  <a:lnTo>
                    <a:pt x="221" y="4315"/>
                  </a:lnTo>
                  <a:cubicBezTo>
                    <a:pt x="98" y="4364"/>
                    <a:pt x="0" y="4536"/>
                    <a:pt x="0" y="4683"/>
                  </a:cubicBezTo>
                  <a:lnTo>
                    <a:pt x="0" y="5687"/>
                  </a:lnTo>
                  <a:cubicBezTo>
                    <a:pt x="0" y="5564"/>
                    <a:pt x="98" y="5417"/>
                    <a:pt x="196" y="5344"/>
                  </a:cubicBezTo>
                  <a:lnTo>
                    <a:pt x="7616" y="1059"/>
                  </a:lnTo>
                  <a:cubicBezTo>
                    <a:pt x="7655" y="1035"/>
                    <a:pt x="7689" y="1024"/>
                    <a:pt x="7718" y="1024"/>
                  </a:cubicBezTo>
                  <a:cubicBezTo>
                    <a:pt x="7778" y="1024"/>
                    <a:pt x="7812" y="1073"/>
                    <a:pt x="7812" y="1157"/>
                  </a:cubicBezTo>
                  <a:lnTo>
                    <a:pt x="7812" y="153"/>
                  </a:lnTo>
                  <a:cubicBezTo>
                    <a:pt x="7812" y="64"/>
                    <a:pt x="7760" y="1"/>
                    <a:pt x="7685" y="1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8"/>
            <p:cNvSpPr/>
            <p:nvPr/>
          </p:nvSpPr>
          <p:spPr>
            <a:xfrm>
              <a:off x="3639500" y="2687350"/>
              <a:ext cx="195925" cy="241325"/>
            </a:xfrm>
            <a:custGeom>
              <a:avLst/>
              <a:gdLst/>
              <a:ahLst/>
              <a:cxnLst/>
              <a:rect l="l" t="t" r="r" b="b"/>
              <a:pathLst>
                <a:path w="7837" h="9653" extrusionOk="0">
                  <a:moveTo>
                    <a:pt x="3061" y="3340"/>
                  </a:moveTo>
                  <a:lnTo>
                    <a:pt x="3061" y="3487"/>
                  </a:lnTo>
                  <a:lnTo>
                    <a:pt x="735" y="4834"/>
                  </a:lnTo>
                  <a:lnTo>
                    <a:pt x="735" y="4687"/>
                  </a:lnTo>
                  <a:lnTo>
                    <a:pt x="3061" y="3340"/>
                  </a:lnTo>
                  <a:close/>
                  <a:moveTo>
                    <a:pt x="3061" y="3806"/>
                  </a:moveTo>
                  <a:lnTo>
                    <a:pt x="3061" y="3953"/>
                  </a:lnTo>
                  <a:lnTo>
                    <a:pt x="735" y="5300"/>
                  </a:lnTo>
                  <a:lnTo>
                    <a:pt x="735" y="5153"/>
                  </a:lnTo>
                  <a:lnTo>
                    <a:pt x="3061" y="3806"/>
                  </a:lnTo>
                  <a:close/>
                  <a:moveTo>
                    <a:pt x="3061" y="4271"/>
                  </a:moveTo>
                  <a:lnTo>
                    <a:pt x="3061" y="4418"/>
                  </a:lnTo>
                  <a:lnTo>
                    <a:pt x="735" y="5765"/>
                  </a:lnTo>
                  <a:lnTo>
                    <a:pt x="735" y="5618"/>
                  </a:lnTo>
                  <a:lnTo>
                    <a:pt x="3061" y="4271"/>
                  </a:lnTo>
                  <a:close/>
                  <a:moveTo>
                    <a:pt x="3061" y="4736"/>
                  </a:moveTo>
                  <a:lnTo>
                    <a:pt x="3086" y="4883"/>
                  </a:lnTo>
                  <a:lnTo>
                    <a:pt x="735" y="6230"/>
                  </a:lnTo>
                  <a:lnTo>
                    <a:pt x="735" y="6083"/>
                  </a:lnTo>
                  <a:lnTo>
                    <a:pt x="3061" y="4736"/>
                  </a:lnTo>
                  <a:close/>
                  <a:moveTo>
                    <a:pt x="7053" y="1039"/>
                  </a:moveTo>
                  <a:lnTo>
                    <a:pt x="7053" y="4761"/>
                  </a:lnTo>
                  <a:lnTo>
                    <a:pt x="3820" y="6622"/>
                  </a:lnTo>
                  <a:lnTo>
                    <a:pt x="3820" y="2900"/>
                  </a:lnTo>
                  <a:lnTo>
                    <a:pt x="7053" y="1039"/>
                  </a:lnTo>
                  <a:close/>
                  <a:moveTo>
                    <a:pt x="3086" y="5202"/>
                  </a:moveTo>
                  <a:lnTo>
                    <a:pt x="3086" y="5348"/>
                  </a:lnTo>
                  <a:lnTo>
                    <a:pt x="735" y="6695"/>
                  </a:lnTo>
                  <a:lnTo>
                    <a:pt x="735" y="6548"/>
                  </a:lnTo>
                  <a:lnTo>
                    <a:pt x="3086" y="5202"/>
                  </a:lnTo>
                  <a:close/>
                  <a:moveTo>
                    <a:pt x="3086" y="5667"/>
                  </a:moveTo>
                  <a:lnTo>
                    <a:pt x="3086" y="5814"/>
                  </a:lnTo>
                  <a:lnTo>
                    <a:pt x="735" y="7161"/>
                  </a:lnTo>
                  <a:lnTo>
                    <a:pt x="735" y="7014"/>
                  </a:lnTo>
                  <a:lnTo>
                    <a:pt x="3086" y="5667"/>
                  </a:lnTo>
                  <a:close/>
                  <a:moveTo>
                    <a:pt x="3086" y="6132"/>
                  </a:moveTo>
                  <a:lnTo>
                    <a:pt x="3086" y="6279"/>
                  </a:lnTo>
                  <a:lnTo>
                    <a:pt x="1322" y="7283"/>
                  </a:lnTo>
                  <a:lnTo>
                    <a:pt x="1322" y="7136"/>
                  </a:lnTo>
                  <a:lnTo>
                    <a:pt x="3086" y="6132"/>
                  </a:lnTo>
                  <a:close/>
                  <a:moveTo>
                    <a:pt x="7718" y="0"/>
                  </a:moveTo>
                  <a:cubicBezTo>
                    <a:pt x="7689" y="0"/>
                    <a:pt x="7655" y="11"/>
                    <a:pt x="7616" y="35"/>
                  </a:cubicBezTo>
                  <a:lnTo>
                    <a:pt x="196" y="4320"/>
                  </a:lnTo>
                  <a:cubicBezTo>
                    <a:pt x="98" y="4393"/>
                    <a:pt x="0" y="4540"/>
                    <a:pt x="0" y="4663"/>
                  </a:cubicBezTo>
                  <a:lnTo>
                    <a:pt x="25" y="9511"/>
                  </a:lnTo>
                  <a:cubicBezTo>
                    <a:pt x="25" y="9602"/>
                    <a:pt x="65" y="9653"/>
                    <a:pt x="136" y="9653"/>
                  </a:cubicBezTo>
                  <a:cubicBezTo>
                    <a:pt x="161" y="9653"/>
                    <a:pt x="189" y="9647"/>
                    <a:pt x="221" y="9634"/>
                  </a:cubicBezTo>
                  <a:lnTo>
                    <a:pt x="7640" y="5324"/>
                  </a:lnTo>
                  <a:cubicBezTo>
                    <a:pt x="7738" y="5275"/>
                    <a:pt x="7836" y="5128"/>
                    <a:pt x="7836" y="5006"/>
                  </a:cubicBezTo>
                  <a:lnTo>
                    <a:pt x="7812" y="133"/>
                  </a:lnTo>
                  <a:cubicBezTo>
                    <a:pt x="7812" y="49"/>
                    <a:pt x="7778" y="0"/>
                    <a:pt x="7718" y="0"/>
                  </a:cubicBez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8"/>
            <p:cNvSpPr/>
            <p:nvPr/>
          </p:nvSpPr>
          <p:spPr>
            <a:xfrm>
              <a:off x="3823750" y="2669000"/>
              <a:ext cx="5550" cy="7225"/>
            </a:xfrm>
            <a:custGeom>
              <a:avLst/>
              <a:gdLst/>
              <a:ahLst/>
              <a:cxnLst/>
              <a:rect l="l" t="t" r="r" b="b"/>
              <a:pathLst>
                <a:path w="222" h="289" extrusionOk="0">
                  <a:moveTo>
                    <a:pt x="159" y="0"/>
                  </a:moveTo>
                  <a:cubicBezTo>
                    <a:pt x="148" y="0"/>
                    <a:pt x="136" y="3"/>
                    <a:pt x="123" y="9"/>
                  </a:cubicBezTo>
                  <a:cubicBezTo>
                    <a:pt x="50" y="58"/>
                    <a:pt x="1" y="132"/>
                    <a:pt x="1" y="205"/>
                  </a:cubicBezTo>
                  <a:cubicBezTo>
                    <a:pt x="1" y="260"/>
                    <a:pt x="29" y="288"/>
                    <a:pt x="73" y="288"/>
                  </a:cubicBezTo>
                  <a:cubicBezTo>
                    <a:pt x="88" y="288"/>
                    <a:pt x="105" y="285"/>
                    <a:pt x="123" y="279"/>
                  </a:cubicBezTo>
                  <a:cubicBezTo>
                    <a:pt x="172" y="230"/>
                    <a:pt x="221" y="156"/>
                    <a:pt x="221" y="83"/>
                  </a:cubicBezTo>
                  <a:cubicBezTo>
                    <a:pt x="221" y="28"/>
                    <a:pt x="194" y="0"/>
                    <a:pt x="159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8"/>
            <p:cNvSpPr/>
            <p:nvPr/>
          </p:nvSpPr>
          <p:spPr>
            <a:xfrm>
              <a:off x="3812750" y="2675475"/>
              <a:ext cx="5525" cy="7275"/>
            </a:xfrm>
            <a:custGeom>
              <a:avLst/>
              <a:gdLst/>
              <a:ahLst/>
              <a:cxnLst/>
              <a:rect l="l" t="t" r="r" b="b"/>
              <a:pathLst>
                <a:path w="221" h="291" extrusionOk="0">
                  <a:moveTo>
                    <a:pt x="153" y="0"/>
                  </a:moveTo>
                  <a:cubicBezTo>
                    <a:pt x="137" y="0"/>
                    <a:pt x="119" y="6"/>
                    <a:pt x="98" y="20"/>
                  </a:cubicBezTo>
                  <a:cubicBezTo>
                    <a:pt x="49" y="44"/>
                    <a:pt x="0" y="142"/>
                    <a:pt x="0" y="216"/>
                  </a:cubicBezTo>
                  <a:cubicBezTo>
                    <a:pt x="0" y="263"/>
                    <a:pt x="21" y="290"/>
                    <a:pt x="48" y="290"/>
                  </a:cubicBezTo>
                  <a:cubicBezTo>
                    <a:pt x="63" y="290"/>
                    <a:pt x="81" y="282"/>
                    <a:pt x="98" y="265"/>
                  </a:cubicBezTo>
                  <a:cubicBezTo>
                    <a:pt x="172" y="240"/>
                    <a:pt x="221" y="142"/>
                    <a:pt x="221" y="93"/>
                  </a:cubicBezTo>
                  <a:cubicBezTo>
                    <a:pt x="221" y="40"/>
                    <a:pt x="195" y="0"/>
                    <a:pt x="153" y="0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8"/>
            <p:cNvSpPr/>
            <p:nvPr/>
          </p:nvSpPr>
          <p:spPr>
            <a:xfrm>
              <a:off x="4082100" y="3053675"/>
              <a:ext cx="45325" cy="28800"/>
            </a:xfrm>
            <a:custGeom>
              <a:avLst/>
              <a:gdLst/>
              <a:ahLst/>
              <a:cxnLst/>
              <a:rect l="l" t="t" r="r" b="b"/>
              <a:pathLst>
                <a:path w="1813" h="1152" extrusionOk="0">
                  <a:moveTo>
                    <a:pt x="1789" y="1"/>
                  </a:moveTo>
                  <a:cubicBezTo>
                    <a:pt x="1274" y="295"/>
                    <a:pt x="417" y="760"/>
                    <a:pt x="1" y="1005"/>
                  </a:cubicBezTo>
                  <a:lnTo>
                    <a:pt x="246" y="1152"/>
                  </a:lnTo>
                  <a:cubicBezTo>
                    <a:pt x="246" y="1152"/>
                    <a:pt x="1740" y="319"/>
                    <a:pt x="1764" y="295"/>
                  </a:cubicBezTo>
                  <a:cubicBezTo>
                    <a:pt x="1789" y="295"/>
                    <a:pt x="1813" y="270"/>
                    <a:pt x="1813" y="221"/>
                  </a:cubicBezTo>
                  <a:cubicBezTo>
                    <a:pt x="1813" y="148"/>
                    <a:pt x="1789" y="74"/>
                    <a:pt x="1789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8"/>
            <p:cNvSpPr/>
            <p:nvPr/>
          </p:nvSpPr>
          <p:spPr>
            <a:xfrm>
              <a:off x="4004975" y="3000225"/>
              <a:ext cx="121850" cy="78575"/>
            </a:xfrm>
            <a:custGeom>
              <a:avLst/>
              <a:gdLst/>
              <a:ahLst/>
              <a:cxnLst/>
              <a:rect l="l" t="t" r="r" b="b"/>
              <a:pathLst>
                <a:path w="4874" h="3143" extrusionOk="0">
                  <a:moveTo>
                    <a:pt x="2579" y="0"/>
                  </a:moveTo>
                  <a:cubicBezTo>
                    <a:pt x="2527" y="0"/>
                    <a:pt x="2476" y="3"/>
                    <a:pt x="2425" y="8"/>
                  </a:cubicBezTo>
                  <a:cubicBezTo>
                    <a:pt x="1862" y="82"/>
                    <a:pt x="1298" y="449"/>
                    <a:pt x="809" y="719"/>
                  </a:cubicBezTo>
                  <a:cubicBezTo>
                    <a:pt x="539" y="865"/>
                    <a:pt x="270" y="1037"/>
                    <a:pt x="0" y="1184"/>
                  </a:cubicBezTo>
                  <a:lnTo>
                    <a:pt x="3086" y="3143"/>
                  </a:lnTo>
                  <a:cubicBezTo>
                    <a:pt x="3502" y="2898"/>
                    <a:pt x="4359" y="2433"/>
                    <a:pt x="4874" y="2139"/>
                  </a:cubicBezTo>
                  <a:cubicBezTo>
                    <a:pt x="4751" y="988"/>
                    <a:pt x="4041" y="523"/>
                    <a:pt x="3698" y="351"/>
                  </a:cubicBezTo>
                  <a:cubicBezTo>
                    <a:pt x="3352" y="157"/>
                    <a:pt x="2967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8"/>
            <p:cNvSpPr/>
            <p:nvPr/>
          </p:nvSpPr>
          <p:spPr>
            <a:xfrm>
              <a:off x="4001900" y="3023500"/>
              <a:ext cx="88200" cy="59450"/>
            </a:xfrm>
            <a:custGeom>
              <a:avLst/>
              <a:gdLst/>
              <a:ahLst/>
              <a:cxnLst/>
              <a:rect l="l" t="t" r="r" b="b"/>
              <a:pathLst>
                <a:path w="3528" h="2378" extrusionOk="0">
                  <a:moveTo>
                    <a:pt x="1011" y="1"/>
                  </a:moveTo>
                  <a:cubicBezTo>
                    <a:pt x="685" y="1"/>
                    <a:pt x="346" y="80"/>
                    <a:pt x="50" y="302"/>
                  </a:cubicBezTo>
                  <a:cubicBezTo>
                    <a:pt x="1" y="326"/>
                    <a:pt x="1" y="424"/>
                    <a:pt x="74" y="473"/>
                  </a:cubicBezTo>
                  <a:cubicBezTo>
                    <a:pt x="1250" y="1159"/>
                    <a:pt x="2866" y="2089"/>
                    <a:pt x="3356" y="2359"/>
                  </a:cubicBezTo>
                  <a:cubicBezTo>
                    <a:pt x="3376" y="2372"/>
                    <a:pt x="3397" y="2378"/>
                    <a:pt x="3418" y="2378"/>
                  </a:cubicBezTo>
                  <a:cubicBezTo>
                    <a:pt x="3475" y="2378"/>
                    <a:pt x="3527" y="2333"/>
                    <a:pt x="3527" y="2261"/>
                  </a:cubicBezTo>
                  <a:cubicBezTo>
                    <a:pt x="3454" y="987"/>
                    <a:pt x="2646" y="547"/>
                    <a:pt x="2278" y="351"/>
                  </a:cubicBezTo>
                  <a:cubicBezTo>
                    <a:pt x="2050" y="214"/>
                    <a:pt x="1547" y="1"/>
                    <a:pt x="1011" y="1"/>
                  </a:cubicBez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8"/>
            <p:cNvSpPr/>
            <p:nvPr/>
          </p:nvSpPr>
          <p:spPr>
            <a:xfrm>
              <a:off x="2999750" y="2497800"/>
              <a:ext cx="16550" cy="15950"/>
            </a:xfrm>
            <a:custGeom>
              <a:avLst/>
              <a:gdLst/>
              <a:ahLst/>
              <a:cxnLst/>
              <a:rect l="l" t="t" r="r" b="b"/>
              <a:pathLst>
                <a:path w="662" h="638" extrusionOk="0">
                  <a:moveTo>
                    <a:pt x="661" y="1"/>
                  </a:moveTo>
                  <a:lnTo>
                    <a:pt x="147" y="295"/>
                  </a:lnTo>
                  <a:cubicBezTo>
                    <a:pt x="147" y="466"/>
                    <a:pt x="74" y="589"/>
                    <a:pt x="0" y="638"/>
                  </a:cubicBezTo>
                  <a:lnTo>
                    <a:pt x="514" y="319"/>
                  </a:lnTo>
                  <a:cubicBezTo>
                    <a:pt x="612" y="270"/>
                    <a:pt x="661" y="148"/>
                    <a:pt x="66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8"/>
            <p:cNvSpPr/>
            <p:nvPr/>
          </p:nvSpPr>
          <p:spPr>
            <a:xfrm>
              <a:off x="2626925" y="1971700"/>
              <a:ext cx="22675" cy="9450"/>
            </a:xfrm>
            <a:custGeom>
              <a:avLst/>
              <a:gdLst/>
              <a:ahLst/>
              <a:cxnLst/>
              <a:rect l="l" t="t" r="r" b="b"/>
              <a:pathLst>
                <a:path w="907" h="378" extrusionOk="0">
                  <a:moveTo>
                    <a:pt x="686" y="0"/>
                  </a:moveTo>
                  <a:cubicBezTo>
                    <a:pt x="632" y="0"/>
                    <a:pt x="583" y="12"/>
                    <a:pt x="539" y="34"/>
                  </a:cubicBezTo>
                  <a:lnTo>
                    <a:pt x="0" y="328"/>
                  </a:lnTo>
                  <a:cubicBezTo>
                    <a:pt x="41" y="308"/>
                    <a:pt x="90" y="296"/>
                    <a:pt x="143" y="296"/>
                  </a:cubicBezTo>
                  <a:cubicBezTo>
                    <a:pt x="220" y="296"/>
                    <a:pt x="306" y="320"/>
                    <a:pt x="392" y="377"/>
                  </a:cubicBezTo>
                  <a:lnTo>
                    <a:pt x="906" y="59"/>
                  </a:lnTo>
                  <a:cubicBezTo>
                    <a:pt x="825" y="18"/>
                    <a:pt x="752" y="0"/>
                    <a:pt x="68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8"/>
            <p:cNvSpPr/>
            <p:nvPr/>
          </p:nvSpPr>
          <p:spPr>
            <a:xfrm>
              <a:off x="3003425" y="2200900"/>
              <a:ext cx="13475" cy="304275"/>
            </a:xfrm>
            <a:custGeom>
              <a:avLst/>
              <a:gdLst/>
              <a:ahLst/>
              <a:cxnLst/>
              <a:rect l="l" t="t" r="r" b="b"/>
              <a:pathLst>
                <a:path w="539" h="12171" extrusionOk="0">
                  <a:moveTo>
                    <a:pt x="539" y="0"/>
                  </a:moveTo>
                  <a:lnTo>
                    <a:pt x="25" y="294"/>
                  </a:lnTo>
                  <a:lnTo>
                    <a:pt x="0" y="12171"/>
                  </a:lnTo>
                  <a:lnTo>
                    <a:pt x="514" y="11877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8"/>
            <p:cNvSpPr/>
            <p:nvPr/>
          </p:nvSpPr>
          <p:spPr>
            <a:xfrm>
              <a:off x="2636700" y="1973150"/>
              <a:ext cx="367350" cy="212475"/>
            </a:xfrm>
            <a:custGeom>
              <a:avLst/>
              <a:gdLst/>
              <a:ahLst/>
              <a:cxnLst/>
              <a:rect l="l" t="t" r="r" b="b"/>
              <a:pathLst>
                <a:path w="14694" h="8499" extrusionOk="0">
                  <a:moveTo>
                    <a:pt x="515" y="1"/>
                  </a:moveTo>
                  <a:lnTo>
                    <a:pt x="1" y="319"/>
                  </a:lnTo>
                  <a:lnTo>
                    <a:pt x="14179" y="8498"/>
                  </a:lnTo>
                  <a:lnTo>
                    <a:pt x="14694" y="8204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8"/>
            <p:cNvSpPr/>
            <p:nvPr/>
          </p:nvSpPr>
          <p:spPr>
            <a:xfrm>
              <a:off x="2991175" y="2178250"/>
              <a:ext cx="26350" cy="30025"/>
            </a:xfrm>
            <a:custGeom>
              <a:avLst/>
              <a:gdLst/>
              <a:ahLst/>
              <a:cxnLst/>
              <a:rect l="l" t="t" r="r" b="b"/>
              <a:pathLst>
                <a:path w="1054" h="1201" extrusionOk="0">
                  <a:moveTo>
                    <a:pt x="515" y="0"/>
                  </a:moveTo>
                  <a:lnTo>
                    <a:pt x="0" y="294"/>
                  </a:lnTo>
                  <a:cubicBezTo>
                    <a:pt x="294" y="465"/>
                    <a:pt x="515" y="882"/>
                    <a:pt x="515" y="1200"/>
                  </a:cubicBezTo>
                  <a:lnTo>
                    <a:pt x="1029" y="906"/>
                  </a:lnTo>
                  <a:cubicBezTo>
                    <a:pt x="1053" y="563"/>
                    <a:pt x="808" y="147"/>
                    <a:pt x="515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8"/>
            <p:cNvSpPr/>
            <p:nvPr/>
          </p:nvSpPr>
          <p:spPr>
            <a:xfrm>
              <a:off x="2622625" y="1979200"/>
              <a:ext cx="381425" cy="535250"/>
            </a:xfrm>
            <a:custGeom>
              <a:avLst/>
              <a:gdLst/>
              <a:ahLst/>
              <a:cxnLst/>
              <a:rect l="l" t="t" r="r" b="b"/>
              <a:pathLst>
                <a:path w="15257" h="21410" extrusionOk="0">
                  <a:moveTo>
                    <a:pt x="316" y="0"/>
                  </a:moveTo>
                  <a:cubicBezTo>
                    <a:pt x="144" y="0"/>
                    <a:pt x="25" y="132"/>
                    <a:pt x="25" y="371"/>
                  </a:cubicBezTo>
                  <a:lnTo>
                    <a:pt x="1" y="12248"/>
                  </a:lnTo>
                  <a:cubicBezTo>
                    <a:pt x="1" y="12590"/>
                    <a:pt x="221" y="12982"/>
                    <a:pt x="515" y="13154"/>
                  </a:cubicBezTo>
                  <a:lnTo>
                    <a:pt x="14693" y="21333"/>
                  </a:lnTo>
                  <a:cubicBezTo>
                    <a:pt x="14782" y="21385"/>
                    <a:pt x="14867" y="21410"/>
                    <a:pt x="14942" y="21410"/>
                  </a:cubicBezTo>
                  <a:cubicBezTo>
                    <a:pt x="15113" y="21410"/>
                    <a:pt x="15232" y="21278"/>
                    <a:pt x="15232" y="21039"/>
                  </a:cubicBezTo>
                  <a:lnTo>
                    <a:pt x="15257" y="9162"/>
                  </a:lnTo>
                  <a:cubicBezTo>
                    <a:pt x="15257" y="8844"/>
                    <a:pt x="15036" y="8427"/>
                    <a:pt x="14742" y="8256"/>
                  </a:cubicBezTo>
                  <a:lnTo>
                    <a:pt x="564" y="77"/>
                  </a:lnTo>
                  <a:cubicBezTo>
                    <a:pt x="475" y="25"/>
                    <a:pt x="390" y="0"/>
                    <a:pt x="316" y="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8"/>
            <p:cNvSpPr/>
            <p:nvPr/>
          </p:nvSpPr>
          <p:spPr>
            <a:xfrm>
              <a:off x="2636100" y="2011125"/>
              <a:ext cx="355100" cy="472025"/>
            </a:xfrm>
            <a:custGeom>
              <a:avLst/>
              <a:gdLst/>
              <a:ahLst/>
              <a:cxnLst/>
              <a:rect l="l" t="t" r="r" b="b"/>
              <a:pathLst>
                <a:path w="14204" h="18881" extrusionOk="0">
                  <a:moveTo>
                    <a:pt x="25" y="0"/>
                  </a:moveTo>
                  <a:lnTo>
                    <a:pt x="0" y="10677"/>
                  </a:lnTo>
                  <a:lnTo>
                    <a:pt x="14154" y="18880"/>
                  </a:lnTo>
                  <a:lnTo>
                    <a:pt x="14203" y="817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8"/>
            <p:cNvSpPr/>
            <p:nvPr/>
          </p:nvSpPr>
          <p:spPr>
            <a:xfrm>
              <a:off x="2989950" y="2520450"/>
              <a:ext cx="5525" cy="22675"/>
            </a:xfrm>
            <a:custGeom>
              <a:avLst/>
              <a:gdLst/>
              <a:ahLst/>
              <a:cxnLst/>
              <a:rect l="l" t="t" r="r" b="b"/>
              <a:pathLst>
                <a:path w="221" h="907" extrusionOk="0">
                  <a:moveTo>
                    <a:pt x="221" y="1"/>
                  </a:moveTo>
                  <a:cubicBezTo>
                    <a:pt x="221" y="99"/>
                    <a:pt x="147" y="221"/>
                    <a:pt x="0" y="295"/>
                  </a:cubicBezTo>
                  <a:lnTo>
                    <a:pt x="0" y="907"/>
                  </a:lnTo>
                  <a:cubicBezTo>
                    <a:pt x="147" y="834"/>
                    <a:pt x="221" y="711"/>
                    <a:pt x="221" y="613"/>
                  </a:cubicBezTo>
                  <a:lnTo>
                    <a:pt x="221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8"/>
            <p:cNvSpPr/>
            <p:nvPr/>
          </p:nvSpPr>
          <p:spPr>
            <a:xfrm>
              <a:off x="2710175" y="2675350"/>
              <a:ext cx="25725" cy="17925"/>
            </a:xfrm>
            <a:custGeom>
              <a:avLst/>
              <a:gdLst/>
              <a:ahLst/>
              <a:cxnLst/>
              <a:rect l="l" t="t" r="r" b="b"/>
              <a:pathLst>
                <a:path w="1029" h="717" extrusionOk="0">
                  <a:moveTo>
                    <a:pt x="0" y="0"/>
                  </a:moveTo>
                  <a:lnTo>
                    <a:pt x="0" y="588"/>
                  </a:lnTo>
                  <a:cubicBezTo>
                    <a:pt x="135" y="674"/>
                    <a:pt x="325" y="717"/>
                    <a:pt x="515" y="717"/>
                  </a:cubicBezTo>
                  <a:cubicBezTo>
                    <a:pt x="704" y="717"/>
                    <a:pt x="894" y="674"/>
                    <a:pt x="1029" y="588"/>
                  </a:cubicBezTo>
                  <a:lnTo>
                    <a:pt x="1029" y="0"/>
                  </a:lnTo>
                  <a:cubicBezTo>
                    <a:pt x="894" y="86"/>
                    <a:pt x="704" y="129"/>
                    <a:pt x="515" y="129"/>
                  </a:cubicBezTo>
                  <a:cubicBezTo>
                    <a:pt x="325" y="129"/>
                    <a:pt x="135" y="86"/>
                    <a:pt x="0" y="0"/>
                  </a:cubicBez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8"/>
            <p:cNvSpPr/>
            <p:nvPr/>
          </p:nvSpPr>
          <p:spPr>
            <a:xfrm>
              <a:off x="2350200" y="2462925"/>
              <a:ext cx="5525" cy="22675"/>
            </a:xfrm>
            <a:custGeom>
              <a:avLst/>
              <a:gdLst/>
              <a:ahLst/>
              <a:cxnLst/>
              <a:rect l="l" t="t" r="r" b="b"/>
              <a:pathLst>
                <a:path w="221" h="907" extrusionOk="0">
                  <a:moveTo>
                    <a:pt x="0" y="0"/>
                  </a:moveTo>
                  <a:lnTo>
                    <a:pt x="0" y="612"/>
                  </a:lnTo>
                  <a:cubicBezTo>
                    <a:pt x="0" y="710"/>
                    <a:pt x="74" y="833"/>
                    <a:pt x="221" y="906"/>
                  </a:cubicBezTo>
                  <a:lnTo>
                    <a:pt x="221" y="294"/>
                  </a:lnTo>
                  <a:cubicBezTo>
                    <a:pt x="74" y="220"/>
                    <a:pt x="0" y="98"/>
                    <a:pt x="0" y="0"/>
                  </a:cubicBez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8"/>
            <p:cNvSpPr/>
            <p:nvPr/>
          </p:nvSpPr>
          <p:spPr>
            <a:xfrm>
              <a:off x="2735875" y="2527800"/>
              <a:ext cx="254100" cy="162275"/>
            </a:xfrm>
            <a:custGeom>
              <a:avLst/>
              <a:gdLst/>
              <a:ahLst/>
              <a:cxnLst/>
              <a:rect l="l" t="t" r="r" b="b"/>
              <a:pathLst>
                <a:path w="10164" h="6491" extrusionOk="0">
                  <a:moveTo>
                    <a:pt x="10163" y="1"/>
                  </a:moveTo>
                  <a:lnTo>
                    <a:pt x="1" y="5902"/>
                  </a:lnTo>
                  <a:lnTo>
                    <a:pt x="1" y="6490"/>
                  </a:lnTo>
                  <a:lnTo>
                    <a:pt x="10163" y="613"/>
                  </a:lnTo>
                  <a:lnTo>
                    <a:pt x="10163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8"/>
            <p:cNvSpPr/>
            <p:nvPr/>
          </p:nvSpPr>
          <p:spPr>
            <a:xfrm>
              <a:off x="2355700" y="2470250"/>
              <a:ext cx="354500" cy="219825"/>
            </a:xfrm>
            <a:custGeom>
              <a:avLst/>
              <a:gdLst/>
              <a:ahLst/>
              <a:cxnLst/>
              <a:rect l="l" t="t" r="r" b="b"/>
              <a:pathLst>
                <a:path w="14180" h="8793" extrusionOk="0">
                  <a:moveTo>
                    <a:pt x="1" y="1"/>
                  </a:moveTo>
                  <a:lnTo>
                    <a:pt x="1" y="613"/>
                  </a:lnTo>
                  <a:lnTo>
                    <a:pt x="14179" y="8792"/>
                  </a:lnTo>
                  <a:lnTo>
                    <a:pt x="14179" y="8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8"/>
            <p:cNvSpPr/>
            <p:nvPr/>
          </p:nvSpPr>
          <p:spPr>
            <a:xfrm>
              <a:off x="2348375" y="2304825"/>
              <a:ext cx="648950" cy="373750"/>
            </a:xfrm>
            <a:custGeom>
              <a:avLst/>
              <a:gdLst/>
              <a:ahLst/>
              <a:cxnLst/>
              <a:rect l="l" t="t" r="r" b="b"/>
              <a:pathLst>
                <a:path w="25958" h="14950" extrusionOk="0">
                  <a:moveTo>
                    <a:pt x="10958" y="0"/>
                  </a:moveTo>
                  <a:cubicBezTo>
                    <a:pt x="10769" y="0"/>
                    <a:pt x="10579" y="43"/>
                    <a:pt x="10432" y="129"/>
                  </a:cubicBezTo>
                  <a:lnTo>
                    <a:pt x="269" y="6030"/>
                  </a:lnTo>
                  <a:cubicBezTo>
                    <a:pt x="0" y="6177"/>
                    <a:pt x="0" y="6471"/>
                    <a:pt x="294" y="6618"/>
                  </a:cubicBezTo>
                  <a:lnTo>
                    <a:pt x="14472" y="14821"/>
                  </a:lnTo>
                  <a:cubicBezTo>
                    <a:pt x="14607" y="14907"/>
                    <a:pt x="14797" y="14950"/>
                    <a:pt x="14987" y="14950"/>
                  </a:cubicBezTo>
                  <a:cubicBezTo>
                    <a:pt x="15176" y="14950"/>
                    <a:pt x="15366" y="14907"/>
                    <a:pt x="15501" y="14821"/>
                  </a:cubicBezTo>
                  <a:lnTo>
                    <a:pt x="25663" y="8920"/>
                  </a:lnTo>
                  <a:cubicBezTo>
                    <a:pt x="25957" y="8748"/>
                    <a:pt x="25957" y="8479"/>
                    <a:pt x="25663" y="8308"/>
                  </a:cubicBezTo>
                  <a:lnTo>
                    <a:pt x="11485" y="129"/>
                  </a:lnTo>
                  <a:cubicBezTo>
                    <a:pt x="11338" y="43"/>
                    <a:pt x="11148" y="0"/>
                    <a:pt x="10958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8"/>
            <p:cNvSpPr/>
            <p:nvPr/>
          </p:nvSpPr>
          <p:spPr>
            <a:xfrm>
              <a:off x="2487950" y="2473925"/>
              <a:ext cx="218575" cy="125075"/>
            </a:xfrm>
            <a:custGeom>
              <a:avLst/>
              <a:gdLst/>
              <a:ahLst/>
              <a:cxnLst/>
              <a:rect l="l" t="t" r="r" b="b"/>
              <a:pathLst>
                <a:path w="8743" h="5003" extrusionOk="0">
                  <a:moveTo>
                    <a:pt x="3098" y="1"/>
                  </a:moveTo>
                  <a:cubicBezTo>
                    <a:pt x="3006" y="1"/>
                    <a:pt x="2914" y="25"/>
                    <a:pt x="2841" y="74"/>
                  </a:cubicBezTo>
                  <a:lnTo>
                    <a:pt x="147" y="1617"/>
                  </a:lnTo>
                  <a:cubicBezTo>
                    <a:pt x="0" y="1715"/>
                    <a:pt x="0" y="1837"/>
                    <a:pt x="147" y="1935"/>
                  </a:cubicBezTo>
                  <a:lnTo>
                    <a:pt x="5363" y="4947"/>
                  </a:lnTo>
                  <a:cubicBezTo>
                    <a:pt x="5437" y="4984"/>
                    <a:pt x="5535" y="5003"/>
                    <a:pt x="5629" y="5003"/>
                  </a:cubicBezTo>
                  <a:cubicBezTo>
                    <a:pt x="5724" y="5003"/>
                    <a:pt x="5816" y="4984"/>
                    <a:pt x="5877" y="4947"/>
                  </a:cubicBezTo>
                  <a:lnTo>
                    <a:pt x="8596" y="3380"/>
                  </a:lnTo>
                  <a:cubicBezTo>
                    <a:pt x="8742" y="3307"/>
                    <a:pt x="8742" y="3160"/>
                    <a:pt x="8596" y="3086"/>
                  </a:cubicBezTo>
                  <a:lnTo>
                    <a:pt x="3355" y="74"/>
                  </a:lnTo>
                  <a:cubicBezTo>
                    <a:pt x="3282" y="25"/>
                    <a:pt x="3190" y="1"/>
                    <a:pt x="3098" y="1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8"/>
            <p:cNvSpPr/>
            <p:nvPr/>
          </p:nvSpPr>
          <p:spPr>
            <a:xfrm>
              <a:off x="2615900" y="2331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8"/>
            <p:cNvSpPr/>
            <p:nvPr/>
          </p:nvSpPr>
          <p:spPr>
            <a:xfrm>
              <a:off x="2592025" y="2331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55" y="710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8"/>
            <p:cNvSpPr/>
            <p:nvPr/>
          </p:nvSpPr>
          <p:spPr>
            <a:xfrm>
              <a:off x="2592025" y="2317825"/>
              <a:ext cx="47775" cy="26950"/>
            </a:xfrm>
            <a:custGeom>
              <a:avLst/>
              <a:gdLst/>
              <a:ahLst/>
              <a:cxnLst/>
              <a:rect l="l" t="t" r="r" b="b"/>
              <a:pathLst>
                <a:path w="1911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8"/>
            <p:cNvSpPr/>
            <p:nvPr/>
          </p:nvSpPr>
          <p:spPr>
            <a:xfrm>
              <a:off x="2645900" y="23484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8"/>
            <p:cNvSpPr/>
            <p:nvPr/>
          </p:nvSpPr>
          <p:spPr>
            <a:xfrm>
              <a:off x="2622025" y="234905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25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8"/>
            <p:cNvSpPr/>
            <p:nvPr/>
          </p:nvSpPr>
          <p:spPr>
            <a:xfrm>
              <a:off x="2622625" y="233497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31" y="0"/>
                  </a:moveTo>
                  <a:lnTo>
                    <a:pt x="1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8"/>
            <p:cNvSpPr/>
            <p:nvPr/>
          </p:nvSpPr>
          <p:spPr>
            <a:xfrm>
              <a:off x="2675900" y="23661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5" y="1"/>
                  </a:moveTo>
                  <a:lnTo>
                    <a:pt x="0" y="540"/>
                  </a:lnTo>
                  <a:lnTo>
                    <a:pt x="0" y="687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8"/>
            <p:cNvSpPr/>
            <p:nvPr/>
          </p:nvSpPr>
          <p:spPr>
            <a:xfrm>
              <a:off x="2652625" y="236617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7"/>
                  </a:lnTo>
                  <a:lnTo>
                    <a:pt x="931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8"/>
            <p:cNvSpPr/>
            <p:nvPr/>
          </p:nvSpPr>
          <p:spPr>
            <a:xfrm>
              <a:off x="2652625" y="235210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3"/>
                  </a:lnTo>
                  <a:lnTo>
                    <a:pt x="1886" y="564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8"/>
            <p:cNvSpPr/>
            <p:nvPr/>
          </p:nvSpPr>
          <p:spPr>
            <a:xfrm>
              <a:off x="2705875" y="23833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8"/>
            <p:cNvSpPr/>
            <p:nvPr/>
          </p:nvSpPr>
          <p:spPr>
            <a:xfrm>
              <a:off x="2682625" y="23833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1"/>
                  </a:moveTo>
                  <a:lnTo>
                    <a:pt x="0" y="172"/>
                  </a:lnTo>
                  <a:lnTo>
                    <a:pt x="931" y="711"/>
                  </a:lnTo>
                  <a:lnTo>
                    <a:pt x="931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8"/>
            <p:cNvSpPr/>
            <p:nvPr/>
          </p:nvSpPr>
          <p:spPr>
            <a:xfrm>
              <a:off x="2682625" y="23698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40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8"/>
            <p:cNvSpPr/>
            <p:nvPr/>
          </p:nvSpPr>
          <p:spPr>
            <a:xfrm>
              <a:off x="2735875" y="24004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0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8"/>
            <p:cNvSpPr/>
            <p:nvPr/>
          </p:nvSpPr>
          <p:spPr>
            <a:xfrm>
              <a:off x="2712625" y="24010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6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8"/>
            <p:cNvSpPr/>
            <p:nvPr/>
          </p:nvSpPr>
          <p:spPr>
            <a:xfrm>
              <a:off x="2712625" y="23870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68"/>
            <p:cNvSpPr/>
            <p:nvPr/>
          </p:nvSpPr>
          <p:spPr>
            <a:xfrm>
              <a:off x="276587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25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68"/>
            <p:cNvSpPr/>
            <p:nvPr/>
          </p:nvSpPr>
          <p:spPr>
            <a:xfrm>
              <a:off x="274262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47"/>
                  </a:lnTo>
                  <a:lnTo>
                    <a:pt x="931" y="711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68"/>
            <p:cNvSpPr/>
            <p:nvPr/>
          </p:nvSpPr>
          <p:spPr>
            <a:xfrm>
              <a:off x="2742625" y="2404750"/>
              <a:ext cx="47150" cy="26975"/>
            </a:xfrm>
            <a:custGeom>
              <a:avLst/>
              <a:gdLst/>
              <a:ahLst/>
              <a:cxnLst/>
              <a:rect l="l" t="t" r="r" b="b"/>
              <a:pathLst>
                <a:path w="1886" h="1079" extrusionOk="0">
                  <a:moveTo>
                    <a:pt x="955" y="1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8"/>
            <p:cNvSpPr/>
            <p:nvPr/>
          </p:nvSpPr>
          <p:spPr>
            <a:xfrm>
              <a:off x="2796500" y="24353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68"/>
            <p:cNvSpPr/>
            <p:nvPr/>
          </p:nvSpPr>
          <p:spPr>
            <a:xfrm>
              <a:off x="2772625" y="24359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68"/>
            <p:cNvSpPr/>
            <p:nvPr/>
          </p:nvSpPr>
          <p:spPr>
            <a:xfrm>
              <a:off x="2772625" y="24219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64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68"/>
            <p:cNvSpPr/>
            <p:nvPr/>
          </p:nvSpPr>
          <p:spPr>
            <a:xfrm>
              <a:off x="2826500" y="24525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68"/>
            <p:cNvSpPr/>
            <p:nvPr/>
          </p:nvSpPr>
          <p:spPr>
            <a:xfrm>
              <a:off x="2802625" y="24531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68"/>
            <p:cNvSpPr/>
            <p:nvPr/>
          </p:nvSpPr>
          <p:spPr>
            <a:xfrm>
              <a:off x="2802625" y="2439050"/>
              <a:ext cx="47775" cy="27550"/>
            </a:xfrm>
            <a:custGeom>
              <a:avLst/>
              <a:gdLst/>
              <a:ahLst/>
              <a:cxnLst/>
              <a:rect l="l" t="t" r="r" b="b"/>
              <a:pathLst>
                <a:path w="1911" h="1102" extrusionOk="0">
                  <a:moveTo>
                    <a:pt x="955" y="0"/>
                  </a:moveTo>
                  <a:lnTo>
                    <a:pt x="0" y="563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68"/>
            <p:cNvSpPr/>
            <p:nvPr/>
          </p:nvSpPr>
          <p:spPr>
            <a:xfrm>
              <a:off x="2856500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68"/>
            <p:cNvSpPr/>
            <p:nvPr/>
          </p:nvSpPr>
          <p:spPr>
            <a:xfrm>
              <a:off x="2832600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1" y="1"/>
                  </a:moveTo>
                  <a:lnTo>
                    <a:pt x="1" y="148"/>
                  </a:lnTo>
                  <a:lnTo>
                    <a:pt x="956" y="711"/>
                  </a:lnTo>
                  <a:lnTo>
                    <a:pt x="956" y="5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68"/>
            <p:cNvSpPr/>
            <p:nvPr/>
          </p:nvSpPr>
          <p:spPr>
            <a:xfrm>
              <a:off x="2832600" y="2456800"/>
              <a:ext cx="47800" cy="27575"/>
            </a:xfrm>
            <a:custGeom>
              <a:avLst/>
              <a:gdLst/>
              <a:ahLst/>
              <a:cxnLst/>
              <a:rect l="l" t="t" r="r" b="b"/>
              <a:pathLst>
                <a:path w="1912" h="1103" extrusionOk="0">
                  <a:moveTo>
                    <a:pt x="956" y="0"/>
                  </a:moveTo>
                  <a:lnTo>
                    <a:pt x="1" y="539"/>
                  </a:lnTo>
                  <a:lnTo>
                    <a:pt x="956" y="1102"/>
                  </a:lnTo>
                  <a:lnTo>
                    <a:pt x="1911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8"/>
            <p:cNvSpPr/>
            <p:nvPr/>
          </p:nvSpPr>
          <p:spPr>
            <a:xfrm>
              <a:off x="2886475" y="24874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8"/>
            <p:cNvSpPr/>
            <p:nvPr/>
          </p:nvSpPr>
          <p:spPr>
            <a:xfrm>
              <a:off x="2863225" y="2488025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68"/>
            <p:cNvSpPr/>
            <p:nvPr/>
          </p:nvSpPr>
          <p:spPr>
            <a:xfrm>
              <a:off x="2863225" y="2473925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68"/>
            <p:cNvSpPr/>
            <p:nvPr/>
          </p:nvSpPr>
          <p:spPr>
            <a:xfrm>
              <a:off x="2946475" y="2522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68"/>
            <p:cNvSpPr/>
            <p:nvPr/>
          </p:nvSpPr>
          <p:spPr>
            <a:xfrm>
              <a:off x="2893225" y="2505150"/>
              <a:ext cx="53275" cy="34925"/>
            </a:xfrm>
            <a:custGeom>
              <a:avLst/>
              <a:gdLst/>
              <a:ahLst/>
              <a:cxnLst/>
              <a:rect l="l" t="t" r="r" b="b"/>
              <a:pathLst>
                <a:path w="2131" h="1397" extrusionOk="0">
                  <a:moveTo>
                    <a:pt x="0" y="1"/>
                  </a:moveTo>
                  <a:lnTo>
                    <a:pt x="0" y="148"/>
                  </a:lnTo>
                  <a:lnTo>
                    <a:pt x="2131" y="1397"/>
                  </a:lnTo>
                  <a:lnTo>
                    <a:pt x="2131" y="1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68"/>
            <p:cNvSpPr/>
            <p:nvPr/>
          </p:nvSpPr>
          <p:spPr>
            <a:xfrm>
              <a:off x="2893225" y="2491075"/>
              <a:ext cx="77150" cy="45325"/>
            </a:xfrm>
            <a:custGeom>
              <a:avLst/>
              <a:gdLst/>
              <a:ahLst/>
              <a:cxnLst/>
              <a:rect l="l" t="t" r="r" b="b"/>
              <a:pathLst>
                <a:path w="3086" h="1813" extrusionOk="0">
                  <a:moveTo>
                    <a:pt x="955" y="1"/>
                  </a:moveTo>
                  <a:lnTo>
                    <a:pt x="0" y="564"/>
                  </a:lnTo>
                  <a:lnTo>
                    <a:pt x="2131" y="1813"/>
                  </a:lnTo>
                  <a:lnTo>
                    <a:pt x="3086" y="124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68"/>
            <p:cNvSpPr/>
            <p:nvPr/>
          </p:nvSpPr>
          <p:spPr>
            <a:xfrm>
              <a:off x="2615275" y="2366175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8"/>
            <p:cNvSpPr/>
            <p:nvPr/>
          </p:nvSpPr>
          <p:spPr>
            <a:xfrm>
              <a:off x="2562025" y="2349050"/>
              <a:ext cx="53275" cy="34925"/>
            </a:xfrm>
            <a:custGeom>
              <a:avLst/>
              <a:gdLst/>
              <a:ahLst/>
              <a:cxnLst/>
              <a:rect l="l" t="t" r="r" b="b"/>
              <a:pathLst>
                <a:path w="2131" h="1397" extrusionOk="0">
                  <a:moveTo>
                    <a:pt x="0" y="0"/>
                  </a:moveTo>
                  <a:lnTo>
                    <a:pt x="0" y="147"/>
                  </a:lnTo>
                  <a:lnTo>
                    <a:pt x="2131" y="1396"/>
                  </a:lnTo>
                  <a:lnTo>
                    <a:pt x="2131" y="1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68"/>
            <p:cNvSpPr/>
            <p:nvPr/>
          </p:nvSpPr>
          <p:spPr>
            <a:xfrm>
              <a:off x="2562025" y="2335575"/>
              <a:ext cx="77150" cy="44725"/>
            </a:xfrm>
            <a:custGeom>
              <a:avLst/>
              <a:gdLst/>
              <a:ahLst/>
              <a:cxnLst/>
              <a:rect l="l" t="t" r="r" b="b"/>
              <a:pathLst>
                <a:path w="3086" h="1789" extrusionOk="0">
                  <a:moveTo>
                    <a:pt x="955" y="1"/>
                  </a:moveTo>
                  <a:lnTo>
                    <a:pt x="0" y="539"/>
                  </a:lnTo>
                  <a:lnTo>
                    <a:pt x="2131" y="1788"/>
                  </a:lnTo>
                  <a:lnTo>
                    <a:pt x="3086" y="1225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68"/>
            <p:cNvSpPr/>
            <p:nvPr/>
          </p:nvSpPr>
          <p:spPr>
            <a:xfrm>
              <a:off x="2645900" y="23833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931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31" y="172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68"/>
            <p:cNvSpPr/>
            <p:nvPr/>
          </p:nvSpPr>
          <p:spPr>
            <a:xfrm>
              <a:off x="2622025" y="238395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68"/>
            <p:cNvSpPr/>
            <p:nvPr/>
          </p:nvSpPr>
          <p:spPr>
            <a:xfrm>
              <a:off x="2622025" y="23698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55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68"/>
            <p:cNvSpPr/>
            <p:nvPr/>
          </p:nvSpPr>
          <p:spPr>
            <a:xfrm>
              <a:off x="2675900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40"/>
                  </a:lnTo>
                  <a:lnTo>
                    <a:pt x="0" y="711"/>
                  </a:lnTo>
                  <a:lnTo>
                    <a:pt x="931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68"/>
            <p:cNvSpPr/>
            <p:nvPr/>
          </p:nvSpPr>
          <p:spPr>
            <a:xfrm>
              <a:off x="2652025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1"/>
                  </a:moveTo>
                  <a:lnTo>
                    <a:pt x="0" y="148"/>
                  </a:lnTo>
                  <a:lnTo>
                    <a:pt x="955" y="711"/>
                  </a:lnTo>
                  <a:lnTo>
                    <a:pt x="955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8"/>
            <p:cNvSpPr/>
            <p:nvPr/>
          </p:nvSpPr>
          <p:spPr>
            <a:xfrm>
              <a:off x="2652025" y="2387625"/>
              <a:ext cx="47775" cy="26950"/>
            </a:xfrm>
            <a:custGeom>
              <a:avLst/>
              <a:gdLst/>
              <a:ahLst/>
              <a:cxnLst/>
              <a:rect l="l" t="t" r="r" b="b"/>
              <a:pathLst>
                <a:path w="1911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68"/>
            <p:cNvSpPr/>
            <p:nvPr/>
          </p:nvSpPr>
          <p:spPr>
            <a:xfrm>
              <a:off x="270587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68"/>
            <p:cNvSpPr/>
            <p:nvPr/>
          </p:nvSpPr>
          <p:spPr>
            <a:xfrm>
              <a:off x="2682000" y="24188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68"/>
            <p:cNvSpPr/>
            <p:nvPr/>
          </p:nvSpPr>
          <p:spPr>
            <a:xfrm>
              <a:off x="2682000" y="240475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911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8"/>
            <p:cNvSpPr/>
            <p:nvPr/>
          </p:nvSpPr>
          <p:spPr>
            <a:xfrm>
              <a:off x="2735875" y="24359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8"/>
            <p:cNvSpPr/>
            <p:nvPr/>
          </p:nvSpPr>
          <p:spPr>
            <a:xfrm>
              <a:off x="2712625" y="24359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8"/>
            <p:cNvSpPr/>
            <p:nvPr/>
          </p:nvSpPr>
          <p:spPr>
            <a:xfrm>
              <a:off x="2712625" y="24219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31" y="0"/>
                  </a:moveTo>
                  <a:lnTo>
                    <a:pt x="0" y="564"/>
                  </a:lnTo>
                  <a:lnTo>
                    <a:pt x="931" y="1102"/>
                  </a:lnTo>
                  <a:lnTo>
                    <a:pt x="1886" y="564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8"/>
            <p:cNvSpPr/>
            <p:nvPr/>
          </p:nvSpPr>
          <p:spPr>
            <a:xfrm>
              <a:off x="2765875" y="24531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68"/>
            <p:cNvSpPr/>
            <p:nvPr/>
          </p:nvSpPr>
          <p:spPr>
            <a:xfrm>
              <a:off x="2742625" y="24531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31" y="710"/>
                  </a:lnTo>
                  <a:lnTo>
                    <a:pt x="931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8"/>
            <p:cNvSpPr/>
            <p:nvPr/>
          </p:nvSpPr>
          <p:spPr>
            <a:xfrm>
              <a:off x="2742625" y="24396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39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8"/>
            <p:cNvSpPr/>
            <p:nvPr/>
          </p:nvSpPr>
          <p:spPr>
            <a:xfrm>
              <a:off x="2795875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8"/>
            <p:cNvSpPr/>
            <p:nvPr/>
          </p:nvSpPr>
          <p:spPr>
            <a:xfrm>
              <a:off x="2772625" y="24708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8"/>
            <p:cNvSpPr/>
            <p:nvPr/>
          </p:nvSpPr>
          <p:spPr>
            <a:xfrm>
              <a:off x="2772625" y="24568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0"/>
                  </a:moveTo>
                  <a:lnTo>
                    <a:pt x="0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8"/>
            <p:cNvSpPr/>
            <p:nvPr/>
          </p:nvSpPr>
          <p:spPr>
            <a:xfrm>
              <a:off x="2825875" y="24880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8"/>
            <p:cNvSpPr/>
            <p:nvPr/>
          </p:nvSpPr>
          <p:spPr>
            <a:xfrm>
              <a:off x="2802625" y="2488025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8"/>
            <p:cNvSpPr/>
            <p:nvPr/>
          </p:nvSpPr>
          <p:spPr>
            <a:xfrm>
              <a:off x="2802625" y="2474550"/>
              <a:ext cx="47150" cy="26950"/>
            </a:xfrm>
            <a:custGeom>
              <a:avLst/>
              <a:gdLst/>
              <a:ahLst/>
              <a:cxnLst/>
              <a:rect l="l" t="t" r="r" b="b"/>
              <a:pathLst>
                <a:path w="1886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8"/>
            <p:cNvSpPr/>
            <p:nvPr/>
          </p:nvSpPr>
          <p:spPr>
            <a:xfrm>
              <a:off x="2855875" y="25051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8"/>
            <p:cNvSpPr/>
            <p:nvPr/>
          </p:nvSpPr>
          <p:spPr>
            <a:xfrm>
              <a:off x="2832600" y="2505775"/>
              <a:ext cx="23300" cy="17150"/>
            </a:xfrm>
            <a:custGeom>
              <a:avLst/>
              <a:gdLst/>
              <a:ahLst/>
              <a:cxnLst/>
              <a:rect l="l" t="t" r="r" b="b"/>
              <a:pathLst>
                <a:path w="932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2" y="686"/>
                  </a:lnTo>
                  <a:lnTo>
                    <a:pt x="932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68"/>
            <p:cNvSpPr/>
            <p:nvPr/>
          </p:nvSpPr>
          <p:spPr>
            <a:xfrm>
              <a:off x="2832600" y="2491700"/>
              <a:ext cx="47175" cy="27550"/>
            </a:xfrm>
            <a:custGeom>
              <a:avLst/>
              <a:gdLst/>
              <a:ahLst/>
              <a:cxnLst/>
              <a:rect l="l" t="t" r="r" b="b"/>
              <a:pathLst>
                <a:path w="1887" h="1102" extrusionOk="0">
                  <a:moveTo>
                    <a:pt x="956" y="0"/>
                  </a:moveTo>
                  <a:lnTo>
                    <a:pt x="1" y="563"/>
                  </a:lnTo>
                  <a:lnTo>
                    <a:pt x="932" y="1102"/>
                  </a:lnTo>
                  <a:lnTo>
                    <a:pt x="1887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68"/>
            <p:cNvSpPr/>
            <p:nvPr/>
          </p:nvSpPr>
          <p:spPr>
            <a:xfrm>
              <a:off x="2886475" y="2522300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31" y="172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68"/>
            <p:cNvSpPr/>
            <p:nvPr/>
          </p:nvSpPr>
          <p:spPr>
            <a:xfrm>
              <a:off x="2862600" y="252290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68"/>
            <p:cNvSpPr/>
            <p:nvPr/>
          </p:nvSpPr>
          <p:spPr>
            <a:xfrm>
              <a:off x="2862600" y="250882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68"/>
            <p:cNvSpPr/>
            <p:nvPr/>
          </p:nvSpPr>
          <p:spPr>
            <a:xfrm>
              <a:off x="2916475" y="25400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68"/>
            <p:cNvSpPr/>
            <p:nvPr/>
          </p:nvSpPr>
          <p:spPr>
            <a:xfrm>
              <a:off x="2892600" y="25400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1" y="1"/>
                  </a:moveTo>
                  <a:lnTo>
                    <a:pt x="1" y="147"/>
                  </a:lnTo>
                  <a:lnTo>
                    <a:pt x="956" y="711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8"/>
            <p:cNvSpPr/>
            <p:nvPr/>
          </p:nvSpPr>
          <p:spPr>
            <a:xfrm>
              <a:off x="2892600" y="2526575"/>
              <a:ext cx="47775" cy="26975"/>
            </a:xfrm>
            <a:custGeom>
              <a:avLst/>
              <a:gdLst/>
              <a:ahLst/>
              <a:cxnLst/>
              <a:rect l="l" t="t" r="r" b="b"/>
              <a:pathLst>
                <a:path w="1911" h="1079" extrusionOk="0">
                  <a:moveTo>
                    <a:pt x="956" y="1"/>
                  </a:moveTo>
                  <a:lnTo>
                    <a:pt x="1" y="540"/>
                  </a:lnTo>
                  <a:lnTo>
                    <a:pt x="956" y="1078"/>
                  </a:lnTo>
                  <a:lnTo>
                    <a:pt x="1911" y="54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8"/>
            <p:cNvSpPr/>
            <p:nvPr/>
          </p:nvSpPr>
          <p:spPr>
            <a:xfrm>
              <a:off x="2585275" y="23839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68"/>
            <p:cNvSpPr/>
            <p:nvPr/>
          </p:nvSpPr>
          <p:spPr>
            <a:xfrm>
              <a:off x="2531400" y="236680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1" y="0"/>
                  </a:moveTo>
                  <a:lnTo>
                    <a:pt x="1" y="147"/>
                  </a:lnTo>
                  <a:lnTo>
                    <a:pt x="2156" y="1396"/>
                  </a:lnTo>
                  <a:lnTo>
                    <a:pt x="2156" y="12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68"/>
            <p:cNvSpPr/>
            <p:nvPr/>
          </p:nvSpPr>
          <p:spPr>
            <a:xfrm>
              <a:off x="2531400" y="2352725"/>
              <a:ext cx="77775" cy="45325"/>
            </a:xfrm>
            <a:custGeom>
              <a:avLst/>
              <a:gdLst/>
              <a:ahLst/>
              <a:cxnLst/>
              <a:rect l="l" t="t" r="r" b="b"/>
              <a:pathLst>
                <a:path w="3111" h="1813" extrusionOk="0">
                  <a:moveTo>
                    <a:pt x="956" y="0"/>
                  </a:moveTo>
                  <a:lnTo>
                    <a:pt x="1" y="563"/>
                  </a:lnTo>
                  <a:lnTo>
                    <a:pt x="2156" y="1812"/>
                  </a:lnTo>
                  <a:lnTo>
                    <a:pt x="3111" y="124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8"/>
            <p:cNvSpPr/>
            <p:nvPr/>
          </p:nvSpPr>
          <p:spPr>
            <a:xfrm>
              <a:off x="2615275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8"/>
            <p:cNvSpPr/>
            <p:nvPr/>
          </p:nvSpPr>
          <p:spPr>
            <a:xfrm>
              <a:off x="2592025" y="2401700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8"/>
            <p:cNvSpPr/>
            <p:nvPr/>
          </p:nvSpPr>
          <p:spPr>
            <a:xfrm>
              <a:off x="2592025" y="2387625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31" y="0"/>
                  </a:moveTo>
                  <a:lnTo>
                    <a:pt x="0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8"/>
            <p:cNvSpPr/>
            <p:nvPr/>
          </p:nvSpPr>
          <p:spPr>
            <a:xfrm>
              <a:off x="2645275" y="24188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1" y="540"/>
                  </a:lnTo>
                  <a:lnTo>
                    <a:pt x="1" y="687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8"/>
            <p:cNvSpPr/>
            <p:nvPr/>
          </p:nvSpPr>
          <p:spPr>
            <a:xfrm>
              <a:off x="2622025" y="241882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7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8"/>
            <p:cNvSpPr/>
            <p:nvPr/>
          </p:nvSpPr>
          <p:spPr>
            <a:xfrm>
              <a:off x="2622025" y="24047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64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8"/>
            <p:cNvSpPr/>
            <p:nvPr/>
          </p:nvSpPr>
          <p:spPr>
            <a:xfrm>
              <a:off x="2675275" y="24359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68"/>
            <p:cNvSpPr/>
            <p:nvPr/>
          </p:nvSpPr>
          <p:spPr>
            <a:xfrm>
              <a:off x="2652025" y="243597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1"/>
                  </a:moveTo>
                  <a:lnTo>
                    <a:pt x="0" y="172"/>
                  </a:lnTo>
                  <a:lnTo>
                    <a:pt x="931" y="711"/>
                  </a:lnTo>
                  <a:lnTo>
                    <a:pt x="931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8"/>
            <p:cNvSpPr/>
            <p:nvPr/>
          </p:nvSpPr>
          <p:spPr>
            <a:xfrm>
              <a:off x="2652025" y="24225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40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8"/>
            <p:cNvSpPr/>
            <p:nvPr/>
          </p:nvSpPr>
          <p:spPr>
            <a:xfrm>
              <a:off x="2705275" y="24531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8"/>
            <p:cNvSpPr/>
            <p:nvPr/>
          </p:nvSpPr>
          <p:spPr>
            <a:xfrm>
              <a:off x="2682000" y="24537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68"/>
            <p:cNvSpPr/>
            <p:nvPr/>
          </p:nvSpPr>
          <p:spPr>
            <a:xfrm>
              <a:off x="2682000" y="24396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2"/>
                  </a:lnTo>
                  <a:lnTo>
                    <a:pt x="1887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8"/>
            <p:cNvSpPr/>
            <p:nvPr/>
          </p:nvSpPr>
          <p:spPr>
            <a:xfrm>
              <a:off x="2735275" y="24708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1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8"/>
            <p:cNvSpPr/>
            <p:nvPr/>
          </p:nvSpPr>
          <p:spPr>
            <a:xfrm>
              <a:off x="2712000" y="247087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1" y="0"/>
                  </a:moveTo>
                  <a:lnTo>
                    <a:pt x="1" y="147"/>
                  </a:lnTo>
                  <a:lnTo>
                    <a:pt x="931" y="711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8"/>
            <p:cNvSpPr/>
            <p:nvPr/>
          </p:nvSpPr>
          <p:spPr>
            <a:xfrm>
              <a:off x="2712000" y="2457400"/>
              <a:ext cx="47175" cy="26975"/>
            </a:xfrm>
            <a:custGeom>
              <a:avLst/>
              <a:gdLst/>
              <a:ahLst/>
              <a:cxnLst/>
              <a:rect l="l" t="t" r="r" b="b"/>
              <a:pathLst>
                <a:path w="1887" h="1079" extrusionOk="0">
                  <a:moveTo>
                    <a:pt x="956" y="1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68"/>
            <p:cNvSpPr/>
            <p:nvPr/>
          </p:nvSpPr>
          <p:spPr>
            <a:xfrm>
              <a:off x="2765875" y="248802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31" y="147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8"/>
            <p:cNvSpPr/>
            <p:nvPr/>
          </p:nvSpPr>
          <p:spPr>
            <a:xfrm>
              <a:off x="2742000" y="24886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8"/>
            <p:cNvSpPr/>
            <p:nvPr/>
          </p:nvSpPr>
          <p:spPr>
            <a:xfrm>
              <a:off x="2742000" y="24745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0"/>
                  </a:moveTo>
                  <a:lnTo>
                    <a:pt x="1" y="564"/>
                  </a:lnTo>
                  <a:lnTo>
                    <a:pt x="956" y="1102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8"/>
            <p:cNvSpPr/>
            <p:nvPr/>
          </p:nvSpPr>
          <p:spPr>
            <a:xfrm>
              <a:off x="2795875" y="25057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68"/>
            <p:cNvSpPr/>
            <p:nvPr/>
          </p:nvSpPr>
          <p:spPr>
            <a:xfrm>
              <a:off x="2772000" y="25057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8"/>
            <p:cNvSpPr/>
            <p:nvPr/>
          </p:nvSpPr>
          <p:spPr>
            <a:xfrm>
              <a:off x="2772000" y="2491700"/>
              <a:ext cx="47775" cy="27550"/>
            </a:xfrm>
            <a:custGeom>
              <a:avLst/>
              <a:gdLst/>
              <a:ahLst/>
              <a:cxnLst/>
              <a:rect l="l" t="t" r="r" b="b"/>
              <a:pathLst>
                <a:path w="1911" h="1102" extrusionOk="0">
                  <a:moveTo>
                    <a:pt x="956" y="0"/>
                  </a:moveTo>
                  <a:lnTo>
                    <a:pt x="1" y="563"/>
                  </a:lnTo>
                  <a:lnTo>
                    <a:pt x="956" y="1102"/>
                  </a:lnTo>
                  <a:lnTo>
                    <a:pt x="1911" y="56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8"/>
            <p:cNvSpPr/>
            <p:nvPr/>
          </p:nvSpPr>
          <p:spPr>
            <a:xfrm>
              <a:off x="2825875" y="252290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40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8"/>
            <p:cNvSpPr/>
            <p:nvPr/>
          </p:nvSpPr>
          <p:spPr>
            <a:xfrm>
              <a:off x="2802625" y="2522900"/>
              <a:ext cx="23275" cy="17800"/>
            </a:xfrm>
            <a:custGeom>
              <a:avLst/>
              <a:gdLst/>
              <a:ahLst/>
              <a:cxnLst/>
              <a:rect l="l" t="t" r="r" b="b"/>
              <a:pathLst>
                <a:path w="931" h="712" extrusionOk="0">
                  <a:moveTo>
                    <a:pt x="0" y="1"/>
                  </a:moveTo>
                  <a:lnTo>
                    <a:pt x="0" y="148"/>
                  </a:lnTo>
                  <a:lnTo>
                    <a:pt x="931" y="711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68"/>
            <p:cNvSpPr/>
            <p:nvPr/>
          </p:nvSpPr>
          <p:spPr>
            <a:xfrm>
              <a:off x="2802625" y="2509450"/>
              <a:ext cx="47150" cy="26950"/>
            </a:xfrm>
            <a:custGeom>
              <a:avLst/>
              <a:gdLst/>
              <a:ahLst/>
              <a:cxnLst/>
              <a:rect l="l" t="t" r="r" b="b"/>
              <a:pathLst>
                <a:path w="1886" h="1078" extrusionOk="0">
                  <a:moveTo>
                    <a:pt x="931" y="0"/>
                  </a:moveTo>
                  <a:lnTo>
                    <a:pt x="0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68"/>
            <p:cNvSpPr/>
            <p:nvPr/>
          </p:nvSpPr>
          <p:spPr>
            <a:xfrm>
              <a:off x="2885875" y="255780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5" y="1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8"/>
            <p:cNvSpPr/>
            <p:nvPr/>
          </p:nvSpPr>
          <p:spPr>
            <a:xfrm>
              <a:off x="2832600" y="2540675"/>
              <a:ext cx="53300" cy="34300"/>
            </a:xfrm>
            <a:custGeom>
              <a:avLst/>
              <a:gdLst/>
              <a:ahLst/>
              <a:cxnLst/>
              <a:rect l="l" t="t" r="r" b="b"/>
              <a:pathLst>
                <a:path w="2132" h="1372" extrusionOk="0">
                  <a:moveTo>
                    <a:pt x="1" y="0"/>
                  </a:moveTo>
                  <a:lnTo>
                    <a:pt x="1" y="147"/>
                  </a:lnTo>
                  <a:lnTo>
                    <a:pt x="2131" y="1371"/>
                  </a:lnTo>
                  <a:lnTo>
                    <a:pt x="2131" y="12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8"/>
            <p:cNvSpPr/>
            <p:nvPr/>
          </p:nvSpPr>
          <p:spPr>
            <a:xfrm>
              <a:off x="2832600" y="2526575"/>
              <a:ext cx="77175" cy="44725"/>
            </a:xfrm>
            <a:custGeom>
              <a:avLst/>
              <a:gdLst/>
              <a:ahLst/>
              <a:cxnLst/>
              <a:rect l="l" t="t" r="r" b="b"/>
              <a:pathLst>
                <a:path w="3087" h="1789" extrusionOk="0">
                  <a:moveTo>
                    <a:pt x="956" y="1"/>
                  </a:moveTo>
                  <a:lnTo>
                    <a:pt x="1" y="564"/>
                  </a:lnTo>
                  <a:lnTo>
                    <a:pt x="2131" y="1788"/>
                  </a:lnTo>
                  <a:lnTo>
                    <a:pt x="3086" y="125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8"/>
            <p:cNvSpPr/>
            <p:nvPr/>
          </p:nvSpPr>
          <p:spPr>
            <a:xfrm>
              <a:off x="2584675" y="2418825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8"/>
            <p:cNvSpPr/>
            <p:nvPr/>
          </p:nvSpPr>
          <p:spPr>
            <a:xfrm>
              <a:off x="2501400" y="2384550"/>
              <a:ext cx="83300" cy="52075"/>
            </a:xfrm>
            <a:custGeom>
              <a:avLst/>
              <a:gdLst/>
              <a:ahLst/>
              <a:cxnLst/>
              <a:rect l="l" t="t" r="r" b="b"/>
              <a:pathLst>
                <a:path w="3332" h="2083" extrusionOk="0">
                  <a:moveTo>
                    <a:pt x="1" y="1"/>
                  </a:moveTo>
                  <a:lnTo>
                    <a:pt x="1" y="148"/>
                  </a:lnTo>
                  <a:lnTo>
                    <a:pt x="3331" y="2082"/>
                  </a:lnTo>
                  <a:lnTo>
                    <a:pt x="3331" y="1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8"/>
            <p:cNvSpPr/>
            <p:nvPr/>
          </p:nvSpPr>
          <p:spPr>
            <a:xfrm>
              <a:off x="2501400" y="2370475"/>
              <a:ext cx="107175" cy="62475"/>
            </a:xfrm>
            <a:custGeom>
              <a:avLst/>
              <a:gdLst/>
              <a:ahLst/>
              <a:cxnLst/>
              <a:rect l="l" t="t" r="r" b="b"/>
              <a:pathLst>
                <a:path w="4287" h="2499" extrusionOk="0">
                  <a:moveTo>
                    <a:pt x="956" y="0"/>
                  </a:moveTo>
                  <a:lnTo>
                    <a:pt x="1" y="564"/>
                  </a:lnTo>
                  <a:lnTo>
                    <a:pt x="3331" y="2498"/>
                  </a:lnTo>
                  <a:lnTo>
                    <a:pt x="4286" y="1935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8"/>
            <p:cNvSpPr/>
            <p:nvPr/>
          </p:nvSpPr>
          <p:spPr>
            <a:xfrm>
              <a:off x="2614675" y="24359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25" y="564"/>
                  </a:lnTo>
                  <a:lnTo>
                    <a:pt x="0" y="711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8"/>
            <p:cNvSpPr/>
            <p:nvPr/>
          </p:nvSpPr>
          <p:spPr>
            <a:xfrm>
              <a:off x="2591400" y="243660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8"/>
            <p:cNvSpPr/>
            <p:nvPr/>
          </p:nvSpPr>
          <p:spPr>
            <a:xfrm>
              <a:off x="2591400" y="242250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886" y="54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8"/>
            <p:cNvSpPr/>
            <p:nvPr/>
          </p:nvSpPr>
          <p:spPr>
            <a:xfrm>
              <a:off x="2645275" y="245372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1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31" y="148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8"/>
            <p:cNvSpPr/>
            <p:nvPr/>
          </p:nvSpPr>
          <p:spPr>
            <a:xfrm>
              <a:off x="2621400" y="24537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1" y="1"/>
                  </a:moveTo>
                  <a:lnTo>
                    <a:pt x="1" y="148"/>
                  </a:lnTo>
                  <a:lnTo>
                    <a:pt x="956" y="711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8"/>
            <p:cNvSpPr/>
            <p:nvPr/>
          </p:nvSpPr>
          <p:spPr>
            <a:xfrm>
              <a:off x="2621400" y="2440275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56" y="1077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8"/>
            <p:cNvSpPr/>
            <p:nvPr/>
          </p:nvSpPr>
          <p:spPr>
            <a:xfrm>
              <a:off x="2675275" y="24708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8"/>
            <p:cNvSpPr/>
            <p:nvPr/>
          </p:nvSpPr>
          <p:spPr>
            <a:xfrm>
              <a:off x="2651400" y="24714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8"/>
            <p:cNvSpPr/>
            <p:nvPr/>
          </p:nvSpPr>
          <p:spPr>
            <a:xfrm>
              <a:off x="2651400" y="24574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911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8"/>
            <p:cNvSpPr/>
            <p:nvPr/>
          </p:nvSpPr>
          <p:spPr>
            <a:xfrm>
              <a:off x="2705275" y="24886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6" y="147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8"/>
            <p:cNvSpPr/>
            <p:nvPr/>
          </p:nvSpPr>
          <p:spPr>
            <a:xfrm>
              <a:off x="2682000" y="24886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8"/>
            <p:cNvSpPr/>
            <p:nvPr/>
          </p:nvSpPr>
          <p:spPr>
            <a:xfrm>
              <a:off x="2682000" y="24745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31" y="0"/>
                  </a:moveTo>
                  <a:lnTo>
                    <a:pt x="1" y="564"/>
                  </a:lnTo>
                  <a:lnTo>
                    <a:pt x="931" y="1102"/>
                  </a:lnTo>
                  <a:lnTo>
                    <a:pt x="1887" y="564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8"/>
            <p:cNvSpPr/>
            <p:nvPr/>
          </p:nvSpPr>
          <p:spPr>
            <a:xfrm>
              <a:off x="2735275" y="25057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8"/>
            <p:cNvSpPr/>
            <p:nvPr/>
          </p:nvSpPr>
          <p:spPr>
            <a:xfrm>
              <a:off x="2712000" y="250577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1" y="0"/>
                  </a:moveTo>
                  <a:lnTo>
                    <a:pt x="1" y="172"/>
                  </a:lnTo>
                  <a:lnTo>
                    <a:pt x="931" y="710"/>
                  </a:lnTo>
                  <a:lnTo>
                    <a:pt x="931" y="5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8"/>
            <p:cNvSpPr/>
            <p:nvPr/>
          </p:nvSpPr>
          <p:spPr>
            <a:xfrm>
              <a:off x="2712000" y="2492300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8"/>
            <p:cNvSpPr/>
            <p:nvPr/>
          </p:nvSpPr>
          <p:spPr>
            <a:xfrm>
              <a:off x="2765275" y="252290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8"/>
            <p:cNvSpPr/>
            <p:nvPr/>
          </p:nvSpPr>
          <p:spPr>
            <a:xfrm>
              <a:off x="2742000" y="25235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8"/>
            <p:cNvSpPr/>
            <p:nvPr/>
          </p:nvSpPr>
          <p:spPr>
            <a:xfrm>
              <a:off x="2742000" y="25094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0"/>
                  </a:moveTo>
                  <a:lnTo>
                    <a:pt x="1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8"/>
            <p:cNvSpPr/>
            <p:nvPr/>
          </p:nvSpPr>
          <p:spPr>
            <a:xfrm>
              <a:off x="2795275" y="25406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5" y="0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8"/>
            <p:cNvSpPr/>
            <p:nvPr/>
          </p:nvSpPr>
          <p:spPr>
            <a:xfrm>
              <a:off x="2772000" y="2540675"/>
              <a:ext cx="23300" cy="17150"/>
            </a:xfrm>
            <a:custGeom>
              <a:avLst/>
              <a:gdLst/>
              <a:ahLst/>
              <a:cxnLst/>
              <a:rect l="l" t="t" r="r" b="b"/>
              <a:pathLst>
                <a:path w="932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8"/>
            <p:cNvSpPr/>
            <p:nvPr/>
          </p:nvSpPr>
          <p:spPr>
            <a:xfrm>
              <a:off x="2772000" y="2527200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8"/>
            <p:cNvSpPr/>
            <p:nvPr/>
          </p:nvSpPr>
          <p:spPr>
            <a:xfrm>
              <a:off x="2855875" y="25749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8"/>
            <p:cNvSpPr/>
            <p:nvPr/>
          </p:nvSpPr>
          <p:spPr>
            <a:xfrm>
              <a:off x="2802000" y="255780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1" y="1"/>
                  </a:moveTo>
                  <a:lnTo>
                    <a:pt x="1" y="172"/>
                  </a:lnTo>
                  <a:lnTo>
                    <a:pt x="2156" y="1397"/>
                  </a:lnTo>
                  <a:lnTo>
                    <a:pt x="2156" y="1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8"/>
            <p:cNvSpPr/>
            <p:nvPr/>
          </p:nvSpPr>
          <p:spPr>
            <a:xfrm>
              <a:off x="2802000" y="2544325"/>
              <a:ext cx="77775" cy="44725"/>
            </a:xfrm>
            <a:custGeom>
              <a:avLst/>
              <a:gdLst/>
              <a:ahLst/>
              <a:cxnLst/>
              <a:rect l="l" t="t" r="r" b="b"/>
              <a:pathLst>
                <a:path w="3111" h="1789" extrusionOk="0">
                  <a:moveTo>
                    <a:pt x="956" y="1"/>
                  </a:moveTo>
                  <a:lnTo>
                    <a:pt x="1" y="540"/>
                  </a:lnTo>
                  <a:lnTo>
                    <a:pt x="2156" y="1789"/>
                  </a:lnTo>
                  <a:lnTo>
                    <a:pt x="3111" y="1225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8"/>
            <p:cNvSpPr/>
            <p:nvPr/>
          </p:nvSpPr>
          <p:spPr>
            <a:xfrm>
              <a:off x="2494075" y="24017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4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8"/>
            <p:cNvSpPr/>
            <p:nvPr/>
          </p:nvSpPr>
          <p:spPr>
            <a:xfrm>
              <a:off x="2470800" y="2402300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6"/>
                  </a:lnTo>
                  <a:lnTo>
                    <a:pt x="931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8"/>
            <p:cNvSpPr/>
            <p:nvPr/>
          </p:nvSpPr>
          <p:spPr>
            <a:xfrm>
              <a:off x="2470800" y="238822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3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8"/>
            <p:cNvSpPr/>
            <p:nvPr/>
          </p:nvSpPr>
          <p:spPr>
            <a:xfrm>
              <a:off x="2524675" y="241945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8"/>
            <p:cNvSpPr/>
            <p:nvPr/>
          </p:nvSpPr>
          <p:spPr>
            <a:xfrm>
              <a:off x="2500800" y="241945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0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8"/>
            <p:cNvSpPr/>
            <p:nvPr/>
          </p:nvSpPr>
          <p:spPr>
            <a:xfrm>
              <a:off x="2500800" y="240537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0"/>
                  </a:moveTo>
                  <a:lnTo>
                    <a:pt x="1" y="563"/>
                  </a:lnTo>
                  <a:lnTo>
                    <a:pt x="956" y="1102"/>
                  </a:lnTo>
                  <a:lnTo>
                    <a:pt x="1911" y="56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8"/>
            <p:cNvSpPr/>
            <p:nvPr/>
          </p:nvSpPr>
          <p:spPr>
            <a:xfrm>
              <a:off x="2554675" y="24366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8"/>
            <p:cNvSpPr/>
            <p:nvPr/>
          </p:nvSpPr>
          <p:spPr>
            <a:xfrm>
              <a:off x="2530800" y="24366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55" y="710"/>
                  </a:lnTo>
                  <a:lnTo>
                    <a:pt x="955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8"/>
            <p:cNvSpPr/>
            <p:nvPr/>
          </p:nvSpPr>
          <p:spPr>
            <a:xfrm>
              <a:off x="2530800" y="242312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8"/>
            <p:cNvSpPr/>
            <p:nvPr/>
          </p:nvSpPr>
          <p:spPr>
            <a:xfrm>
              <a:off x="2704650" y="2523525"/>
              <a:ext cx="23925" cy="17775"/>
            </a:xfrm>
            <a:custGeom>
              <a:avLst/>
              <a:gdLst/>
              <a:ahLst/>
              <a:cxnLst/>
              <a:rect l="l" t="t" r="r" b="b"/>
              <a:pathLst>
                <a:path w="957" h="711" extrusionOk="0">
                  <a:moveTo>
                    <a:pt x="956" y="0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8"/>
            <p:cNvSpPr/>
            <p:nvPr/>
          </p:nvSpPr>
          <p:spPr>
            <a:xfrm>
              <a:off x="2560800" y="2454350"/>
              <a:ext cx="143875" cy="86950"/>
            </a:xfrm>
            <a:custGeom>
              <a:avLst/>
              <a:gdLst/>
              <a:ahLst/>
              <a:cxnLst/>
              <a:rect l="l" t="t" r="r" b="b"/>
              <a:pathLst>
                <a:path w="5755" h="3478" extrusionOk="0">
                  <a:moveTo>
                    <a:pt x="0" y="0"/>
                  </a:moveTo>
                  <a:lnTo>
                    <a:pt x="0" y="147"/>
                  </a:lnTo>
                  <a:lnTo>
                    <a:pt x="5755" y="3478"/>
                  </a:lnTo>
                  <a:lnTo>
                    <a:pt x="5755" y="3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8"/>
            <p:cNvSpPr/>
            <p:nvPr/>
          </p:nvSpPr>
          <p:spPr>
            <a:xfrm>
              <a:off x="2560800" y="2440275"/>
              <a:ext cx="167775" cy="96750"/>
            </a:xfrm>
            <a:custGeom>
              <a:avLst/>
              <a:gdLst/>
              <a:ahLst/>
              <a:cxnLst/>
              <a:rect l="l" t="t" r="r" b="b"/>
              <a:pathLst>
                <a:path w="6711" h="3870" extrusionOk="0">
                  <a:moveTo>
                    <a:pt x="955" y="0"/>
                  </a:moveTo>
                  <a:lnTo>
                    <a:pt x="0" y="563"/>
                  </a:lnTo>
                  <a:lnTo>
                    <a:pt x="5755" y="3869"/>
                  </a:lnTo>
                  <a:lnTo>
                    <a:pt x="6710" y="3330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8"/>
            <p:cNvSpPr/>
            <p:nvPr/>
          </p:nvSpPr>
          <p:spPr>
            <a:xfrm>
              <a:off x="2735275" y="25406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8"/>
            <p:cNvSpPr/>
            <p:nvPr/>
          </p:nvSpPr>
          <p:spPr>
            <a:xfrm>
              <a:off x="2711400" y="25412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0" y="1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8"/>
            <p:cNvSpPr/>
            <p:nvPr/>
          </p:nvSpPr>
          <p:spPr>
            <a:xfrm>
              <a:off x="2711400" y="25272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64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8"/>
            <p:cNvSpPr/>
            <p:nvPr/>
          </p:nvSpPr>
          <p:spPr>
            <a:xfrm>
              <a:off x="2765275" y="25578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8"/>
            <p:cNvSpPr/>
            <p:nvPr/>
          </p:nvSpPr>
          <p:spPr>
            <a:xfrm>
              <a:off x="2741400" y="25584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8"/>
            <p:cNvSpPr/>
            <p:nvPr/>
          </p:nvSpPr>
          <p:spPr>
            <a:xfrm>
              <a:off x="2741400" y="254432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55" y="1103"/>
                  </a:lnTo>
                  <a:lnTo>
                    <a:pt x="1910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8"/>
            <p:cNvSpPr/>
            <p:nvPr/>
          </p:nvSpPr>
          <p:spPr>
            <a:xfrm>
              <a:off x="2825275" y="25927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8"/>
            <p:cNvSpPr/>
            <p:nvPr/>
          </p:nvSpPr>
          <p:spPr>
            <a:xfrm>
              <a:off x="2771400" y="257555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0" y="1"/>
                  </a:moveTo>
                  <a:lnTo>
                    <a:pt x="0" y="172"/>
                  </a:lnTo>
                  <a:lnTo>
                    <a:pt x="2155" y="1397"/>
                  </a:lnTo>
                  <a:lnTo>
                    <a:pt x="2155" y="1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8"/>
            <p:cNvSpPr/>
            <p:nvPr/>
          </p:nvSpPr>
          <p:spPr>
            <a:xfrm>
              <a:off x="2771400" y="2562100"/>
              <a:ext cx="77775" cy="44700"/>
            </a:xfrm>
            <a:custGeom>
              <a:avLst/>
              <a:gdLst/>
              <a:ahLst/>
              <a:cxnLst/>
              <a:rect l="l" t="t" r="r" b="b"/>
              <a:pathLst>
                <a:path w="3111" h="1788" extrusionOk="0">
                  <a:moveTo>
                    <a:pt x="955" y="0"/>
                  </a:moveTo>
                  <a:lnTo>
                    <a:pt x="0" y="539"/>
                  </a:lnTo>
                  <a:lnTo>
                    <a:pt x="2155" y="1788"/>
                  </a:lnTo>
                  <a:lnTo>
                    <a:pt x="3110" y="1225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8"/>
            <p:cNvSpPr/>
            <p:nvPr/>
          </p:nvSpPr>
          <p:spPr>
            <a:xfrm>
              <a:off x="2677725" y="2068650"/>
              <a:ext cx="274300" cy="356325"/>
            </a:xfrm>
            <a:custGeom>
              <a:avLst/>
              <a:gdLst/>
              <a:ahLst/>
              <a:cxnLst/>
              <a:rect l="l" t="t" r="r" b="b"/>
              <a:pathLst>
                <a:path w="10972" h="14253" extrusionOk="0">
                  <a:moveTo>
                    <a:pt x="1" y="1"/>
                  </a:moveTo>
                  <a:lnTo>
                    <a:pt x="1" y="7910"/>
                  </a:lnTo>
                  <a:lnTo>
                    <a:pt x="10971" y="14253"/>
                  </a:lnTo>
                  <a:lnTo>
                    <a:pt x="10971" y="6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8"/>
            <p:cNvSpPr/>
            <p:nvPr/>
          </p:nvSpPr>
          <p:spPr>
            <a:xfrm>
              <a:off x="2835050" y="2189275"/>
              <a:ext cx="97975" cy="194700"/>
            </a:xfrm>
            <a:custGeom>
              <a:avLst/>
              <a:gdLst/>
              <a:ahLst/>
              <a:cxnLst/>
              <a:rect l="l" t="t" r="r" b="b"/>
              <a:pathLst>
                <a:path w="3919" h="7788" extrusionOk="0">
                  <a:moveTo>
                    <a:pt x="1" y="0"/>
                  </a:moveTo>
                  <a:lnTo>
                    <a:pt x="1" y="5510"/>
                  </a:lnTo>
                  <a:lnTo>
                    <a:pt x="3919" y="7787"/>
                  </a:lnTo>
                  <a:lnTo>
                    <a:pt x="3919" y="2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8"/>
            <p:cNvSpPr/>
            <p:nvPr/>
          </p:nvSpPr>
          <p:spPr>
            <a:xfrm>
              <a:off x="2704650" y="2113950"/>
              <a:ext cx="110225" cy="71675"/>
            </a:xfrm>
            <a:custGeom>
              <a:avLst/>
              <a:gdLst/>
              <a:ahLst/>
              <a:cxnLst/>
              <a:rect l="l" t="t" r="r" b="b"/>
              <a:pathLst>
                <a:path w="4409" h="2867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8"/>
            <p:cNvSpPr/>
            <p:nvPr/>
          </p:nvSpPr>
          <p:spPr>
            <a:xfrm>
              <a:off x="2704650" y="213295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18"/>
                  </a:lnTo>
                  <a:lnTo>
                    <a:pt x="4409" y="2865"/>
                  </a:lnTo>
                  <a:lnTo>
                    <a:pt x="4409" y="25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8"/>
            <p:cNvSpPr/>
            <p:nvPr/>
          </p:nvSpPr>
          <p:spPr>
            <a:xfrm>
              <a:off x="2704650" y="215130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8"/>
            <p:cNvSpPr/>
            <p:nvPr/>
          </p:nvSpPr>
          <p:spPr>
            <a:xfrm>
              <a:off x="2704650" y="2170275"/>
              <a:ext cx="110225" cy="71050"/>
            </a:xfrm>
            <a:custGeom>
              <a:avLst/>
              <a:gdLst/>
              <a:ahLst/>
              <a:cxnLst/>
              <a:rect l="l" t="t" r="r" b="b"/>
              <a:pathLst>
                <a:path w="4409" h="2842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41"/>
                  </a:lnTo>
                  <a:lnTo>
                    <a:pt x="4409" y="25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8"/>
            <p:cNvSpPr/>
            <p:nvPr/>
          </p:nvSpPr>
          <p:spPr>
            <a:xfrm>
              <a:off x="2704650" y="218865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8"/>
            <p:cNvSpPr/>
            <p:nvPr/>
          </p:nvSpPr>
          <p:spPr>
            <a:xfrm>
              <a:off x="2704650" y="2207025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43"/>
                  </a:lnTo>
                  <a:lnTo>
                    <a:pt x="4409" y="2865"/>
                  </a:lnTo>
                  <a:lnTo>
                    <a:pt x="4409" y="2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8"/>
            <p:cNvSpPr/>
            <p:nvPr/>
          </p:nvSpPr>
          <p:spPr>
            <a:xfrm>
              <a:off x="2704650" y="2244350"/>
              <a:ext cx="76550" cy="52675"/>
            </a:xfrm>
            <a:custGeom>
              <a:avLst/>
              <a:gdLst/>
              <a:ahLst/>
              <a:cxnLst/>
              <a:rect l="l" t="t" r="r" b="b"/>
              <a:pathLst>
                <a:path w="3062" h="2107" extrusionOk="0">
                  <a:moveTo>
                    <a:pt x="1" y="1"/>
                  </a:moveTo>
                  <a:lnTo>
                    <a:pt x="1" y="344"/>
                  </a:lnTo>
                  <a:lnTo>
                    <a:pt x="3062" y="2107"/>
                  </a:lnTo>
                  <a:lnTo>
                    <a:pt x="3062" y="17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8"/>
            <p:cNvSpPr/>
            <p:nvPr/>
          </p:nvSpPr>
          <p:spPr>
            <a:xfrm>
              <a:off x="2704650" y="222600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19"/>
                  </a:lnTo>
                  <a:lnTo>
                    <a:pt x="4409" y="2865"/>
                  </a:lnTo>
                  <a:lnTo>
                    <a:pt x="4409" y="2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8"/>
            <p:cNvSpPr/>
            <p:nvPr/>
          </p:nvSpPr>
          <p:spPr>
            <a:xfrm>
              <a:off x="2847300" y="2225375"/>
              <a:ext cx="57575" cy="74725"/>
            </a:xfrm>
            <a:custGeom>
              <a:avLst/>
              <a:gdLst/>
              <a:ahLst/>
              <a:cxnLst/>
              <a:rect l="l" t="t" r="r" b="b"/>
              <a:pathLst>
                <a:path w="2303" h="2989" extrusionOk="0">
                  <a:moveTo>
                    <a:pt x="1152" y="1"/>
                  </a:moveTo>
                  <a:lnTo>
                    <a:pt x="1" y="1641"/>
                  </a:lnTo>
                  <a:lnTo>
                    <a:pt x="2303" y="2988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8"/>
            <p:cNvSpPr/>
            <p:nvPr/>
          </p:nvSpPr>
          <p:spPr>
            <a:xfrm>
              <a:off x="2869950" y="2251100"/>
              <a:ext cx="58200" cy="74700"/>
            </a:xfrm>
            <a:custGeom>
              <a:avLst/>
              <a:gdLst/>
              <a:ahLst/>
              <a:cxnLst/>
              <a:rect l="l" t="t" r="r" b="b"/>
              <a:pathLst>
                <a:path w="2328" h="2988" extrusionOk="0">
                  <a:moveTo>
                    <a:pt x="1176" y="0"/>
                  </a:moveTo>
                  <a:lnTo>
                    <a:pt x="1" y="1641"/>
                  </a:lnTo>
                  <a:lnTo>
                    <a:pt x="2327" y="298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8"/>
            <p:cNvSpPr/>
            <p:nvPr/>
          </p:nvSpPr>
          <p:spPr>
            <a:xfrm>
              <a:off x="2876700" y="2293275"/>
              <a:ext cx="45325" cy="58300"/>
            </a:xfrm>
            <a:custGeom>
              <a:avLst/>
              <a:gdLst/>
              <a:ahLst/>
              <a:cxnLst/>
              <a:rect l="l" t="t" r="r" b="b"/>
              <a:pathLst>
                <a:path w="1813" h="2332" extrusionOk="0">
                  <a:moveTo>
                    <a:pt x="496" y="0"/>
                  </a:moveTo>
                  <a:cubicBezTo>
                    <a:pt x="198" y="0"/>
                    <a:pt x="0" y="240"/>
                    <a:pt x="0" y="640"/>
                  </a:cubicBezTo>
                  <a:cubicBezTo>
                    <a:pt x="0" y="1227"/>
                    <a:pt x="392" y="1913"/>
                    <a:pt x="906" y="2207"/>
                  </a:cubicBezTo>
                  <a:cubicBezTo>
                    <a:pt x="1048" y="2292"/>
                    <a:pt x="1184" y="2332"/>
                    <a:pt x="1305" y="2332"/>
                  </a:cubicBezTo>
                  <a:cubicBezTo>
                    <a:pt x="1602" y="2332"/>
                    <a:pt x="1812" y="2093"/>
                    <a:pt x="1812" y="1693"/>
                  </a:cubicBezTo>
                  <a:cubicBezTo>
                    <a:pt x="1812" y="1105"/>
                    <a:pt x="1396" y="419"/>
                    <a:pt x="906" y="125"/>
                  </a:cubicBezTo>
                  <a:cubicBezTo>
                    <a:pt x="757" y="40"/>
                    <a:pt x="618" y="0"/>
                    <a:pt x="496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8"/>
            <p:cNvSpPr/>
            <p:nvPr/>
          </p:nvSpPr>
          <p:spPr>
            <a:xfrm>
              <a:off x="3933950" y="1788275"/>
              <a:ext cx="44100" cy="34300"/>
            </a:xfrm>
            <a:custGeom>
              <a:avLst/>
              <a:gdLst/>
              <a:ahLst/>
              <a:cxnLst/>
              <a:rect l="l" t="t" r="r" b="b"/>
              <a:pathLst>
                <a:path w="1764" h="1372" extrusionOk="0">
                  <a:moveTo>
                    <a:pt x="1" y="0"/>
                  </a:moveTo>
                  <a:lnTo>
                    <a:pt x="1176" y="1372"/>
                  </a:lnTo>
                  <a:lnTo>
                    <a:pt x="1764" y="3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8"/>
            <p:cNvSpPr/>
            <p:nvPr/>
          </p:nvSpPr>
          <p:spPr>
            <a:xfrm>
              <a:off x="3933950" y="1788275"/>
              <a:ext cx="12275" cy="9825"/>
            </a:xfrm>
            <a:custGeom>
              <a:avLst/>
              <a:gdLst/>
              <a:ahLst/>
              <a:cxnLst/>
              <a:rect l="l" t="t" r="r" b="b"/>
              <a:pathLst>
                <a:path w="491" h="393" extrusionOk="0">
                  <a:moveTo>
                    <a:pt x="1" y="0"/>
                  </a:moveTo>
                  <a:lnTo>
                    <a:pt x="319" y="392"/>
                  </a:lnTo>
                  <a:lnTo>
                    <a:pt x="491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8"/>
            <p:cNvSpPr/>
            <p:nvPr/>
          </p:nvSpPr>
          <p:spPr>
            <a:xfrm>
              <a:off x="3960275" y="1796475"/>
              <a:ext cx="234500" cy="151600"/>
            </a:xfrm>
            <a:custGeom>
              <a:avLst/>
              <a:gdLst/>
              <a:ahLst/>
              <a:cxnLst/>
              <a:rect l="l" t="t" r="r" b="b"/>
              <a:pathLst>
                <a:path w="9380" h="6064" extrusionOk="0">
                  <a:moveTo>
                    <a:pt x="620" y="1"/>
                  </a:moveTo>
                  <a:cubicBezTo>
                    <a:pt x="563" y="1"/>
                    <a:pt x="495" y="18"/>
                    <a:pt x="417" y="64"/>
                  </a:cubicBezTo>
                  <a:cubicBezTo>
                    <a:pt x="197" y="187"/>
                    <a:pt x="1" y="505"/>
                    <a:pt x="1" y="774"/>
                  </a:cubicBezTo>
                  <a:cubicBezTo>
                    <a:pt x="1" y="897"/>
                    <a:pt x="50" y="995"/>
                    <a:pt x="123" y="1044"/>
                  </a:cubicBezTo>
                  <a:lnTo>
                    <a:pt x="8792" y="6064"/>
                  </a:lnTo>
                  <a:cubicBezTo>
                    <a:pt x="8719" y="6015"/>
                    <a:pt x="8670" y="5941"/>
                    <a:pt x="8670" y="5794"/>
                  </a:cubicBezTo>
                  <a:cubicBezTo>
                    <a:pt x="8670" y="5550"/>
                    <a:pt x="8841" y="5231"/>
                    <a:pt x="9086" y="5084"/>
                  </a:cubicBezTo>
                  <a:cubicBezTo>
                    <a:pt x="9140" y="5044"/>
                    <a:pt x="9194" y="5026"/>
                    <a:pt x="9248" y="5026"/>
                  </a:cubicBezTo>
                  <a:cubicBezTo>
                    <a:pt x="9292" y="5026"/>
                    <a:pt x="9336" y="5038"/>
                    <a:pt x="9380" y="5060"/>
                  </a:cubicBezTo>
                  <a:lnTo>
                    <a:pt x="711" y="15"/>
                  </a:lnTo>
                  <a:cubicBezTo>
                    <a:pt x="684" y="6"/>
                    <a:pt x="654" y="1"/>
                    <a:pt x="620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8"/>
            <p:cNvSpPr/>
            <p:nvPr/>
          </p:nvSpPr>
          <p:spPr>
            <a:xfrm>
              <a:off x="4177000" y="1922275"/>
              <a:ext cx="20850" cy="26500"/>
            </a:xfrm>
            <a:custGeom>
              <a:avLst/>
              <a:gdLst/>
              <a:ahLst/>
              <a:cxnLst/>
              <a:rect l="l" t="t" r="r" b="b"/>
              <a:pathLst>
                <a:path w="834" h="1060" extrusionOk="0">
                  <a:moveTo>
                    <a:pt x="592" y="0"/>
                  </a:moveTo>
                  <a:cubicBezTo>
                    <a:pt x="539" y="0"/>
                    <a:pt x="480" y="17"/>
                    <a:pt x="417" y="52"/>
                  </a:cubicBezTo>
                  <a:cubicBezTo>
                    <a:pt x="172" y="199"/>
                    <a:pt x="1" y="518"/>
                    <a:pt x="1" y="762"/>
                  </a:cubicBezTo>
                  <a:cubicBezTo>
                    <a:pt x="1" y="954"/>
                    <a:pt x="88" y="1059"/>
                    <a:pt x="227" y="1059"/>
                  </a:cubicBezTo>
                  <a:cubicBezTo>
                    <a:pt x="282" y="1059"/>
                    <a:pt x="347" y="1042"/>
                    <a:pt x="417" y="1007"/>
                  </a:cubicBezTo>
                  <a:cubicBezTo>
                    <a:pt x="637" y="885"/>
                    <a:pt x="833" y="567"/>
                    <a:pt x="833" y="297"/>
                  </a:cubicBezTo>
                  <a:cubicBezTo>
                    <a:pt x="816" y="105"/>
                    <a:pt x="723" y="0"/>
                    <a:pt x="592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8"/>
            <p:cNvSpPr/>
            <p:nvPr/>
          </p:nvSpPr>
          <p:spPr>
            <a:xfrm>
              <a:off x="4036800" y="1806025"/>
              <a:ext cx="44100" cy="34300"/>
            </a:xfrm>
            <a:custGeom>
              <a:avLst/>
              <a:gdLst/>
              <a:ahLst/>
              <a:cxnLst/>
              <a:rect l="l" t="t" r="r" b="b"/>
              <a:pathLst>
                <a:path w="1764" h="1372" extrusionOk="0">
                  <a:moveTo>
                    <a:pt x="1" y="1"/>
                  </a:moveTo>
                  <a:lnTo>
                    <a:pt x="1201" y="1372"/>
                  </a:lnTo>
                  <a:lnTo>
                    <a:pt x="1764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8"/>
            <p:cNvSpPr/>
            <p:nvPr/>
          </p:nvSpPr>
          <p:spPr>
            <a:xfrm>
              <a:off x="4036800" y="1806025"/>
              <a:ext cx="12275" cy="9825"/>
            </a:xfrm>
            <a:custGeom>
              <a:avLst/>
              <a:gdLst/>
              <a:ahLst/>
              <a:cxnLst/>
              <a:rect l="l" t="t" r="r" b="b"/>
              <a:pathLst>
                <a:path w="491" h="393" extrusionOk="0">
                  <a:moveTo>
                    <a:pt x="1" y="1"/>
                  </a:moveTo>
                  <a:lnTo>
                    <a:pt x="344" y="392"/>
                  </a:lnTo>
                  <a:lnTo>
                    <a:pt x="491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8"/>
            <p:cNvSpPr/>
            <p:nvPr/>
          </p:nvSpPr>
          <p:spPr>
            <a:xfrm>
              <a:off x="4063750" y="1814350"/>
              <a:ext cx="157350" cy="107400"/>
            </a:xfrm>
            <a:custGeom>
              <a:avLst/>
              <a:gdLst/>
              <a:ahLst/>
              <a:cxnLst/>
              <a:rect l="l" t="t" r="r" b="b"/>
              <a:pathLst>
                <a:path w="6294" h="4296" extrusionOk="0">
                  <a:moveTo>
                    <a:pt x="6278" y="3259"/>
                  </a:moveTo>
                  <a:lnTo>
                    <a:pt x="6294" y="3267"/>
                  </a:lnTo>
                  <a:cubicBezTo>
                    <a:pt x="6289" y="3264"/>
                    <a:pt x="6284" y="3261"/>
                    <a:pt x="6278" y="3259"/>
                  </a:cubicBezTo>
                  <a:close/>
                  <a:moveTo>
                    <a:pt x="572" y="1"/>
                  </a:moveTo>
                  <a:cubicBezTo>
                    <a:pt x="519" y="1"/>
                    <a:pt x="459" y="19"/>
                    <a:pt x="392" y="59"/>
                  </a:cubicBezTo>
                  <a:cubicBezTo>
                    <a:pt x="172" y="182"/>
                    <a:pt x="0" y="500"/>
                    <a:pt x="0" y="770"/>
                  </a:cubicBezTo>
                  <a:cubicBezTo>
                    <a:pt x="0" y="892"/>
                    <a:pt x="25" y="990"/>
                    <a:pt x="98" y="1039"/>
                  </a:cubicBezTo>
                  <a:lnTo>
                    <a:pt x="5706" y="4296"/>
                  </a:lnTo>
                  <a:cubicBezTo>
                    <a:pt x="5632" y="4247"/>
                    <a:pt x="5584" y="4149"/>
                    <a:pt x="5584" y="4026"/>
                  </a:cubicBezTo>
                  <a:cubicBezTo>
                    <a:pt x="5584" y="3757"/>
                    <a:pt x="5755" y="3439"/>
                    <a:pt x="6000" y="3292"/>
                  </a:cubicBezTo>
                  <a:cubicBezTo>
                    <a:pt x="6060" y="3262"/>
                    <a:pt x="6130" y="3241"/>
                    <a:pt x="6192" y="3241"/>
                  </a:cubicBezTo>
                  <a:cubicBezTo>
                    <a:pt x="6224" y="3241"/>
                    <a:pt x="6253" y="3246"/>
                    <a:pt x="6278" y="3259"/>
                  </a:cubicBezTo>
                  <a:lnTo>
                    <a:pt x="6278" y="3259"/>
                  </a:lnTo>
                  <a:lnTo>
                    <a:pt x="686" y="35"/>
                  </a:lnTo>
                  <a:cubicBezTo>
                    <a:pt x="653" y="13"/>
                    <a:pt x="615" y="1"/>
                    <a:pt x="572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8"/>
            <p:cNvSpPr/>
            <p:nvPr/>
          </p:nvSpPr>
          <p:spPr>
            <a:xfrm>
              <a:off x="4203325" y="1895325"/>
              <a:ext cx="20850" cy="26800"/>
            </a:xfrm>
            <a:custGeom>
              <a:avLst/>
              <a:gdLst/>
              <a:ahLst/>
              <a:cxnLst/>
              <a:rect l="l" t="t" r="r" b="b"/>
              <a:pathLst>
                <a:path w="834" h="1072" extrusionOk="0">
                  <a:moveTo>
                    <a:pt x="596" y="1"/>
                  </a:moveTo>
                  <a:cubicBezTo>
                    <a:pt x="541" y="1"/>
                    <a:pt x="480" y="18"/>
                    <a:pt x="417" y="53"/>
                  </a:cubicBezTo>
                  <a:cubicBezTo>
                    <a:pt x="172" y="200"/>
                    <a:pt x="1" y="518"/>
                    <a:pt x="1" y="787"/>
                  </a:cubicBezTo>
                  <a:cubicBezTo>
                    <a:pt x="1" y="960"/>
                    <a:pt x="85" y="1071"/>
                    <a:pt x="221" y="1071"/>
                  </a:cubicBezTo>
                  <a:cubicBezTo>
                    <a:pt x="278" y="1071"/>
                    <a:pt x="344" y="1051"/>
                    <a:pt x="417" y="1008"/>
                  </a:cubicBezTo>
                  <a:cubicBezTo>
                    <a:pt x="637" y="885"/>
                    <a:pt x="833" y="567"/>
                    <a:pt x="833" y="298"/>
                  </a:cubicBezTo>
                  <a:cubicBezTo>
                    <a:pt x="833" y="106"/>
                    <a:pt x="734" y="1"/>
                    <a:pt x="596" y="1"/>
                  </a:cubicBez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8"/>
            <p:cNvSpPr/>
            <p:nvPr/>
          </p:nvSpPr>
          <p:spPr>
            <a:xfrm>
              <a:off x="3896000" y="1850725"/>
              <a:ext cx="33075" cy="47775"/>
            </a:xfrm>
            <a:custGeom>
              <a:avLst/>
              <a:gdLst/>
              <a:ahLst/>
              <a:cxnLst/>
              <a:rect l="l" t="t" r="r" b="b"/>
              <a:pathLst>
                <a:path w="1323" h="1911" extrusionOk="0">
                  <a:moveTo>
                    <a:pt x="25" y="0"/>
                  </a:moveTo>
                  <a:lnTo>
                    <a:pt x="1" y="1078"/>
                  </a:lnTo>
                  <a:cubicBezTo>
                    <a:pt x="1" y="1127"/>
                    <a:pt x="50" y="1176"/>
                    <a:pt x="99" y="1200"/>
                  </a:cubicBezTo>
                  <a:lnTo>
                    <a:pt x="1323" y="1910"/>
                  </a:lnTo>
                  <a:lnTo>
                    <a:pt x="1323" y="833"/>
                  </a:lnTo>
                  <a:lnTo>
                    <a:pt x="99" y="123"/>
                  </a:lnTo>
                  <a:cubicBezTo>
                    <a:pt x="50" y="98"/>
                    <a:pt x="25" y="49"/>
                    <a:pt x="25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8"/>
            <p:cNvSpPr/>
            <p:nvPr/>
          </p:nvSpPr>
          <p:spPr>
            <a:xfrm>
              <a:off x="3929050" y="1847650"/>
              <a:ext cx="40450" cy="50850"/>
            </a:xfrm>
            <a:custGeom>
              <a:avLst/>
              <a:gdLst/>
              <a:ahLst/>
              <a:cxnLst/>
              <a:rect l="l" t="t" r="r" b="b"/>
              <a:pathLst>
                <a:path w="1618" h="2034" extrusionOk="0">
                  <a:moveTo>
                    <a:pt x="1617" y="1"/>
                  </a:moveTo>
                  <a:lnTo>
                    <a:pt x="1" y="956"/>
                  </a:lnTo>
                  <a:lnTo>
                    <a:pt x="1" y="2033"/>
                  </a:lnTo>
                  <a:lnTo>
                    <a:pt x="1617" y="1103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00C3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8"/>
            <p:cNvSpPr/>
            <p:nvPr/>
          </p:nvSpPr>
          <p:spPr>
            <a:xfrm>
              <a:off x="3895400" y="1828975"/>
              <a:ext cx="74100" cy="42575"/>
            </a:xfrm>
            <a:custGeom>
              <a:avLst/>
              <a:gdLst/>
              <a:ahLst/>
              <a:cxnLst/>
              <a:rect l="l" t="t" r="r" b="b"/>
              <a:pathLst>
                <a:path w="2964" h="1703" extrusionOk="0">
                  <a:moveTo>
                    <a:pt x="1543" y="1"/>
                  </a:moveTo>
                  <a:cubicBezTo>
                    <a:pt x="1463" y="1"/>
                    <a:pt x="1384" y="13"/>
                    <a:pt x="1322" y="38"/>
                  </a:cubicBezTo>
                  <a:lnTo>
                    <a:pt x="123" y="748"/>
                  </a:lnTo>
                  <a:cubicBezTo>
                    <a:pt x="0" y="821"/>
                    <a:pt x="0" y="919"/>
                    <a:pt x="123" y="993"/>
                  </a:cubicBezTo>
                  <a:lnTo>
                    <a:pt x="1347" y="1703"/>
                  </a:lnTo>
                  <a:lnTo>
                    <a:pt x="2963" y="748"/>
                  </a:lnTo>
                  <a:lnTo>
                    <a:pt x="1763" y="38"/>
                  </a:lnTo>
                  <a:cubicBezTo>
                    <a:pt x="1702" y="13"/>
                    <a:pt x="1622" y="1"/>
                    <a:pt x="1543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68"/>
            <p:cNvSpPr/>
            <p:nvPr/>
          </p:nvSpPr>
          <p:spPr>
            <a:xfrm>
              <a:off x="3950475" y="1859900"/>
              <a:ext cx="40450" cy="50850"/>
            </a:xfrm>
            <a:custGeom>
              <a:avLst/>
              <a:gdLst/>
              <a:ahLst/>
              <a:cxnLst/>
              <a:rect l="l" t="t" r="r" b="b"/>
              <a:pathLst>
                <a:path w="1618" h="2034" extrusionOk="0">
                  <a:moveTo>
                    <a:pt x="1617" y="1"/>
                  </a:moveTo>
                  <a:lnTo>
                    <a:pt x="1" y="956"/>
                  </a:lnTo>
                  <a:lnTo>
                    <a:pt x="1" y="2033"/>
                  </a:lnTo>
                  <a:lnTo>
                    <a:pt x="1617" y="1102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68"/>
            <p:cNvSpPr/>
            <p:nvPr/>
          </p:nvSpPr>
          <p:spPr>
            <a:xfrm>
              <a:off x="3929050" y="1871525"/>
              <a:ext cx="21450" cy="39225"/>
            </a:xfrm>
            <a:custGeom>
              <a:avLst/>
              <a:gdLst/>
              <a:ahLst/>
              <a:cxnLst/>
              <a:rect l="l" t="t" r="r" b="b"/>
              <a:pathLst>
                <a:path w="858" h="1569" extrusionOk="0">
                  <a:moveTo>
                    <a:pt x="1" y="1"/>
                  </a:moveTo>
                  <a:lnTo>
                    <a:pt x="1" y="1078"/>
                  </a:lnTo>
                  <a:lnTo>
                    <a:pt x="858" y="1568"/>
                  </a:lnTo>
                  <a:lnTo>
                    <a:pt x="858" y="4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8"/>
            <p:cNvSpPr/>
            <p:nvPr/>
          </p:nvSpPr>
          <p:spPr>
            <a:xfrm>
              <a:off x="3929050" y="1847650"/>
              <a:ext cx="61875" cy="36150"/>
            </a:xfrm>
            <a:custGeom>
              <a:avLst/>
              <a:gdLst/>
              <a:ahLst/>
              <a:cxnLst/>
              <a:rect l="l" t="t" r="r" b="b"/>
              <a:pathLst>
                <a:path w="2475" h="1446" extrusionOk="0">
                  <a:moveTo>
                    <a:pt x="1617" y="1"/>
                  </a:moveTo>
                  <a:lnTo>
                    <a:pt x="1" y="956"/>
                  </a:lnTo>
                  <a:lnTo>
                    <a:pt x="858" y="1446"/>
                  </a:lnTo>
                  <a:lnTo>
                    <a:pt x="2474" y="491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8"/>
            <p:cNvSpPr/>
            <p:nvPr/>
          </p:nvSpPr>
          <p:spPr>
            <a:xfrm>
              <a:off x="3950475" y="1880725"/>
              <a:ext cx="72900" cy="49150"/>
            </a:xfrm>
            <a:custGeom>
              <a:avLst/>
              <a:gdLst/>
              <a:ahLst/>
              <a:cxnLst/>
              <a:rect l="l" t="t" r="r" b="b"/>
              <a:pathLst>
                <a:path w="2916" h="1966" extrusionOk="0">
                  <a:moveTo>
                    <a:pt x="2915" y="0"/>
                  </a:moveTo>
                  <a:cubicBezTo>
                    <a:pt x="2915" y="49"/>
                    <a:pt x="2891" y="98"/>
                    <a:pt x="2842" y="123"/>
                  </a:cubicBezTo>
                  <a:lnTo>
                    <a:pt x="1642" y="833"/>
                  </a:lnTo>
                  <a:cubicBezTo>
                    <a:pt x="1580" y="857"/>
                    <a:pt x="1501" y="869"/>
                    <a:pt x="1421" y="869"/>
                  </a:cubicBezTo>
                  <a:cubicBezTo>
                    <a:pt x="1342" y="869"/>
                    <a:pt x="1262" y="857"/>
                    <a:pt x="1201" y="833"/>
                  </a:cubicBezTo>
                  <a:lnTo>
                    <a:pt x="1" y="123"/>
                  </a:lnTo>
                  <a:lnTo>
                    <a:pt x="1" y="1200"/>
                  </a:lnTo>
                  <a:lnTo>
                    <a:pt x="1201" y="1910"/>
                  </a:lnTo>
                  <a:cubicBezTo>
                    <a:pt x="1262" y="1947"/>
                    <a:pt x="1342" y="1965"/>
                    <a:pt x="1418" y="1965"/>
                  </a:cubicBezTo>
                  <a:cubicBezTo>
                    <a:pt x="1495" y="1965"/>
                    <a:pt x="1568" y="1947"/>
                    <a:pt x="1617" y="1910"/>
                  </a:cubicBezTo>
                  <a:lnTo>
                    <a:pt x="2842" y="1200"/>
                  </a:lnTo>
                  <a:cubicBezTo>
                    <a:pt x="2891" y="1176"/>
                    <a:pt x="2915" y="1127"/>
                    <a:pt x="2915" y="1078"/>
                  </a:cubicBezTo>
                  <a:lnTo>
                    <a:pt x="2915" y="0"/>
                  </a:ln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8"/>
            <p:cNvSpPr/>
            <p:nvPr/>
          </p:nvSpPr>
          <p:spPr>
            <a:xfrm>
              <a:off x="3950475" y="1859900"/>
              <a:ext cx="74125" cy="42575"/>
            </a:xfrm>
            <a:custGeom>
              <a:avLst/>
              <a:gdLst/>
              <a:ahLst/>
              <a:cxnLst/>
              <a:rect l="l" t="t" r="r" b="b"/>
              <a:pathLst>
                <a:path w="2965" h="1703" extrusionOk="0">
                  <a:moveTo>
                    <a:pt x="1617" y="1"/>
                  </a:moveTo>
                  <a:lnTo>
                    <a:pt x="1" y="956"/>
                  </a:lnTo>
                  <a:lnTo>
                    <a:pt x="1201" y="1666"/>
                  </a:lnTo>
                  <a:cubicBezTo>
                    <a:pt x="1262" y="1690"/>
                    <a:pt x="1342" y="1702"/>
                    <a:pt x="1421" y="1702"/>
                  </a:cubicBezTo>
                  <a:cubicBezTo>
                    <a:pt x="1501" y="1702"/>
                    <a:pt x="1580" y="1690"/>
                    <a:pt x="1642" y="1666"/>
                  </a:cubicBezTo>
                  <a:lnTo>
                    <a:pt x="2842" y="956"/>
                  </a:lnTo>
                  <a:cubicBezTo>
                    <a:pt x="2964" y="882"/>
                    <a:pt x="2964" y="784"/>
                    <a:pt x="2842" y="711"/>
                  </a:cubicBezTo>
                  <a:lnTo>
                    <a:pt x="1617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8"/>
            <p:cNvSpPr/>
            <p:nvPr/>
          </p:nvSpPr>
          <p:spPr>
            <a:xfrm>
              <a:off x="3168100" y="1619625"/>
              <a:ext cx="747525" cy="427925"/>
            </a:xfrm>
            <a:custGeom>
              <a:avLst/>
              <a:gdLst/>
              <a:ahLst/>
              <a:cxnLst/>
              <a:rect l="l" t="t" r="r" b="b"/>
              <a:pathLst>
                <a:path w="29901" h="17117" extrusionOk="0">
                  <a:moveTo>
                    <a:pt x="18434" y="0"/>
                  </a:moveTo>
                  <a:cubicBezTo>
                    <a:pt x="18186" y="0"/>
                    <a:pt x="17951" y="51"/>
                    <a:pt x="17779" y="159"/>
                  </a:cubicBezTo>
                  <a:lnTo>
                    <a:pt x="417" y="10175"/>
                  </a:lnTo>
                  <a:cubicBezTo>
                    <a:pt x="0" y="10420"/>
                    <a:pt x="49" y="10811"/>
                    <a:pt x="515" y="11081"/>
                  </a:cubicBezTo>
                  <a:lnTo>
                    <a:pt x="10579" y="16884"/>
                  </a:lnTo>
                  <a:cubicBezTo>
                    <a:pt x="10839" y="17035"/>
                    <a:pt x="11168" y="17117"/>
                    <a:pt x="11481" y="17117"/>
                  </a:cubicBezTo>
                  <a:cubicBezTo>
                    <a:pt x="11727" y="17117"/>
                    <a:pt x="11963" y="17066"/>
                    <a:pt x="12146" y="16958"/>
                  </a:cubicBezTo>
                  <a:lnTo>
                    <a:pt x="29508" y="6942"/>
                  </a:lnTo>
                  <a:cubicBezTo>
                    <a:pt x="29900" y="6697"/>
                    <a:pt x="29851" y="6306"/>
                    <a:pt x="29386" y="6036"/>
                  </a:cubicBezTo>
                  <a:lnTo>
                    <a:pt x="19346" y="233"/>
                  </a:lnTo>
                  <a:cubicBezTo>
                    <a:pt x="19086" y="82"/>
                    <a:pt x="18749" y="0"/>
                    <a:pt x="18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8"/>
            <p:cNvSpPr/>
            <p:nvPr/>
          </p:nvSpPr>
          <p:spPr>
            <a:xfrm>
              <a:off x="3650500" y="1688475"/>
              <a:ext cx="194725" cy="112075"/>
            </a:xfrm>
            <a:custGeom>
              <a:avLst/>
              <a:gdLst/>
              <a:ahLst/>
              <a:cxnLst/>
              <a:rect l="l" t="t" r="r" b="b"/>
              <a:pathLst>
                <a:path w="7789" h="4483" extrusionOk="0">
                  <a:moveTo>
                    <a:pt x="1152" y="1"/>
                  </a:moveTo>
                  <a:lnTo>
                    <a:pt x="1" y="638"/>
                  </a:lnTo>
                  <a:lnTo>
                    <a:pt x="6637" y="4482"/>
                  </a:lnTo>
                  <a:lnTo>
                    <a:pt x="7788" y="3821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8"/>
            <p:cNvSpPr/>
            <p:nvPr/>
          </p:nvSpPr>
          <p:spPr>
            <a:xfrm>
              <a:off x="3589300" y="1723375"/>
              <a:ext cx="194700" cy="112675"/>
            </a:xfrm>
            <a:custGeom>
              <a:avLst/>
              <a:gdLst/>
              <a:ahLst/>
              <a:cxnLst/>
              <a:rect l="l" t="t" r="r" b="b"/>
              <a:pathLst>
                <a:path w="7788" h="4507" extrusionOk="0">
                  <a:moveTo>
                    <a:pt x="1151" y="1"/>
                  </a:moveTo>
                  <a:lnTo>
                    <a:pt x="0" y="662"/>
                  </a:lnTo>
                  <a:lnTo>
                    <a:pt x="6661" y="4507"/>
                  </a:lnTo>
                  <a:lnTo>
                    <a:pt x="7787" y="3845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8"/>
            <p:cNvSpPr/>
            <p:nvPr/>
          </p:nvSpPr>
          <p:spPr>
            <a:xfrm>
              <a:off x="3528075" y="1758900"/>
              <a:ext cx="194700" cy="112050"/>
            </a:xfrm>
            <a:custGeom>
              <a:avLst/>
              <a:gdLst/>
              <a:ahLst/>
              <a:cxnLst/>
              <a:rect l="l" t="t" r="r" b="b"/>
              <a:pathLst>
                <a:path w="7788" h="4482" extrusionOk="0">
                  <a:moveTo>
                    <a:pt x="1151" y="0"/>
                  </a:moveTo>
                  <a:lnTo>
                    <a:pt x="0" y="661"/>
                  </a:lnTo>
                  <a:lnTo>
                    <a:pt x="6661" y="4481"/>
                  </a:lnTo>
                  <a:lnTo>
                    <a:pt x="7787" y="384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68"/>
            <p:cNvSpPr/>
            <p:nvPr/>
          </p:nvSpPr>
          <p:spPr>
            <a:xfrm>
              <a:off x="3467450" y="1793775"/>
              <a:ext cx="194725" cy="112675"/>
            </a:xfrm>
            <a:custGeom>
              <a:avLst/>
              <a:gdLst/>
              <a:ahLst/>
              <a:cxnLst/>
              <a:rect l="l" t="t" r="r" b="b"/>
              <a:pathLst>
                <a:path w="7789" h="4507" extrusionOk="0">
                  <a:moveTo>
                    <a:pt x="1127" y="1"/>
                  </a:moveTo>
                  <a:lnTo>
                    <a:pt x="1" y="662"/>
                  </a:lnTo>
                  <a:lnTo>
                    <a:pt x="6637" y="4507"/>
                  </a:lnTo>
                  <a:lnTo>
                    <a:pt x="7788" y="3845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8"/>
            <p:cNvSpPr/>
            <p:nvPr/>
          </p:nvSpPr>
          <p:spPr>
            <a:xfrm>
              <a:off x="3406250" y="1829300"/>
              <a:ext cx="194700" cy="112650"/>
            </a:xfrm>
            <a:custGeom>
              <a:avLst/>
              <a:gdLst/>
              <a:ahLst/>
              <a:cxnLst/>
              <a:rect l="l" t="t" r="r" b="b"/>
              <a:pathLst>
                <a:path w="7788" h="4506" extrusionOk="0">
                  <a:moveTo>
                    <a:pt x="1127" y="0"/>
                  </a:moveTo>
                  <a:lnTo>
                    <a:pt x="0" y="661"/>
                  </a:lnTo>
                  <a:lnTo>
                    <a:pt x="6636" y="4506"/>
                  </a:lnTo>
                  <a:lnTo>
                    <a:pt x="7787" y="3845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8"/>
            <p:cNvSpPr/>
            <p:nvPr/>
          </p:nvSpPr>
          <p:spPr>
            <a:xfrm>
              <a:off x="3650500" y="1688475"/>
              <a:ext cx="69825" cy="40450"/>
            </a:xfrm>
            <a:custGeom>
              <a:avLst/>
              <a:gdLst/>
              <a:ahLst/>
              <a:cxnLst/>
              <a:rect l="l" t="t" r="r" b="b"/>
              <a:pathLst>
                <a:path w="2793" h="1618" extrusionOk="0">
                  <a:moveTo>
                    <a:pt x="1152" y="1"/>
                  </a:moveTo>
                  <a:lnTo>
                    <a:pt x="1" y="638"/>
                  </a:lnTo>
                  <a:lnTo>
                    <a:pt x="1666" y="1617"/>
                  </a:lnTo>
                  <a:lnTo>
                    <a:pt x="2793" y="956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8"/>
            <p:cNvSpPr/>
            <p:nvPr/>
          </p:nvSpPr>
          <p:spPr>
            <a:xfrm>
              <a:off x="3589300" y="1723375"/>
              <a:ext cx="125525" cy="72275"/>
            </a:xfrm>
            <a:custGeom>
              <a:avLst/>
              <a:gdLst/>
              <a:ahLst/>
              <a:cxnLst/>
              <a:rect l="l" t="t" r="r" b="b"/>
              <a:pathLst>
                <a:path w="5021" h="2891" extrusionOk="0">
                  <a:moveTo>
                    <a:pt x="1151" y="1"/>
                  </a:moveTo>
                  <a:lnTo>
                    <a:pt x="0" y="662"/>
                  </a:lnTo>
                  <a:lnTo>
                    <a:pt x="3869" y="2890"/>
                  </a:lnTo>
                  <a:lnTo>
                    <a:pt x="5020" y="2254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8"/>
            <p:cNvSpPr/>
            <p:nvPr/>
          </p:nvSpPr>
          <p:spPr>
            <a:xfrm>
              <a:off x="3528075" y="1758900"/>
              <a:ext cx="99200" cy="56950"/>
            </a:xfrm>
            <a:custGeom>
              <a:avLst/>
              <a:gdLst/>
              <a:ahLst/>
              <a:cxnLst/>
              <a:rect l="l" t="t" r="r" b="b"/>
              <a:pathLst>
                <a:path w="3968" h="2278" extrusionOk="0">
                  <a:moveTo>
                    <a:pt x="1151" y="0"/>
                  </a:moveTo>
                  <a:lnTo>
                    <a:pt x="0" y="661"/>
                  </a:lnTo>
                  <a:lnTo>
                    <a:pt x="2841" y="2277"/>
                  </a:lnTo>
                  <a:lnTo>
                    <a:pt x="3967" y="1616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8"/>
            <p:cNvSpPr/>
            <p:nvPr/>
          </p:nvSpPr>
          <p:spPr>
            <a:xfrm>
              <a:off x="3467450" y="1793775"/>
              <a:ext cx="148200" cy="85750"/>
            </a:xfrm>
            <a:custGeom>
              <a:avLst/>
              <a:gdLst/>
              <a:ahLst/>
              <a:cxnLst/>
              <a:rect l="l" t="t" r="r" b="b"/>
              <a:pathLst>
                <a:path w="5928" h="3430" extrusionOk="0">
                  <a:moveTo>
                    <a:pt x="1127" y="1"/>
                  </a:moveTo>
                  <a:lnTo>
                    <a:pt x="1" y="662"/>
                  </a:lnTo>
                  <a:lnTo>
                    <a:pt x="4801" y="3429"/>
                  </a:lnTo>
                  <a:lnTo>
                    <a:pt x="5927" y="2768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68"/>
            <p:cNvSpPr/>
            <p:nvPr/>
          </p:nvSpPr>
          <p:spPr>
            <a:xfrm>
              <a:off x="3406250" y="1829300"/>
              <a:ext cx="169600" cy="97975"/>
            </a:xfrm>
            <a:custGeom>
              <a:avLst/>
              <a:gdLst/>
              <a:ahLst/>
              <a:cxnLst/>
              <a:rect l="l" t="t" r="r" b="b"/>
              <a:pathLst>
                <a:path w="6784" h="3919" extrusionOk="0">
                  <a:moveTo>
                    <a:pt x="1127" y="0"/>
                  </a:moveTo>
                  <a:lnTo>
                    <a:pt x="0" y="661"/>
                  </a:lnTo>
                  <a:lnTo>
                    <a:pt x="5657" y="3918"/>
                  </a:lnTo>
                  <a:lnTo>
                    <a:pt x="6783" y="3257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68"/>
            <p:cNvSpPr/>
            <p:nvPr/>
          </p:nvSpPr>
          <p:spPr>
            <a:xfrm>
              <a:off x="3440525" y="1950500"/>
              <a:ext cx="104100" cy="60650"/>
            </a:xfrm>
            <a:custGeom>
              <a:avLst/>
              <a:gdLst/>
              <a:ahLst/>
              <a:cxnLst/>
              <a:rect l="l" t="t" r="r" b="b"/>
              <a:pathLst>
                <a:path w="4164" h="2426" extrusionOk="0">
                  <a:moveTo>
                    <a:pt x="3698" y="1"/>
                  </a:moveTo>
                  <a:lnTo>
                    <a:pt x="1" y="2131"/>
                  </a:lnTo>
                  <a:lnTo>
                    <a:pt x="466" y="2425"/>
                  </a:lnTo>
                  <a:lnTo>
                    <a:pt x="4163" y="295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68"/>
            <p:cNvSpPr/>
            <p:nvPr/>
          </p:nvSpPr>
          <p:spPr>
            <a:xfrm>
              <a:off x="3412975" y="1934600"/>
              <a:ext cx="104100" cy="60625"/>
            </a:xfrm>
            <a:custGeom>
              <a:avLst/>
              <a:gdLst/>
              <a:ahLst/>
              <a:cxnLst/>
              <a:rect l="l" t="t" r="r" b="b"/>
              <a:pathLst>
                <a:path w="4164" h="2425" extrusionOk="0">
                  <a:moveTo>
                    <a:pt x="3674" y="0"/>
                  </a:moveTo>
                  <a:lnTo>
                    <a:pt x="1" y="2130"/>
                  </a:lnTo>
                  <a:lnTo>
                    <a:pt x="466" y="2424"/>
                  </a:lnTo>
                  <a:lnTo>
                    <a:pt x="4164" y="294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68"/>
            <p:cNvSpPr/>
            <p:nvPr/>
          </p:nvSpPr>
          <p:spPr>
            <a:xfrm>
              <a:off x="3384825" y="1918675"/>
              <a:ext cx="104700" cy="60625"/>
            </a:xfrm>
            <a:custGeom>
              <a:avLst/>
              <a:gdLst/>
              <a:ahLst/>
              <a:cxnLst/>
              <a:rect l="l" t="t" r="r" b="b"/>
              <a:pathLst>
                <a:path w="4188" h="2425" extrusionOk="0">
                  <a:moveTo>
                    <a:pt x="3698" y="0"/>
                  </a:moveTo>
                  <a:lnTo>
                    <a:pt x="0" y="2131"/>
                  </a:lnTo>
                  <a:lnTo>
                    <a:pt x="490" y="2425"/>
                  </a:lnTo>
                  <a:lnTo>
                    <a:pt x="4188" y="270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68"/>
            <p:cNvSpPr/>
            <p:nvPr/>
          </p:nvSpPr>
          <p:spPr>
            <a:xfrm>
              <a:off x="3357275" y="1902750"/>
              <a:ext cx="104700" cy="60025"/>
            </a:xfrm>
            <a:custGeom>
              <a:avLst/>
              <a:gdLst/>
              <a:ahLst/>
              <a:cxnLst/>
              <a:rect l="l" t="t" r="r" b="b"/>
              <a:pathLst>
                <a:path w="4188" h="2401" extrusionOk="0">
                  <a:moveTo>
                    <a:pt x="3698" y="1"/>
                  </a:moveTo>
                  <a:lnTo>
                    <a:pt x="0" y="2131"/>
                  </a:lnTo>
                  <a:lnTo>
                    <a:pt x="490" y="2400"/>
                  </a:lnTo>
                  <a:lnTo>
                    <a:pt x="4188" y="27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68"/>
            <p:cNvSpPr/>
            <p:nvPr/>
          </p:nvSpPr>
          <p:spPr>
            <a:xfrm>
              <a:off x="3329725" y="1886850"/>
              <a:ext cx="104100" cy="60000"/>
            </a:xfrm>
            <a:custGeom>
              <a:avLst/>
              <a:gdLst/>
              <a:ahLst/>
              <a:cxnLst/>
              <a:rect l="l" t="t" r="r" b="b"/>
              <a:pathLst>
                <a:path w="4164" h="2400" extrusionOk="0">
                  <a:moveTo>
                    <a:pt x="3698" y="0"/>
                  </a:moveTo>
                  <a:lnTo>
                    <a:pt x="0" y="2130"/>
                  </a:lnTo>
                  <a:lnTo>
                    <a:pt x="465" y="2400"/>
                  </a:lnTo>
                  <a:lnTo>
                    <a:pt x="4163" y="269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68"/>
            <p:cNvSpPr/>
            <p:nvPr/>
          </p:nvSpPr>
          <p:spPr>
            <a:xfrm>
              <a:off x="3302175" y="1870925"/>
              <a:ext cx="104100" cy="60025"/>
            </a:xfrm>
            <a:custGeom>
              <a:avLst/>
              <a:gdLst/>
              <a:ahLst/>
              <a:cxnLst/>
              <a:rect l="l" t="t" r="r" b="b"/>
              <a:pathLst>
                <a:path w="4164" h="2401" extrusionOk="0">
                  <a:moveTo>
                    <a:pt x="3673" y="0"/>
                  </a:moveTo>
                  <a:lnTo>
                    <a:pt x="0" y="2131"/>
                  </a:lnTo>
                  <a:lnTo>
                    <a:pt x="466" y="2400"/>
                  </a:lnTo>
                  <a:lnTo>
                    <a:pt x="4163" y="270"/>
                  </a:lnTo>
                  <a:lnTo>
                    <a:pt x="36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8"/>
            <p:cNvSpPr/>
            <p:nvPr/>
          </p:nvSpPr>
          <p:spPr>
            <a:xfrm>
              <a:off x="3274625" y="1838475"/>
              <a:ext cx="76550" cy="44100"/>
            </a:xfrm>
            <a:custGeom>
              <a:avLst/>
              <a:gdLst/>
              <a:ahLst/>
              <a:cxnLst/>
              <a:rect l="l" t="t" r="r" b="b"/>
              <a:pathLst>
                <a:path w="3062" h="1764" extrusionOk="0">
                  <a:moveTo>
                    <a:pt x="2572" y="0"/>
                  </a:moveTo>
                  <a:lnTo>
                    <a:pt x="0" y="1494"/>
                  </a:lnTo>
                  <a:lnTo>
                    <a:pt x="466" y="1764"/>
                  </a:lnTo>
                  <a:lnTo>
                    <a:pt x="3061" y="294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8"/>
            <p:cNvSpPr/>
            <p:nvPr/>
          </p:nvSpPr>
          <p:spPr>
            <a:xfrm>
              <a:off x="3274000" y="1855000"/>
              <a:ext cx="104725" cy="60025"/>
            </a:xfrm>
            <a:custGeom>
              <a:avLst/>
              <a:gdLst/>
              <a:ahLst/>
              <a:cxnLst/>
              <a:rect l="l" t="t" r="r" b="b"/>
              <a:pathLst>
                <a:path w="4189" h="2401" extrusionOk="0">
                  <a:moveTo>
                    <a:pt x="3698" y="1"/>
                  </a:moveTo>
                  <a:lnTo>
                    <a:pt x="1" y="2131"/>
                  </a:lnTo>
                  <a:lnTo>
                    <a:pt x="491" y="2400"/>
                  </a:lnTo>
                  <a:lnTo>
                    <a:pt x="4188" y="27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8"/>
            <p:cNvSpPr/>
            <p:nvPr/>
          </p:nvSpPr>
          <p:spPr>
            <a:xfrm>
              <a:off x="3376850" y="1671350"/>
              <a:ext cx="285325" cy="164700"/>
            </a:xfrm>
            <a:custGeom>
              <a:avLst/>
              <a:gdLst/>
              <a:ahLst/>
              <a:cxnLst/>
              <a:rect l="l" t="t" r="r" b="b"/>
              <a:pathLst>
                <a:path w="11413" h="6588" extrusionOk="0">
                  <a:moveTo>
                    <a:pt x="10922" y="0"/>
                  </a:moveTo>
                  <a:lnTo>
                    <a:pt x="1" y="6294"/>
                  </a:lnTo>
                  <a:lnTo>
                    <a:pt x="491" y="6588"/>
                  </a:lnTo>
                  <a:lnTo>
                    <a:pt x="11412" y="294"/>
                  </a:lnTo>
                  <a:lnTo>
                    <a:pt x="109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68"/>
            <p:cNvSpPr/>
            <p:nvPr/>
          </p:nvSpPr>
          <p:spPr>
            <a:xfrm>
              <a:off x="3636425" y="1899700"/>
              <a:ext cx="304900" cy="175725"/>
            </a:xfrm>
            <a:custGeom>
              <a:avLst/>
              <a:gdLst/>
              <a:ahLst/>
              <a:cxnLst/>
              <a:rect l="l" t="t" r="r" b="b"/>
              <a:pathLst>
                <a:path w="12196" h="7029" extrusionOk="0">
                  <a:moveTo>
                    <a:pt x="7763" y="0"/>
                  </a:moveTo>
                  <a:lnTo>
                    <a:pt x="1" y="4482"/>
                  </a:lnTo>
                  <a:lnTo>
                    <a:pt x="4409" y="7028"/>
                  </a:lnTo>
                  <a:lnTo>
                    <a:pt x="12196" y="2547"/>
                  </a:lnTo>
                  <a:lnTo>
                    <a:pt x="7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8"/>
            <p:cNvSpPr/>
            <p:nvPr/>
          </p:nvSpPr>
          <p:spPr>
            <a:xfrm>
              <a:off x="3746625" y="1963350"/>
              <a:ext cx="194700" cy="112075"/>
            </a:xfrm>
            <a:custGeom>
              <a:avLst/>
              <a:gdLst/>
              <a:ahLst/>
              <a:cxnLst/>
              <a:rect l="l" t="t" r="r" b="b"/>
              <a:pathLst>
                <a:path w="7788" h="4483" extrusionOk="0">
                  <a:moveTo>
                    <a:pt x="7788" y="1"/>
                  </a:moveTo>
                  <a:lnTo>
                    <a:pt x="858" y="515"/>
                  </a:lnTo>
                  <a:lnTo>
                    <a:pt x="1" y="4482"/>
                  </a:lnTo>
                  <a:lnTo>
                    <a:pt x="7788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8"/>
            <p:cNvSpPr/>
            <p:nvPr/>
          </p:nvSpPr>
          <p:spPr>
            <a:xfrm>
              <a:off x="3636425" y="1899700"/>
              <a:ext cx="194100" cy="112050"/>
            </a:xfrm>
            <a:custGeom>
              <a:avLst/>
              <a:gdLst/>
              <a:ahLst/>
              <a:cxnLst/>
              <a:rect l="l" t="t" r="r" b="b"/>
              <a:pathLst>
                <a:path w="7764" h="4482" extrusionOk="0">
                  <a:moveTo>
                    <a:pt x="7763" y="0"/>
                  </a:moveTo>
                  <a:lnTo>
                    <a:pt x="1" y="4482"/>
                  </a:lnTo>
                  <a:lnTo>
                    <a:pt x="6882" y="3967"/>
                  </a:lnTo>
                  <a:lnTo>
                    <a:pt x="7763" y="0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8"/>
            <p:cNvSpPr/>
            <p:nvPr/>
          </p:nvSpPr>
          <p:spPr>
            <a:xfrm>
              <a:off x="4286575" y="2159875"/>
              <a:ext cx="759775" cy="438350"/>
            </a:xfrm>
            <a:custGeom>
              <a:avLst/>
              <a:gdLst/>
              <a:ahLst/>
              <a:cxnLst/>
              <a:rect l="l" t="t" r="r" b="b"/>
              <a:pathLst>
                <a:path w="30391" h="17534" extrusionOk="0">
                  <a:moveTo>
                    <a:pt x="16947" y="1"/>
                  </a:moveTo>
                  <a:lnTo>
                    <a:pt x="1" y="9796"/>
                  </a:lnTo>
                  <a:lnTo>
                    <a:pt x="13420" y="17534"/>
                  </a:lnTo>
                  <a:lnTo>
                    <a:pt x="30390" y="7763"/>
                  </a:lnTo>
                  <a:lnTo>
                    <a:pt x="16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8"/>
            <p:cNvSpPr/>
            <p:nvPr/>
          </p:nvSpPr>
          <p:spPr>
            <a:xfrm>
              <a:off x="4619625" y="2406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8"/>
            <p:cNvSpPr/>
            <p:nvPr/>
          </p:nvSpPr>
          <p:spPr>
            <a:xfrm>
              <a:off x="4523500" y="2332525"/>
              <a:ext cx="96150" cy="74100"/>
            </a:xfrm>
            <a:custGeom>
              <a:avLst/>
              <a:gdLst/>
              <a:ahLst/>
              <a:cxnLst/>
              <a:rect l="l" t="t" r="r" b="b"/>
              <a:pathLst>
                <a:path w="3846" h="2964" extrusionOk="0">
                  <a:moveTo>
                    <a:pt x="1984" y="0"/>
                  </a:moveTo>
                  <a:cubicBezTo>
                    <a:pt x="1250" y="147"/>
                    <a:pt x="564" y="392"/>
                    <a:pt x="1" y="735"/>
                  </a:cubicBezTo>
                  <a:lnTo>
                    <a:pt x="3845" y="2963"/>
                  </a:lnTo>
                  <a:lnTo>
                    <a:pt x="1984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8"/>
            <p:cNvSpPr/>
            <p:nvPr/>
          </p:nvSpPr>
          <p:spPr>
            <a:xfrm>
              <a:off x="4573100" y="2328000"/>
              <a:ext cx="142650" cy="78625"/>
            </a:xfrm>
            <a:custGeom>
              <a:avLst/>
              <a:gdLst/>
              <a:ahLst/>
              <a:cxnLst/>
              <a:rect l="l" t="t" r="r" b="b"/>
              <a:pathLst>
                <a:path w="5706" h="3145" extrusionOk="0">
                  <a:moveTo>
                    <a:pt x="1846" y="0"/>
                  </a:moveTo>
                  <a:cubicBezTo>
                    <a:pt x="1221" y="0"/>
                    <a:pt x="595" y="61"/>
                    <a:pt x="0" y="181"/>
                  </a:cubicBezTo>
                  <a:lnTo>
                    <a:pt x="1861" y="3144"/>
                  </a:lnTo>
                  <a:lnTo>
                    <a:pt x="5706" y="916"/>
                  </a:lnTo>
                  <a:cubicBezTo>
                    <a:pt x="4655" y="305"/>
                    <a:pt x="3252" y="0"/>
                    <a:pt x="1846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8"/>
            <p:cNvSpPr/>
            <p:nvPr/>
          </p:nvSpPr>
          <p:spPr>
            <a:xfrm>
              <a:off x="4479425" y="2396175"/>
              <a:ext cx="140225" cy="65550"/>
            </a:xfrm>
            <a:custGeom>
              <a:avLst/>
              <a:gdLst/>
              <a:ahLst/>
              <a:cxnLst/>
              <a:rect l="l" t="t" r="r" b="b"/>
              <a:pathLst>
                <a:path w="5609" h="2622" extrusionOk="0">
                  <a:moveTo>
                    <a:pt x="196" y="1"/>
                  </a:moveTo>
                  <a:lnTo>
                    <a:pt x="196" y="1"/>
                  </a:lnTo>
                  <a:cubicBezTo>
                    <a:pt x="1" y="980"/>
                    <a:pt x="564" y="1935"/>
                    <a:pt x="1764" y="2621"/>
                  </a:cubicBezTo>
                  <a:lnTo>
                    <a:pt x="5608" y="417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8"/>
            <p:cNvSpPr/>
            <p:nvPr/>
          </p:nvSpPr>
          <p:spPr>
            <a:xfrm>
              <a:off x="4619625" y="2350875"/>
              <a:ext cx="149400" cy="129200"/>
            </a:xfrm>
            <a:custGeom>
              <a:avLst/>
              <a:gdLst/>
              <a:ahLst/>
              <a:cxnLst/>
              <a:rect l="l" t="t" r="r" b="b"/>
              <a:pathLst>
                <a:path w="5976" h="5168" extrusionOk="0">
                  <a:moveTo>
                    <a:pt x="3845" y="1"/>
                  </a:moveTo>
                  <a:lnTo>
                    <a:pt x="0" y="2229"/>
                  </a:lnTo>
                  <a:lnTo>
                    <a:pt x="1861" y="5168"/>
                  </a:lnTo>
                  <a:cubicBezTo>
                    <a:pt x="2596" y="5021"/>
                    <a:pt x="3282" y="4776"/>
                    <a:pt x="3845" y="4433"/>
                  </a:cubicBezTo>
                  <a:cubicBezTo>
                    <a:pt x="5975" y="3233"/>
                    <a:pt x="5975" y="1225"/>
                    <a:pt x="3845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8"/>
            <p:cNvSpPr/>
            <p:nvPr/>
          </p:nvSpPr>
          <p:spPr>
            <a:xfrm>
              <a:off x="4523500" y="2406600"/>
              <a:ext cx="142675" cy="78000"/>
            </a:xfrm>
            <a:custGeom>
              <a:avLst/>
              <a:gdLst/>
              <a:ahLst/>
              <a:cxnLst/>
              <a:rect l="l" t="t" r="r" b="b"/>
              <a:pathLst>
                <a:path w="5707" h="3120" extrusionOk="0">
                  <a:moveTo>
                    <a:pt x="3845" y="0"/>
                  </a:moveTo>
                  <a:lnTo>
                    <a:pt x="1" y="2204"/>
                  </a:lnTo>
                  <a:cubicBezTo>
                    <a:pt x="1052" y="2814"/>
                    <a:pt x="2455" y="3120"/>
                    <a:pt x="3861" y="3120"/>
                  </a:cubicBezTo>
                  <a:cubicBezTo>
                    <a:pt x="4486" y="3120"/>
                    <a:pt x="5111" y="3059"/>
                    <a:pt x="5706" y="2939"/>
                  </a:cubicBezTo>
                  <a:lnTo>
                    <a:pt x="38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8"/>
            <p:cNvSpPr/>
            <p:nvPr/>
          </p:nvSpPr>
          <p:spPr>
            <a:xfrm>
              <a:off x="4636150" y="2244325"/>
              <a:ext cx="261425" cy="153725"/>
            </a:xfrm>
            <a:custGeom>
              <a:avLst/>
              <a:gdLst/>
              <a:ahLst/>
              <a:cxnLst/>
              <a:rect l="l" t="t" r="r" b="b"/>
              <a:pathLst>
                <a:path w="10457" h="6149" extrusionOk="0">
                  <a:moveTo>
                    <a:pt x="186" y="1"/>
                  </a:moveTo>
                  <a:cubicBezTo>
                    <a:pt x="133" y="1"/>
                    <a:pt x="81" y="28"/>
                    <a:pt x="49" y="75"/>
                  </a:cubicBezTo>
                  <a:cubicBezTo>
                    <a:pt x="1" y="149"/>
                    <a:pt x="25" y="247"/>
                    <a:pt x="98" y="296"/>
                  </a:cubicBezTo>
                  <a:lnTo>
                    <a:pt x="10212" y="6124"/>
                  </a:lnTo>
                  <a:cubicBezTo>
                    <a:pt x="10236" y="6148"/>
                    <a:pt x="10261" y="6148"/>
                    <a:pt x="10285" y="6148"/>
                  </a:cubicBezTo>
                  <a:cubicBezTo>
                    <a:pt x="10334" y="6148"/>
                    <a:pt x="10383" y="6124"/>
                    <a:pt x="10408" y="6075"/>
                  </a:cubicBezTo>
                  <a:cubicBezTo>
                    <a:pt x="10457" y="6001"/>
                    <a:pt x="10432" y="5903"/>
                    <a:pt x="10359" y="5855"/>
                  </a:cubicBezTo>
                  <a:lnTo>
                    <a:pt x="270" y="26"/>
                  </a:lnTo>
                  <a:cubicBezTo>
                    <a:pt x="244" y="9"/>
                    <a:pt x="215" y="1"/>
                    <a:pt x="186" y="1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8"/>
            <p:cNvSpPr/>
            <p:nvPr/>
          </p:nvSpPr>
          <p:spPr>
            <a:xfrm>
              <a:off x="4666150" y="2227200"/>
              <a:ext cx="261425" cy="153700"/>
            </a:xfrm>
            <a:custGeom>
              <a:avLst/>
              <a:gdLst/>
              <a:ahLst/>
              <a:cxnLst/>
              <a:rect l="l" t="t" r="r" b="b"/>
              <a:pathLst>
                <a:path w="10457" h="6148" extrusionOk="0">
                  <a:moveTo>
                    <a:pt x="161" y="0"/>
                  </a:moveTo>
                  <a:cubicBezTo>
                    <a:pt x="109" y="0"/>
                    <a:pt x="57" y="27"/>
                    <a:pt x="25" y="75"/>
                  </a:cubicBezTo>
                  <a:cubicBezTo>
                    <a:pt x="0" y="148"/>
                    <a:pt x="25" y="246"/>
                    <a:pt x="98" y="295"/>
                  </a:cubicBezTo>
                  <a:lnTo>
                    <a:pt x="10187" y="6123"/>
                  </a:lnTo>
                  <a:cubicBezTo>
                    <a:pt x="10212" y="6148"/>
                    <a:pt x="10236" y="6148"/>
                    <a:pt x="10261" y="6148"/>
                  </a:cubicBezTo>
                  <a:cubicBezTo>
                    <a:pt x="10334" y="6148"/>
                    <a:pt x="10383" y="6123"/>
                    <a:pt x="10408" y="6074"/>
                  </a:cubicBezTo>
                  <a:cubicBezTo>
                    <a:pt x="10457" y="6001"/>
                    <a:pt x="10432" y="5903"/>
                    <a:pt x="10359" y="5854"/>
                  </a:cubicBezTo>
                  <a:lnTo>
                    <a:pt x="245" y="26"/>
                  </a:lnTo>
                  <a:cubicBezTo>
                    <a:pt x="219" y="8"/>
                    <a:pt x="190" y="0"/>
                    <a:pt x="161" y="0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8"/>
            <p:cNvSpPr/>
            <p:nvPr/>
          </p:nvSpPr>
          <p:spPr>
            <a:xfrm>
              <a:off x="4695525" y="2210050"/>
              <a:ext cx="261450" cy="153725"/>
            </a:xfrm>
            <a:custGeom>
              <a:avLst/>
              <a:gdLst/>
              <a:ahLst/>
              <a:cxnLst/>
              <a:rect l="l" t="t" r="r" b="b"/>
              <a:pathLst>
                <a:path w="10458" h="6149" extrusionOk="0">
                  <a:moveTo>
                    <a:pt x="169" y="1"/>
                  </a:moveTo>
                  <a:cubicBezTo>
                    <a:pt x="123" y="1"/>
                    <a:pt x="81" y="28"/>
                    <a:pt x="50" y="75"/>
                  </a:cubicBezTo>
                  <a:cubicBezTo>
                    <a:pt x="1" y="149"/>
                    <a:pt x="25" y="246"/>
                    <a:pt x="99" y="295"/>
                  </a:cubicBezTo>
                  <a:lnTo>
                    <a:pt x="10212" y="6124"/>
                  </a:lnTo>
                  <a:cubicBezTo>
                    <a:pt x="10237" y="6148"/>
                    <a:pt x="10261" y="6148"/>
                    <a:pt x="10286" y="6148"/>
                  </a:cubicBezTo>
                  <a:cubicBezTo>
                    <a:pt x="10335" y="6148"/>
                    <a:pt x="10384" y="6124"/>
                    <a:pt x="10408" y="6075"/>
                  </a:cubicBezTo>
                  <a:cubicBezTo>
                    <a:pt x="10457" y="6001"/>
                    <a:pt x="10433" y="5903"/>
                    <a:pt x="10359" y="5854"/>
                  </a:cubicBezTo>
                  <a:lnTo>
                    <a:pt x="246" y="26"/>
                  </a:lnTo>
                  <a:cubicBezTo>
                    <a:pt x="220" y="9"/>
                    <a:pt x="194" y="1"/>
                    <a:pt x="169" y="1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68"/>
            <p:cNvSpPr/>
            <p:nvPr/>
          </p:nvSpPr>
          <p:spPr>
            <a:xfrm>
              <a:off x="4965525" y="2614750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514" y="0"/>
                  </a:moveTo>
                  <a:lnTo>
                    <a:pt x="514" y="14"/>
                  </a:lnTo>
                  <a:lnTo>
                    <a:pt x="514" y="14"/>
                  </a:lnTo>
                  <a:cubicBezTo>
                    <a:pt x="514" y="9"/>
                    <a:pt x="514" y="5"/>
                    <a:pt x="514" y="0"/>
                  </a:cubicBezTo>
                  <a:close/>
                  <a:moveTo>
                    <a:pt x="514" y="14"/>
                  </a:moveTo>
                  <a:cubicBezTo>
                    <a:pt x="508" y="254"/>
                    <a:pt x="337" y="494"/>
                    <a:pt x="25" y="686"/>
                  </a:cubicBezTo>
                  <a:lnTo>
                    <a:pt x="0" y="2571"/>
                  </a:lnTo>
                  <a:cubicBezTo>
                    <a:pt x="343" y="2375"/>
                    <a:pt x="490" y="2131"/>
                    <a:pt x="490" y="1861"/>
                  </a:cubicBezTo>
                  <a:lnTo>
                    <a:pt x="514" y="14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8"/>
            <p:cNvSpPr/>
            <p:nvPr/>
          </p:nvSpPr>
          <p:spPr>
            <a:xfrm>
              <a:off x="4503925" y="2614125"/>
              <a:ext cx="12875" cy="64925"/>
            </a:xfrm>
            <a:custGeom>
              <a:avLst/>
              <a:gdLst/>
              <a:ahLst/>
              <a:cxnLst/>
              <a:rect l="l" t="t" r="r" b="b"/>
              <a:pathLst>
                <a:path w="515" h="2597" extrusionOk="0">
                  <a:moveTo>
                    <a:pt x="25" y="1"/>
                  </a:moveTo>
                  <a:lnTo>
                    <a:pt x="25" y="1"/>
                  </a:lnTo>
                  <a:cubicBezTo>
                    <a:pt x="22" y="30"/>
                    <a:pt x="22" y="58"/>
                    <a:pt x="23" y="87"/>
                  </a:cubicBezTo>
                  <a:lnTo>
                    <a:pt x="23" y="87"/>
                  </a:lnTo>
                  <a:lnTo>
                    <a:pt x="25" y="1"/>
                  </a:lnTo>
                  <a:close/>
                  <a:moveTo>
                    <a:pt x="23" y="87"/>
                  </a:moveTo>
                  <a:lnTo>
                    <a:pt x="0" y="1886"/>
                  </a:lnTo>
                  <a:cubicBezTo>
                    <a:pt x="0" y="2131"/>
                    <a:pt x="172" y="2400"/>
                    <a:pt x="514" y="2596"/>
                  </a:cubicBezTo>
                  <a:lnTo>
                    <a:pt x="514" y="711"/>
                  </a:lnTo>
                  <a:cubicBezTo>
                    <a:pt x="208" y="536"/>
                    <a:pt x="39" y="322"/>
                    <a:pt x="23" y="87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68"/>
            <p:cNvSpPr/>
            <p:nvPr/>
          </p:nvSpPr>
          <p:spPr>
            <a:xfrm>
              <a:off x="4772050" y="2631875"/>
              <a:ext cx="194100" cy="159825"/>
            </a:xfrm>
            <a:custGeom>
              <a:avLst/>
              <a:gdLst/>
              <a:ahLst/>
              <a:cxnLst/>
              <a:rect l="l" t="t" r="r" b="b"/>
              <a:pathLst>
                <a:path w="7764" h="6393" extrusionOk="0">
                  <a:moveTo>
                    <a:pt x="7764" y="1"/>
                  </a:moveTo>
                  <a:lnTo>
                    <a:pt x="1" y="4506"/>
                  </a:lnTo>
                  <a:lnTo>
                    <a:pt x="1" y="6392"/>
                  </a:lnTo>
                  <a:lnTo>
                    <a:pt x="7739" y="1886"/>
                  </a:lnTo>
                  <a:lnTo>
                    <a:pt x="7764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68"/>
            <p:cNvSpPr/>
            <p:nvPr/>
          </p:nvSpPr>
          <p:spPr>
            <a:xfrm>
              <a:off x="4516775" y="2631875"/>
              <a:ext cx="195325" cy="159825"/>
            </a:xfrm>
            <a:custGeom>
              <a:avLst/>
              <a:gdLst/>
              <a:ahLst/>
              <a:cxnLst/>
              <a:rect l="l" t="t" r="r" b="b"/>
              <a:pathLst>
                <a:path w="7813" h="6393" extrusionOk="0">
                  <a:moveTo>
                    <a:pt x="0" y="1"/>
                  </a:moveTo>
                  <a:lnTo>
                    <a:pt x="0" y="1886"/>
                  </a:lnTo>
                  <a:lnTo>
                    <a:pt x="7812" y="6392"/>
                  </a:lnTo>
                  <a:lnTo>
                    <a:pt x="7812" y="4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8"/>
            <p:cNvSpPr/>
            <p:nvPr/>
          </p:nvSpPr>
          <p:spPr>
            <a:xfrm>
              <a:off x="4712075" y="2744525"/>
              <a:ext cx="60000" cy="53900"/>
            </a:xfrm>
            <a:custGeom>
              <a:avLst/>
              <a:gdLst/>
              <a:ahLst/>
              <a:cxnLst/>
              <a:rect l="l" t="t" r="r" b="b"/>
              <a:pathLst>
                <a:path w="2400" h="2156" extrusionOk="0">
                  <a:moveTo>
                    <a:pt x="0" y="0"/>
                  </a:moveTo>
                  <a:lnTo>
                    <a:pt x="0" y="1886"/>
                  </a:lnTo>
                  <a:cubicBezTo>
                    <a:pt x="318" y="2082"/>
                    <a:pt x="759" y="2155"/>
                    <a:pt x="1200" y="2155"/>
                  </a:cubicBezTo>
                  <a:cubicBezTo>
                    <a:pt x="1616" y="2155"/>
                    <a:pt x="2057" y="2082"/>
                    <a:pt x="2400" y="1886"/>
                  </a:cubicBezTo>
                  <a:lnTo>
                    <a:pt x="2400" y="0"/>
                  </a:lnTo>
                  <a:cubicBezTo>
                    <a:pt x="2057" y="196"/>
                    <a:pt x="1616" y="294"/>
                    <a:pt x="1200" y="294"/>
                  </a:cubicBezTo>
                  <a:cubicBezTo>
                    <a:pt x="759" y="294"/>
                    <a:pt x="318" y="196"/>
                    <a:pt x="0" y="0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8"/>
            <p:cNvSpPr/>
            <p:nvPr/>
          </p:nvSpPr>
          <p:spPr>
            <a:xfrm>
              <a:off x="4500250" y="2477000"/>
              <a:ext cx="482425" cy="274900"/>
            </a:xfrm>
            <a:custGeom>
              <a:avLst/>
              <a:gdLst/>
              <a:ahLst/>
              <a:cxnLst/>
              <a:rect l="l" t="t" r="r" b="b"/>
              <a:pathLst>
                <a:path w="19297" h="10996" extrusionOk="0">
                  <a:moveTo>
                    <a:pt x="9599" y="0"/>
                  </a:moveTo>
                  <a:cubicBezTo>
                    <a:pt x="9165" y="0"/>
                    <a:pt x="8730" y="98"/>
                    <a:pt x="8400" y="294"/>
                  </a:cubicBezTo>
                  <a:lnTo>
                    <a:pt x="661" y="4800"/>
                  </a:lnTo>
                  <a:cubicBezTo>
                    <a:pt x="0" y="5192"/>
                    <a:pt x="0" y="5804"/>
                    <a:pt x="661" y="6196"/>
                  </a:cubicBezTo>
                  <a:lnTo>
                    <a:pt x="8473" y="10701"/>
                  </a:lnTo>
                  <a:cubicBezTo>
                    <a:pt x="8804" y="10897"/>
                    <a:pt x="9238" y="10995"/>
                    <a:pt x="9673" y="10995"/>
                  </a:cubicBezTo>
                  <a:cubicBezTo>
                    <a:pt x="10108" y="10995"/>
                    <a:pt x="10542" y="10897"/>
                    <a:pt x="10873" y="10701"/>
                  </a:cubicBezTo>
                  <a:lnTo>
                    <a:pt x="18636" y="6196"/>
                  </a:lnTo>
                  <a:cubicBezTo>
                    <a:pt x="19297" y="5804"/>
                    <a:pt x="19272" y="5192"/>
                    <a:pt x="18611" y="4800"/>
                  </a:cubicBezTo>
                  <a:lnTo>
                    <a:pt x="10799" y="294"/>
                  </a:lnTo>
                  <a:cubicBezTo>
                    <a:pt x="10469" y="98"/>
                    <a:pt x="10034" y="0"/>
                    <a:pt x="9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8"/>
            <p:cNvSpPr/>
            <p:nvPr/>
          </p:nvSpPr>
          <p:spPr>
            <a:xfrm>
              <a:off x="5356100" y="2480675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515" y="0"/>
                  </a:moveTo>
                  <a:lnTo>
                    <a:pt x="514" y="17"/>
                  </a:lnTo>
                  <a:lnTo>
                    <a:pt x="514" y="17"/>
                  </a:lnTo>
                  <a:cubicBezTo>
                    <a:pt x="515" y="11"/>
                    <a:pt x="515" y="6"/>
                    <a:pt x="515" y="0"/>
                  </a:cubicBezTo>
                  <a:close/>
                  <a:moveTo>
                    <a:pt x="514" y="17"/>
                  </a:moveTo>
                  <a:lnTo>
                    <a:pt x="514" y="17"/>
                  </a:lnTo>
                  <a:cubicBezTo>
                    <a:pt x="508" y="280"/>
                    <a:pt x="336" y="518"/>
                    <a:pt x="0" y="710"/>
                  </a:cubicBezTo>
                  <a:lnTo>
                    <a:pt x="0" y="2571"/>
                  </a:lnTo>
                  <a:cubicBezTo>
                    <a:pt x="343" y="2400"/>
                    <a:pt x="490" y="2131"/>
                    <a:pt x="490" y="1886"/>
                  </a:cubicBezTo>
                  <a:lnTo>
                    <a:pt x="514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8"/>
            <p:cNvSpPr/>
            <p:nvPr/>
          </p:nvSpPr>
          <p:spPr>
            <a:xfrm>
              <a:off x="4894500" y="2480675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0" y="0"/>
                  </a:moveTo>
                  <a:lnTo>
                    <a:pt x="0" y="1886"/>
                  </a:lnTo>
                  <a:cubicBezTo>
                    <a:pt x="0" y="2131"/>
                    <a:pt x="172" y="2376"/>
                    <a:pt x="515" y="2571"/>
                  </a:cubicBezTo>
                  <a:lnTo>
                    <a:pt x="515" y="710"/>
                  </a:lnTo>
                  <a:cubicBezTo>
                    <a:pt x="172" y="514"/>
                    <a:pt x="0" y="245"/>
                    <a:pt x="0" y="0"/>
                  </a:cubicBez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8"/>
            <p:cNvSpPr/>
            <p:nvPr/>
          </p:nvSpPr>
          <p:spPr>
            <a:xfrm>
              <a:off x="5162650" y="2498425"/>
              <a:ext cx="193475" cy="159200"/>
            </a:xfrm>
            <a:custGeom>
              <a:avLst/>
              <a:gdLst/>
              <a:ahLst/>
              <a:cxnLst/>
              <a:rect l="l" t="t" r="r" b="b"/>
              <a:pathLst>
                <a:path w="7739" h="6368" extrusionOk="0">
                  <a:moveTo>
                    <a:pt x="7738" y="0"/>
                  </a:moveTo>
                  <a:lnTo>
                    <a:pt x="0" y="4506"/>
                  </a:lnTo>
                  <a:lnTo>
                    <a:pt x="0" y="6367"/>
                  </a:lnTo>
                  <a:lnTo>
                    <a:pt x="7738" y="1861"/>
                  </a:lnTo>
                  <a:lnTo>
                    <a:pt x="77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8"/>
            <p:cNvSpPr/>
            <p:nvPr/>
          </p:nvSpPr>
          <p:spPr>
            <a:xfrm>
              <a:off x="4907350" y="2498425"/>
              <a:ext cx="195325" cy="159200"/>
            </a:xfrm>
            <a:custGeom>
              <a:avLst/>
              <a:gdLst/>
              <a:ahLst/>
              <a:cxnLst/>
              <a:rect l="l" t="t" r="r" b="b"/>
              <a:pathLst>
                <a:path w="7813" h="6368" extrusionOk="0">
                  <a:moveTo>
                    <a:pt x="1" y="0"/>
                  </a:moveTo>
                  <a:lnTo>
                    <a:pt x="1" y="1861"/>
                  </a:lnTo>
                  <a:lnTo>
                    <a:pt x="7812" y="6367"/>
                  </a:lnTo>
                  <a:lnTo>
                    <a:pt x="7812" y="45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8"/>
            <p:cNvSpPr/>
            <p:nvPr/>
          </p:nvSpPr>
          <p:spPr>
            <a:xfrm>
              <a:off x="5102650" y="2611075"/>
              <a:ext cx="60025" cy="53900"/>
            </a:xfrm>
            <a:custGeom>
              <a:avLst/>
              <a:gdLst/>
              <a:ahLst/>
              <a:cxnLst/>
              <a:rect l="l" t="t" r="r" b="b"/>
              <a:pathLst>
                <a:path w="2401" h="2156" extrusionOk="0">
                  <a:moveTo>
                    <a:pt x="0" y="0"/>
                  </a:moveTo>
                  <a:lnTo>
                    <a:pt x="0" y="1861"/>
                  </a:lnTo>
                  <a:cubicBezTo>
                    <a:pt x="319" y="2057"/>
                    <a:pt x="759" y="2155"/>
                    <a:pt x="1200" y="2155"/>
                  </a:cubicBezTo>
                  <a:cubicBezTo>
                    <a:pt x="1617" y="2155"/>
                    <a:pt x="2057" y="2057"/>
                    <a:pt x="2400" y="1861"/>
                  </a:cubicBezTo>
                  <a:lnTo>
                    <a:pt x="2400" y="0"/>
                  </a:lnTo>
                  <a:cubicBezTo>
                    <a:pt x="2057" y="172"/>
                    <a:pt x="1641" y="270"/>
                    <a:pt x="1200" y="270"/>
                  </a:cubicBezTo>
                  <a:cubicBezTo>
                    <a:pt x="759" y="270"/>
                    <a:pt x="319" y="17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8"/>
            <p:cNvSpPr/>
            <p:nvPr/>
          </p:nvSpPr>
          <p:spPr>
            <a:xfrm>
              <a:off x="4890825" y="2343525"/>
              <a:ext cx="482425" cy="274450"/>
            </a:xfrm>
            <a:custGeom>
              <a:avLst/>
              <a:gdLst/>
              <a:ahLst/>
              <a:cxnLst/>
              <a:rect l="l" t="t" r="r" b="b"/>
              <a:pathLst>
                <a:path w="19297" h="10978" extrusionOk="0">
                  <a:moveTo>
                    <a:pt x="9600" y="1"/>
                  </a:moveTo>
                  <a:cubicBezTo>
                    <a:pt x="9165" y="1"/>
                    <a:pt x="8730" y="99"/>
                    <a:pt x="8400" y="295"/>
                  </a:cubicBezTo>
                  <a:lnTo>
                    <a:pt x="662" y="4801"/>
                  </a:lnTo>
                  <a:cubicBezTo>
                    <a:pt x="1" y="5168"/>
                    <a:pt x="1" y="5805"/>
                    <a:pt x="662" y="6196"/>
                  </a:cubicBezTo>
                  <a:lnTo>
                    <a:pt x="8473" y="10702"/>
                  </a:lnTo>
                  <a:cubicBezTo>
                    <a:pt x="8804" y="10886"/>
                    <a:pt x="9239" y="10978"/>
                    <a:pt x="9673" y="10978"/>
                  </a:cubicBezTo>
                  <a:cubicBezTo>
                    <a:pt x="10108" y="10978"/>
                    <a:pt x="10543" y="10886"/>
                    <a:pt x="10873" y="10702"/>
                  </a:cubicBezTo>
                  <a:lnTo>
                    <a:pt x="18611" y="6196"/>
                  </a:lnTo>
                  <a:cubicBezTo>
                    <a:pt x="19297" y="5805"/>
                    <a:pt x="19273" y="5168"/>
                    <a:pt x="18611" y="4801"/>
                  </a:cubicBezTo>
                  <a:lnTo>
                    <a:pt x="10800" y="295"/>
                  </a:lnTo>
                  <a:cubicBezTo>
                    <a:pt x="10469" y="99"/>
                    <a:pt x="10034" y="1"/>
                    <a:pt x="9600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8"/>
            <p:cNvSpPr/>
            <p:nvPr/>
          </p:nvSpPr>
          <p:spPr>
            <a:xfrm>
              <a:off x="4777575" y="2624300"/>
              <a:ext cx="86950" cy="50450"/>
            </a:xfrm>
            <a:custGeom>
              <a:avLst/>
              <a:gdLst/>
              <a:ahLst/>
              <a:cxnLst/>
              <a:rect l="l" t="t" r="r" b="b"/>
              <a:pathLst>
                <a:path w="3478" h="2018" extrusionOk="0">
                  <a:moveTo>
                    <a:pt x="1665" y="402"/>
                  </a:moveTo>
                  <a:cubicBezTo>
                    <a:pt x="1886" y="426"/>
                    <a:pt x="2106" y="475"/>
                    <a:pt x="2327" y="598"/>
                  </a:cubicBezTo>
                  <a:lnTo>
                    <a:pt x="2522" y="720"/>
                  </a:lnTo>
                  <a:lnTo>
                    <a:pt x="1249" y="1455"/>
                  </a:lnTo>
                  <a:lnTo>
                    <a:pt x="1053" y="1357"/>
                  </a:lnTo>
                  <a:cubicBezTo>
                    <a:pt x="833" y="1210"/>
                    <a:pt x="710" y="1087"/>
                    <a:pt x="710" y="965"/>
                  </a:cubicBezTo>
                  <a:cubicBezTo>
                    <a:pt x="710" y="842"/>
                    <a:pt x="808" y="696"/>
                    <a:pt x="1004" y="598"/>
                  </a:cubicBezTo>
                  <a:cubicBezTo>
                    <a:pt x="1225" y="475"/>
                    <a:pt x="1445" y="402"/>
                    <a:pt x="1665" y="402"/>
                  </a:cubicBezTo>
                  <a:close/>
                  <a:moveTo>
                    <a:pt x="1341" y="0"/>
                  </a:moveTo>
                  <a:cubicBezTo>
                    <a:pt x="1206" y="0"/>
                    <a:pt x="1081" y="23"/>
                    <a:pt x="955" y="59"/>
                  </a:cubicBezTo>
                  <a:cubicBezTo>
                    <a:pt x="784" y="108"/>
                    <a:pt x="612" y="181"/>
                    <a:pt x="441" y="255"/>
                  </a:cubicBezTo>
                  <a:cubicBezTo>
                    <a:pt x="294" y="353"/>
                    <a:pt x="172" y="451"/>
                    <a:pt x="98" y="549"/>
                  </a:cubicBezTo>
                  <a:cubicBezTo>
                    <a:pt x="25" y="647"/>
                    <a:pt x="0" y="745"/>
                    <a:pt x="0" y="867"/>
                  </a:cubicBezTo>
                  <a:cubicBezTo>
                    <a:pt x="0" y="989"/>
                    <a:pt x="49" y="1112"/>
                    <a:pt x="172" y="1234"/>
                  </a:cubicBezTo>
                  <a:cubicBezTo>
                    <a:pt x="270" y="1357"/>
                    <a:pt x="490" y="1504"/>
                    <a:pt x="808" y="1675"/>
                  </a:cubicBezTo>
                  <a:lnTo>
                    <a:pt x="1372" y="2018"/>
                  </a:lnTo>
                  <a:lnTo>
                    <a:pt x="3478" y="793"/>
                  </a:lnTo>
                  <a:lnTo>
                    <a:pt x="2914" y="475"/>
                  </a:lnTo>
                  <a:cubicBezTo>
                    <a:pt x="2596" y="279"/>
                    <a:pt x="2327" y="157"/>
                    <a:pt x="2131" y="108"/>
                  </a:cubicBezTo>
                  <a:cubicBezTo>
                    <a:pt x="1935" y="34"/>
                    <a:pt x="1714" y="10"/>
                    <a:pt x="1494" y="10"/>
                  </a:cubicBezTo>
                  <a:cubicBezTo>
                    <a:pt x="1442" y="3"/>
                    <a:pt x="1391" y="0"/>
                    <a:pt x="13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8"/>
            <p:cNvSpPr/>
            <p:nvPr/>
          </p:nvSpPr>
          <p:spPr>
            <a:xfrm>
              <a:off x="4735950" y="2589025"/>
              <a:ext cx="88175" cy="50850"/>
            </a:xfrm>
            <a:custGeom>
              <a:avLst/>
              <a:gdLst/>
              <a:ahLst/>
              <a:cxnLst/>
              <a:rect l="l" t="t" r="r" b="b"/>
              <a:pathLst>
                <a:path w="3527" h="2034" extrusionOk="0">
                  <a:moveTo>
                    <a:pt x="1347" y="907"/>
                  </a:moveTo>
                  <a:lnTo>
                    <a:pt x="1935" y="1249"/>
                  </a:lnTo>
                  <a:lnTo>
                    <a:pt x="808" y="1568"/>
                  </a:lnTo>
                  <a:lnTo>
                    <a:pt x="808" y="1568"/>
                  </a:lnTo>
                  <a:lnTo>
                    <a:pt x="1347" y="907"/>
                  </a:lnTo>
                  <a:close/>
                  <a:moveTo>
                    <a:pt x="1322" y="1"/>
                  </a:moveTo>
                  <a:lnTo>
                    <a:pt x="0" y="1666"/>
                  </a:lnTo>
                  <a:lnTo>
                    <a:pt x="637" y="2033"/>
                  </a:lnTo>
                  <a:lnTo>
                    <a:pt x="3526" y="1274"/>
                  </a:lnTo>
                  <a:lnTo>
                    <a:pt x="2963" y="956"/>
                  </a:lnTo>
                  <a:lnTo>
                    <a:pt x="2449" y="1103"/>
                  </a:lnTo>
                  <a:lnTo>
                    <a:pt x="1616" y="613"/>
                  </a:lnTo>
                  <a:lnTo>
                    <a:pt x="1861" y="319"/>
                  </a:lnTo>
                  <a:lnTo>
                    <a:pt x="1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8"/>
            <p:cNvSpPr/>
            <p:nvPr/>
          </p:nvSpPr>
          <p:spPr>
            <a:xfrm>
              <a:off x="4684525" y="2580450"/>
              <a:ext cx="83275" cy="48400"/>
            </a:xfrm>
            <a:custGeom>
              <a:avLst/>
              <a:gdLst/>
              <a:ahLst/>
              <a:cxnLst/>
              <a:rect l="l" t="t" r="r" b="b"/>
              <a:pathLst>
                <a:path w="3331" h="1936" extrusionOk="0">
                  <a:moveTo>
                    <a:pt x="2792" y="1"/>
                  </a:moveTo>
                  <a:lnTo>
                    <a:pt x="1102" y="980"/>
                  </a:lnTo>
                  <a:lnTo>
                    <a:pt x="416" y="588"/>
                  </a:lnTo>
                  <a:lnTo>
                    <a:pt x="0" y="809"/>
                  </a:lnTo>
                  <a:lnTo>
                    <a:pt x="1935" y="1935"/>
                  </a:lnTo>
                  <a:lnTo>
                    <a:pt x="2351" y="1690"/>
                  </a:lnTo>
                  <a:lnTo>
                    <a:pt x="1641" y="1299"/>
                  </a:lnTo>
                  <a:lnTo>
                    <a:pt x="3330" y="319"/>
                  </a:lnTo>
                  <a:lnTo>
                    <a:pt x="2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8"/>
            <p:cNvSpPr/>
            <p:nvPr/>
          </p:nvSpPr>
          <p:spPr>
            <a:xfrm>
              <a:off x="4666750" y="2549225"/>
              <a:ext cx="88200" cy="50850"/>
            </a:xfrm>
            <a:custGeom>
              <a:avLst/>
              <a:gdLst/>
              <a:ahLst/>
              <a:cxnLst/>
              <a:rect l="l" t="t" r="r" b="b"/>
              <a:pathLst>
                <a:path w="3528" h="2034" extrusionOk="0">
                  <a:moveTo>
                    <a:pt x="1372" y="907"/>
                  </a:moveTo>
                  <a:lnTo>
                    <a:pt x="1935" y="1250"/>
                  </a:lnTo>
                  <a:lnTo>
                    <a:pt x="809" y="1568"/>
                  </a:lnTo>
                  <a:lnTo>
                    <a:pt x="1372" y="907"/>
                  </a:lnTo>
                  <a:close/>
                  <a:moveTo>
                    <a:pt x="1323" y="1"/>
                  </a:moveTo>
                  <a:lnTo>
                    <a:pt x="1" y="1666"/>
                  </a:lnTo>
                  <a:lnTo>
                    <a:pt x="662" y="2033"/>
                  </a:lnTo>
                  <a:lnTo>
                    <a:pt x="3527" y="1274"/>
                  </a:lnTo>
                  <a:lnTo>
                    <a:pt x="2988" y="956"/>
                  </a:lnTo>
                  <a:lnTo>
                    <a:pt x="2474" y="1103"/>
                  </a:lnTo>
                  <a:lnTo>
                    <a:pt x="1617" y="613"/>
                  </a:lnTo>
                  <a:lnTo>
                    <a:pt x="1862" y="319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68"/>
            <p:cNvSpPr/>
            <p:nvPr/>
          </p:nvSpPr>
          <p:spPr>
            <a:xfrm>
              <a:off x="5169375" y="2499025"/>
              <a:ext cx="103475" cy="60025"/>
            </a:xfrm>
            <a:custGeom>
              <a:avLst/>
              <a:gdLst/>
              <a:ahLst/>
              <a:cxnLst/>
              <a:rect l="l" t="t" r="r" b="b"/>
              <a:pathLst>
                <a:path w="4139" h="2401" extrusionOk="0">
                  <a:moveTo>
                    <a:pt x="1984" y="491"/>
                  </a:moveTo>
                  <a:cubicBezTo>
                    <a:pt x="2253" y="515"/>
                    <a:pt x="2523" y="589"/>
                    <a:pt x="2792" y="735"/>
                  </a:cubicBezTo>
                  <a:lnTo>
                    <a:pt x="3013" y="858"/>
                  </a:lnTo>
                  <a:lnTo>
                    <a:pt x="1494" y="1739"/>
                  </a:lnTo>
                  <a:lnTo>
                    <a:pt x="1274" y="1617"/>
                  </a:lnTo>
                  <a:cubicBezTo>
                    <a:pt x="1005" y="1470"/>
                    <a:pt x="858" y="1299"/>
                    <a:pt x="858" y="1152"/>
                  </a:cubicBezTo>
                  <a:cubicBezTo>
                    <a:pt x="858" y="1005"/>
                    <a:pt x="980" y="858"/>
                    <a:pt x="1225" y="711"/>
                  </a:cubicBezTo>
                  <a:cubicBezTo>
                    <a:pt x="1470" y="564"/>
                    <a:pt x="1715" y="491"/>
                    <a:pt x="1984" y="491"/>
                  </a:cubicBezTo>
                  <a:close/>
                  <a:moveTo>
                    <a:pt x="1788" y="1"/>
                  </a:moveTo>
                  <a:cubicBezTo>
                    <a:pt x="1568" y="1"/>
                    <a:pt x="1347" y="25"/>
                    <a:pt x="1151" y="74"/>
                  </a:cubicBezTo>
                  <a:cubicBezTo>
                    <a:pt x="931" y="148"/>
                    <a:pt x="735" y="221"/>
                    <a:pt x="564" y="319"/>
                  </a:cubicBezTo>
                  <a:cubicBezTo>
                    <a:pt x="368" y="442"/>
                    <a:pt x="221" y="540"/>
                    <a:pt x="147" y="662"/>
                  </a:cubicBezTo>
                  <a:cubicBezTo>
                    <a:pt x="49" y="784"/>
                    <a:pt x="1" y="907"/>
                    <a:pt x="1" y="1029"/>
                  </a:cubicBezTo>
                  <a:cubicBezTo>
                    <a:pt x="1" y="1201"/>
                    <a:pt x="74" y="1323"/>
                    <a:pt x="221" y="1470"/>
                  </a:cubicBezTo>
                  <a:cubicBezTo>
                    <a:pt x="343" y="1617"/>
                    <a:pt x="588" y="1788"/>
                    <a:pt x="980" y="2009"/>
                  </a:cubicBezTo>
                  <a:lnTo>
                    <a:pt x="1666" y="2401"/>
                  </a:lnTo>
                  <a:lnTo>
                    <a:pt x="4139" y="956"/>
                  </a:lnTo>
                  <a:lnTo>
                    <a:pt x="3478" y="564"/>
                  </a:lnTo>
                  <a:cubicBezTo>
                    <a:pt x="3086" y="344"/>
                    <a:pt x="2792" y="197"/>
                    <a:pt x="2547" y="123"/>
                  </a:cubicBezTo>
                  <a:cubicBezTo>
                    <a:pt x="2302" y="50"/>
                    <a:pt x="2058" y="1"/>
                    <a:pt x="17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8"/>
            <p:cNvSpPr/>
            <p:nvPr/>
          </p:nvSpPr>
          <p:spPr>
            <a:xfrm>
              <a:off x="5120400" y="2457400"/>
              <a:ext cx="104100" cy="60625"/>
            </a:xfrm>
            <a:custGeom>
              <a:avLst/>
              <a:gdLst/>
              <a:ahLst/>
              <a:cxnLst/>
              <a:rect l="l" t="t" r="r" b="b"/>
              <a:pathLst>
                <a:path w="4164" h="2425" extrusionOk="0">
                  <a:moveTo>
                    <a:pt x="1617" y="1078"/>
                  </a:moveTo>
                  <a:lnTo>
                    <a:pt x="2302" y="1470"/>
                  </a:lnTo>
                  <a:lnTo>
                    <a:pt x="956" y="1862"/>
                  </a:lnTo>
                  <a:lnTo>
                    <a:pt x="1617" y="1078"/>
                  </a:lnTo>
                  <a:close/>
                  <a:moveTo>
                    <a:pt x="1568" y="1"/>
                  </a:moveTo>
                  <a:lnTo>
                    <a:pt x="0" y="1984"/>
                  </a:lnTo>
                  <a:lnTo>
                    <a:pt x="760" y="2425"/>
                  </a:lnTo>
                  <a:lnTo>
                    <a:pt x="4163" y="1519"/>
                  </a:lnTo>
                  <a:lnTo>
                    <a:pt x="3527" y="1127"/>
                  </a:lnTo>
                  <a:lnTo>
                    <a:pt x="2915" y="1299"/>
                  </a:lnTo>
                  <a:lnTo>
                    <a:pt x="1911" y="735"/>
                  </a:lnTo>
                  <a:lnTo>
                    <a:pt x="2204" y="368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8"/>
            <p:cNvSpPr/>
            <p:nvPr/>
          </p:nvSpPr>
          <p:spPr>
            <a:xfrm>
              <a:off x="5059175" y="2447600"/>
              <a:ext cx="99200" cy="56975"/>
            </a:xfrm>
            <a:custGeom>
              <a:avLst/>
              <a:gdLst/>
              <a:ahLst/>
              <a:cxnLst/>
              <a:rect l="l" t="t" r="r" b="b"/>
              <a:pathLst>
                <a:path w="3968" h="2279" extrusionOk="0">
                  <a:moveTo>
                    <a:pt x="3331" y="1"/>
                  </a:moveTo>
                  <a:lnTo>
                    <a:pt x="1323" y="1152"/>
                  </a:lnTo>
                  <a:lnTo>
                    <a:pt x="490" y="687"/>
                  </a:lnTo>
                  <a:lnTo>
                    <a:pt x="1" y="956"/>
                  </a:lnTo>
                  <a:lnTo>
                    <a:pt x="2303" y="2278"/>
                  </a:lnTo>
                  <a:lnTo>
                    <a:pt x="2792" y="2009"/>
                  </a:lnTo>
                  <a:lnTo>
                    <a:pt x="1960" y="1519"/>
                  </a:lnTo>
                  <a:lnTo>
                    <a:pt x="3968" y="368"/>
                  </a:lnTo>
                  <a:lnTo>
                    <a:pt x="33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8"/>
            <p:cNvSpPr/>
            <p:nvPr/>
          </p:nvSpPr>
          <p:spPr>
            <a:xfrm>
              <a:off x="5038375" y="2410275"/>
              <a:ext cx="104700" cy="60000"/>
            </a:xfrm>
            <a:custGeom>
              <a:avLst/>
              <a:gdLst/>
              <a:ahLst/>
              <a:cxnLst/>
              <a:rect l="l" t="t" r="r" b="b"/>
              <a:pathLst>
                <a:path w="4188" h="2400" extrusionOk="0">
                  <a:moveTo>
                    <a:pt x="1616" y="1078"/>
                  </a:moveTo>
                  <a:lnTo>
                    <a:pt x="2302" y="1469"/>
                  </a:lnTo>
                  <a:lnTo>
                    <a:pt x="955" y="1861"/>
                  </a:lnTo>
                  <a:lnTo>
                    <a:pt x="1616" y="1078"/>
                  </a:lnTo>
                  <a:close/>
                  <a:moveTo>
                    <a:pt x="1567" y="0"/>
                  </a:moveTo>
                  <a:lnTo>
                    <a:pt x="0" y="1959"/>
                  </a:lnTo>
                  <a:lnTo>
                    <a:pt x="759" y="2400"/>
                  </a:lnTo>
                  <a:lnTo>
                    <a:pt x="4188" y="1494"/>
                  </a:lnTo>
                  <a:lnTo>
                    <a:pt x="3526" y="1127"/>
                  </a:lnTo>
                  <a:lnTo>
                    <a:pt x="2914" y="1298"/>
                  </a:lnTo>
                  <a:lnTo>
                    <a:pt x="1910" y="710"/>
                  </a:lnTo>
                  <a:lnTo>
                    <a:pt x="2204" y="367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8"/>
            <p:cNvSpPr/>
            <p:nvPr/>
          </p:nvSpPr>
          <p:spPr>
            <a:xfrm>
              <a:off x="5102650" y="2611075"/>
              <a:ext cx="30025" cy="53900"/>
            </a:xfrm>
            <a:custGeom>
              <a:avLst/>
              <a:gdLst/>
              <a:ahLst/>
              <a:cxnLst/>
              <a:rect l="l" t="t" r="r" b="b"/>
              <a:pathLst>
                <a:path w="1201" h="2156" extrusionOk="0">
                  <a:moveTo>
                    <a:pt x="0" y="0"/>
                  </a:moveTo>
                  <a:lnTo>
                    <a:pt x="0" y="1861"/>
                  </a:lnTo>
                  <a:cubicBezTo>
                    <a:pt x="319" y="2057"/>
                    <a:pt x="759" y="2155"/>
                    <a:pt x="1200" y="2155"/>
                  </a:cubicBezTo>
                  <a:lnTo>
                    <a:pt x="1200" y="270"/>
                  </a:lnTo>
                  <a:cubicBezTo>
                    <a:pt x="759" y="270"/>
                    <a:pt x="319" y="172"/>
                    <a:pt x="0" y="0"/>
                  </a:cubicBez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8"/>
            <p:cNvSpPr/>
            <p:nvPr/>
          </p:nvSpPr>
          <p:spPr>
            <a:xfrm>
              <a:off x="4742050" y="2744525"/>
              <a:ext cx="30025" cy="53900"/>
            </a:xfrm>
            <a:custGeom>
              <a:avLst/>
              <a:gdLst/>
              <a:ahLst/>
              <a:cxnLst/>
              <a:rect l="l" t="t" r="r" b="b"/>
              <a:pathLst>
                <a:path w="1201" h="2156" extrusionOk="0">
                  <a:moveTo>
                    <a:pt x="1201" y="0"/>
                  </a:moveTo>
                  <a:cubicBezTo>
                    <a:pt x="858" y="196"/>
                    <a:pt x="417" y="294"/>
                    <a:pt x="1" y="294"/>
                  </a:cubicBezTo>
                  <a:lnTo>
                    <a:pt x="1" y="2155"/>
                  </a:lnTo>
                  <a:cubicBezTo>
                    <a:pt x="417" y="2155"/>
                    <a:pt x="858" y="2082"/>
                    <a:pt x="1201" y="1886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8"/>
            <p:cNvSpPr/>
            <p:nvPr/>
          </p:nvSpPr>
          <p:spPr>
            <a:xfrm>
              <a:off x="5128350" y="2354550"/>
              <a:ext cx="238800" cy="280425"/>
            </a:xfrm>
            <a:custGeom>
              <a:avLst/>
              <a:gdLst/>
              <a:ahLst/>
              <a:cxnLst/>
              <a:rect l="l" t="t" r="r" b="b"/>
              <a:pathLst>
                <a:path w="9552" h="11217" extrusionOk="0">
                  <a:moveTo>
                    <a:pt x="2890" y="1911"/>
                  </a:moveTo>
                  <a:cubicBezTo>
                    <a:pt x="1397" y="2572"/>
                    <a:pt x="1" y="7567"/>
                    <a:pt x="833" y="9331"/>
                  </a:cubicBezTo>
                  <a:cubicBezTo>
                    <a:pt x="1642" y="11094"/>
                    <a:pt x="2964" y="11216"/>
                    <a:pt x="4605" y="10775"/>
                  </a:cubicBezTo>
                  <a:cubicBezTo>
                    <a:pt x="6245" y="10335"/>
                    <a:pt x="8106" y="8180"/>
                    <a:pt x="8719" y="6196"/>
                  </a:cubicBezTo>
                  <a:cubicBezTo>
                    <a:pt x="9551" y="3454"/>
                    <a:pt x="7151" y="1"/>
                    <a:pt x="2890" y="19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8"/>
            <p:cNvSpPr/>
            <p:nvPr/>
          </p:nvSpPr>
          <p:spPr>
            <a:xfrm>
              <a:off x="4945300" y="3867900"/>
              <a:ext cx="211250" cy="63700"/>
            </a:xfrm>
            <a:custGeom>
              <a:avLst/>
              <a:gdLst/>
              <a:ahLst/>
              <a:cxnLst/>
              <a:rect l="l" t="t" r="r" b="b"/>
              <a:pathLst>
                <a:path w="8450" h="2548" extrusionOk="0">
                  <a:moveTo>
                    <a:pt x="8449" y="1690"/>
                  </a:moveTo>
                  <a:lnTo>
                    <a:pt x="8449" y="2082"/>
                  </a:lnTo>
                  <a:cubicBezTo>
                    <a:pt x="7666" y="2547"/>
                    <a:pt x="5903" y="2303"/>
                    <a:pt x="5437" y="2082"/>
                  </a:cubicBezTo>
                  <a:cubicBezTo>
                    <a:pt x="5119" y="1617"/>
                    <a:pt x="4311" y="1739"/>
                    <a:pt x="3846" y="1935"/>
                  </a:cubicBezTo>
                  <a:cubicBezTo>
                    <a:pt x="2082" y="2082"/>
                    <a:pt x="1421" y="1813"/>
                    <a:pt x="834" y="1397"/>
                  </a:cubicBezTo>
                  <a:cubicBezTo>
                    <a:pt x="540" y="1176"/>
                    <a:pt x="1" y="613"/>
                    <a:pt x="74" y="1"/>
                  </a:cubicBezTo>
                  <a:cubicBezTo>
                    <a:pt x="2156" y="490"/>
                    <a:pt x="8449" y="1690"/>
                    <a:pt x="8449" y="169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8"/>
            <p:cNvSpPr/>
            <p:nvPr/>
          </p:nvSpPr>
          <p:spPr>
            <a:xfrm>
              <a:off x="4941650" y="3833625"/>
              <a:ext cx="226525" cy="88175"/>
            </a:xfrm>
            <a:custGeom>
              <a:avLst/>
              <a:gdLst/>
              <a:ahLst/>
              <a:cxnLst/>
              <a:rect l="l" t="t" r="r" b="b"/>
              <a:pathLst>
                <a:path w="9061" h="3527" extrusionOk="0">
                  <a:moveTo>
                    <a:pt x="5583" y="0"/>
                  </a:moveTo>
                  <a:cubicBezTo>
                    <a:pt x="5583" y="0"/>
                    <a:pt x="3649" y="539"/>
                    <a:pt x="2498" y="711"/>
                  </a:cubicBezTo>
                  <a:cubicBezTo>
                    <a:pt x="1371" y="882"/>
                    <a:pt x="539" y="686"/>
                    <a:pt x="269" y="1102"/>
                  </a:cubicBezTo>
                  <a:cubicBezTo>
                    <a:pt x="0" y="1494"/>
                    <a:pt x="612" y="2547"/>
                    <a:pt x="1616" y="2914"/>
                  </a:cubicBezTo>
                  <a:cubicBezTo>
                    <a:pt x="2620" y="3257"/>
                    <a:pt x="4677" y="2865"/>
                    <a:pt x="5436" y="3012"/>
                  </a:cubicBezTo>
                  <a:cubicBezTo>
                    <a:pt x="6195" y="3184"/>
                    <a:pt x="8130" y="3527"/>
                    <a:pt x="8595" y="3061"/>
                  </a:cubicBezTo>
                  <a:cubicBezTo>
                    <a:pt x="9061" y="2596"/>
                    <a:pt x="8595" y="270"/>
                    <a:pt x="8595" y="27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8"/>
            <p:cNvSpPr/>
            <p:nvPr/>
          </p:nvSpPr>
          <p:spPr>
            <a:xfrm>
              <a:off x="5191425" y="3661600"/>
              <a:ext cx="159800" cy="143275"/>
            </a:xfrm>
            <a:custGeom>
              <a:avLst/>
              <a:gdLst/>
              <a:ahLst/>
              <a:cxnLst/>
              <a:rect l="l" t="t" r="r" b="b"/>
              <a:pathLst>
                <a:path w="6392" h="5731" extrusionOk="0">
                  <a:moveTo>
                    <a:pt x="6293" y="4335"/>
                  </a:moveTo>
                  <a:lnTo>
                    <a:pt x="2841" y="466"/>
                  </a:lnTo>
                  <a:cubicBezTo>
                    <a:pt x="1445" y="74"/>
                    <a:pt x="0" y="0"/>
                    <a:pt x="196" y="1274"/>
                  </a:cubicBezTo>
                  <a:cubicBezTo>
                    <a:pt x="343" y="2400"/>
                    <a:pt x="2155" y="2890"/>
                    <a:pt x="3379" y="3992"/>
                  </a:cubicBezTo>
                  <a:lnTo>
                    <a:pt x="4530" y="4996"/>
                  </a:lnTo>
                  <a:cubicBezTo>
                    <a:pt x="5338" y="5730"/>
                    <a:pt x="6391" y="5094"/>
                    <a:pt x="6293" y="433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8"/>
            <p:cNvSpPr/>
            <p:nvPr/>
          </p:nvSpPr>
          <p:spPr>
            <a:xfrm>
              <a:off x="5171200" y="2559025"/>
              <a:ext cx="117575" cy="80850"/>
            </a:xfrm>
            <a:custGeom>
              <a:avLst/>
              <a:gdLst/>
              <a:ahLst/>
              <a:cxnLst/>
              <a:rect l="l" t="t" r="r" b="b"/>
              <a:pathLst>
                <a:path w="4703" h="3234" extrusionOk="0">
                  <a:moveTo>
                    <a:pt x="3821" y="1"/>
                  </a:moveTo>
                  <a:cubicBezTo>
                    <a:pt x="3699" y="148"/>
                    <a:pt x="3552" y="270"/>
                    <a:pt x="3405" y="392"/>
                  </a:cubicBezTo>
                  <a:cubicBezTo>
                    <a:pt x="2499" y="1078"/>
                    <a:pt x="1642" y="1494"/>
                    <a:pt x="540" y="1788"/>
                  </a:cubicBezTo>
                  <a:cubicBezTo>
                    <a:pt x="368" y="1837"/>
                    <a:pt x="172" y="1862"/>
                    <a:pt x="1" y="1911"/>
                  </a:cubicBezTo>
                  <a:lnTo>
                    <a:pt x="74" y="2915"/>
                  </a:lnTo>
                  <a:cubicBezTo>
                    <a:pt x="1250" y="3233"/>
                    <a:pt x="2376" y="2743"/>
                    <a:pt x="3184" y="2498"/>
                  </a:cubicBezTo>
                  <a:cubicBezTo>
                    <a:pt x="3772" y="2352"/>
                    <a:pt x="4703" y="2180"/>
                    <a:pt x="4703" y="1568"/>
                  </a:cubicBezTo>
                  <a:lnTo>
                    <a:pt x="38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68"/>
            <p:cNvSpPr/>
            <p:nvPr/>
          </p:nvSpPr>
          <p:spPr>
            <a:xfrm>
              <a:off x="5195700" y="3692825"/>
              <a:ext cx="158575" cy="124300"/>
            </a:xfrm>
            <a:custGeom>
              <a:avLst/>
              <a:gdLst/>
              <a:ahLst/>
              <a:cxnLst/>
              <a:rect l="l" t="t" r="r" b="b"/>
              <a:pathLst>
                <a:path w="6343" h="4972" extrusionOk="0">
                  <a:moveTo>
                    <a:pt x="4359" y="3747"/>
                  </a:moveTo>
                  <a:lnTo>
                    <a:pt x="3208" y="2743"/>
                  </a:lnTo>
                  <a:cubicBezTo>
                    <a:pt x="1984" y="1641"/>
                    <a:pt x="172" y="1151"/>
                    <a:pt x="25" y="25"/>
                  </a:cubicBez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cubicBezTo>
                    <a:pt x="1" y="123"/>
                    <a:pt x="1" y="245"/>
                    <a:pt x="25" y="392"/>
                  </a:cubicBezTo>
                  <a:cubicBezTo>
                    <a:pt x="172" y="1518"/>
                    <a:pt x="1984" y="2008"/>
                    <a:pt x="3208" y="3110"/>
                  </a:cubicBezTo>
                  <a:lnTo>
                    <a:pt x="4359" y="4114"/>
                  </a:lnTo>
                  <a:cubicBezTo>
                    <a:pt x="5314" y="4971"/>
                    <a:pt x="6343" y="4359"/>
                    <a:pt x="6122" y="3086"/>
                  </a:cubicBezTo>
                  <a:cubicBezTo>
                    <a:pt x="6220" y="3845"/>
                    <a:pt x="5167" y="4481"/>
                    <a:pt x="4359" y="374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8"/>
            <p:cNvSpPr/>
            <p:nvPr/>
          </p:nvSpPr>
          <p:spPr>
            <a:xfrm>
              <a:off x="5189575" y="3055525"/>
              <a:ext cx="188575" cy="734050"/>
            </a:xfrm>
            <a:custGeom>
              <a:avLst/>
              <a:gdLst/>
              <a:ahLst/>
              <a:cxnLst/>
              <a:rect l="l" t="t" r="r" b="b"/>
              <a:pathLst>
                <a:path w="7543" h="29362" extrusionOk="0">
                  <a:moveTo>
                    <a:pt x="6343" y="1714"/>
                  </a:moveTo>
                  <a:cubicBezTo>
                    <a:pt x="7543" y="3404"/>
                    <a:pt x="4555" y="8081"/>
                    <a:pt x="5363" y="13885"/>
                  </a:cubicBezTo>
                  <a:cubicBezTo>
                    <a:pt x="5927" y="17827"/>
                    <a:pt x="7004" y="24464"/>
                    <a:pt x="6735" y="28186"/>
                  </a:cubicBezTo>
                  <a:cubicBezTo>
                    <a:pt x="6686" y="28872"/>
                    <a:pt x="4041" y="29361"/>
                    <a:pt x="3306" y="26080"/>
                  </a:cubicBezTo>
                  <a:cubicBezTo>
                    <a:pt x="2082" y="20472"/>
                    <a:pt x="539" y="16970"/>
                    <a:pt x="1" y="12612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rgbClr val="303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68"/>
            <p:cNvSpPr/>
            <p:nvPr/>
          </p:nvSpPr>
          <p:spPr>
            <a:xfrm>
              <a:off x="5008375" y="3083075"/>
              <a:ext cx="252850" cy="802600"/>
            </a:xfrm>
            <a:custGeom>
              <a:avLst/>
              <a:gdLst/>
              <a:ahLst/>
              <a:cxnLst/>
              <a:rect l="l" t="t" r="r" b="b"/>
              <a:pathLst>
                <a:path w="10114" h="32104" extrusionOk="0">
                  <a:moveTo>
                    <a:pt x="9771" y="0"/>
                  </a:moveTo>
                  <a:cubicBezTo>
                    <a:pt x="10114" y="5241"/>
                    <a:pt x="6343" y="11657"/>
                    <a:pt x="6587" y="15868"/>
                  </a:cubicBezTo>
                  <a:cubicBezTo>
                    <a:pt x="6857" y="20252"/>
                    <a:pt x="6367" y="25541"/>
                    <a:pt x="6367" y="30267"/>
                  </a:cubicBezTo>
                  <a:cubicBezTo>
                    <a:pt x="6367" y="30267"/>
                    <a:pt x="2498" y="32104"/>
                    <a:pt x="2327" y="29263"/>
                  </a:cubicBezTo>
                  <a:cubicBezTo>
                    <a:pt x="1763" y="20031"/>
                    <a:pt x="0" y="17142"/>
                    <a:pt x="2400" y="221"/>
                  </a:cubicBezTo>
                  <a:close/>
                </a:path>
              </a:pathLst>
            </a:custGeom>
            <a:solidFill>
              <a:srgbClr val="464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8"/>
            <p:cNvSpPr/>
            <p:nvPr/>
          </p:nvSpPr>
          <p:spPr>
            <a:xfrm>
              <a:off x="5029800" y="2597600"/>
              <a:ext cx="366125" cy="644050"/>
            </a:xfrm>
            <a:custGeom>
              <a:avLst/>
              <a:gdLst/>
              <a:ahLst/>
              <a:cxnLst/>
              <a:rect l="l" t="t" r="r" b="b"/>
              <a:pathLst>
                <a:path w="14645" h="25762" extrusionOk="0">
                  <a:moveTo>
                    <a:pt x="1935" y="14350"/>
                  </a:moveTo>
                  <a:cubicBezTo>
                    <a:pt x="1788" y="9306"/>
                    <a:pt x="2743" y="4310"/>
                    <a:pt x="2743" y="4310"/>
                  </a:cubicBezTo>
                  <a:cubicBezTo>
                    <a:pt x="3184" y="3674"/>
                    <a:pt x="3747" y="3110"/>
                    <a:pt x="4384" y="2645"/>
                  </a:cubicBezTo>
                  <a:lnTo>
                    <a:pt x="5608" y="1151"/>
                  </a:lnTo>
                  <a:cubicBezTo>
                    <a:pt x="6490" y="931"/>
                    <a:pt x="7371" y="686"/>
                    <a:pt x="8204" y="417"/>
                  </a:cubicBezTo>
                  <a:cubicBezTo>
                    <a:pt x="9600" y="0"/>
                    <a:pt x="11093" y="0"/>
                    <a:pt x="12465" y="417"/>
                  </a:cubicBezTo>
                  <a:cubicBezTo>
                    <a:pt x="14277" y="1200"/>
                    <a:pt x="14644" y="2425"/>
                    <a:pt x="13836" y="4776"/>
                  </a:cubicBezTo>
                  <a:cubicBezTo>
                    <a:pt x="13836" y="4873"/>
                    <a:pt x="12220" y="11338"/>
                    <a:pt x="12024" y="13322"/>
                  </a:cubicBezTo>
                  <a:cubicBezTo>
                    <a:pt x="11999" y="13518"/>
                    <a:pt x="13395" y="18734"/>
                    <a:pt x="13714" y="20889"/>
                  </a:cubicBezTo>
                  <a:cubicBezTo>
                    <a:pt x="13714" y="20889"/>
                    <a:pt x="12367" y="22088"/>
                    <a:pt x="11999" y="22407"/>
                  </a:cubicBezTo>
                  <a:cubicBezTo>
                    <a:pt x="9306" y="25762"/>
                    <a:pt x="466" y="21697"/>
                    <a:pt x="123" y="19909"/>
                  </a:cubicBezTo>
                  <a:cubicBezTo>
                    <a:pt x="0" y="19223"/>
                    <a:pt x="1078" y="17166"/>
                    <a:pt x="1935" y="143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8"/>
            <p:cNvSpPr/>
            <p:nvPr/>
          </p:nvSpPr>
          <p:spPr>
            <a:xfrm>
              <a:off x="5157750" y="2363750"/>
              <a:ext cx="222250" cy="265700"/>
            </a:xfrm>
            <a:custGeom>
              <a:avLst/>
              <a:gdLst/>
              <a:ahLst/>
              <a:cxnLst/>
              <a:rect l="l" t="t" r="r" b="b"/>
              <a:pathLst>
                <a:path w="8890" h="10628" extrusionOk="0">
                  <a:moveTo>
                    <a:pt x="1151" y="1837"/>
                  </a:moveTo>
                  <a:cubicBezTo>
                    <a:pt x="1151" y="1837"/>
                    <a:pt x="710" y="2253"/>
                    <a:pt x="441" y="3134"/>
                  </a:cubicBezTo>
                  <a:cubicBezTo>
                    <a:pt x="172" y="3992"/>
                    <a:pt x="245" y="4579"/>
                    <a:pt x="221" y="5045"/>
                  </a:cubicBezTo>
                  <a:cubicBezTo>
                    <a:pt x="196" y="5485"/>
                    <a:pt x="0" y="5730"/>
                    <a:pt x="98" y="5951"/>
                  </a:cubicBezTo>
                  <a:cubicBezTo>
                    <a:pt x="196" y="6171"/>
                    <a:pt x="735" y="4971"/>
                    <a:pt x="1249" y="4824"/>
                  </a:cubicBezTo>
                  <a:cubicBezTo>
                    <a:pt x="1788" y="4702"/>
                    <a:pt x="1714" y="6293"/>
                    <a:pt x="563" y="6734"/>
                  </a:cubicBezTo>
                  <a:cubicBezTo>
                    <a:pt x="74" y="7469"/>
                    <a:pt x="466" y="9330"/>
                    <a:pt x="735" y="9722"/>
                  </a:cubicBezTo>
                  <a:cubicBezTo>
                    <a:pt x="1004" y="10114"/>
                    <a:pt x="2694" y="10628"/>
                    <a:pt x="4139" y="10138"/>
                  </a:cubicBezTo>
                  <a:cubicBezTo>
                    <a:pt x="5584" y="9624"/>
                    <a:pt x="6514" y="8179"/>
                    <a:pt x="7714" y="6293"/>
                  </a:cubicBezTo>
                  <a:cubicBezTo>
                    <a:pt x="8889" y="4383"/>
                    <a:pt x="7714" y="3012"/>
                    <a:pt x="7714" y="3012"/>
                  </a:cubicBezTo>
                  <a:cubicBezTo>
                    <a:pt x="8302" y="1714"/>
                    <a:pt x="3845" y="49"/>
                    <a:pt x="2008" y="0"/>
                  </a:cubicBezTo>
                  <a:cubicBezTo>
                    <a:pt x="857" y="25"/>
                    <a:pt x="1151" y="1837"/>
                    <a:pt x="1151" y="183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8"/>
            <p:cNvSpPr/>
            <p:nvPr/>
          </p:nvSpPr>
          <p:spPr>
            <a:xfrm>
              <a:off x="5053675" y="2640150"/>
              <a:ext cx="197925" cy="376225"/>
            </a:xfrm>
            <a:custGeom>
              <a:avLst/>
              <a:gdLst/>
              <a:ahLst/>
              <a:cxnLst/>
              <a:rect l="l" t="t" r="r" b="b"/>
              <a:pathLst>
                <a:path w="7917" h="15049" extrusionOk="0">
                  <a:moveTo>
                    <a:pt x="4494" y="0"/>
                  </a:moveTo>
                  <a:cubicBezTo>
                    <a:pt x="4269" y="0"/>
                    <a:pt x="4043" y="35"/>
                    <a:pt x="3820" y="111"/>
                  </a:cubicBezTo>
                  <a:cubicBezTo>
                    <a:pt x="3110" y="331"/>
                    <a:pt x="2523" y="576"/>
                    <a:pt x="2155" y="1188"/>
                  </a:cubicBezTo>
                  <a:cubicBezTo>
                    <a:pt x="1249" y="2706"/>
                    <a:pt x="1102" y="7922"/>
                    <a:pt x="343" y="11081"/>
                  </a:cubicBezTo>
                  <a:cubicBezTo>
                    <a:pt x="245" y="11106"/>
                    <a:pt x="123" y="11106"/>
                    <a:pt x="0" y="11130"/>
                  </a:cubicBezTo>
                  <a:cubicBezTo>
                    <a:pt x="1200" y="12771"/>
                    <a:pt x="1763" y="13579"/>
                    <a:pt x="2841" y="15048"/>
                  </a:cubicBezTo>
                  <a:cubicBezTo>
                    <a:pt x="2939" y="15024"/>
                    <a:pt x="3037" y="14999"/>
                    <a:pt x="3061" y="14975"/>
                  </a:cubicBezTo>
                  <a:cubicBezTo>
                    <a:pt x="3380" y="14803"/>
                    <a:pt x="7396" y="3906"/>
                    <a:pt x="7396" y="3882"/>
                  </a:cubicBezTo>
                  <a:cubicBezTo>
                    <a:pt x="7917" y="2124"/>
                    <a:pt x="6245" y="0"/>
                    <a:pt x="4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8"/>
            <p:cNvSpPr/>
            <p:nvPr/>
          </p:nvSpPr>
          <p:spPr>
            <a:xfrm>
              <a:off x="2923225" y="4243800"/>
              <a:ext cx="238775" cy="105325"/>
            </a:xfrm>
            <a:custGeom>
              <a:avLst/>
              <a:gdLst/>
              <a:ahLst/>
              <a:cxnLst/>
              <a:rect l="l" t="t" r="r" b="b"/>
              <a:pathLst>
                <a:path w="9551" h="4213" extrusionOk="0">
                  <a:moveTo>
                    <a:pt x="490" y="294"/>
                  </a:moveTo>
                  <a:lnTo>
                    <a:pt x="3722" y="0"/>
                  </a:lnTo>
                  <a:cubicBezTo>
                    <a:pt x="3722" y="0"/>
                    <a:pt x="5804" y="588"/>
                    <a:pt x="7028" y="759"/>
                  </a:cubicBezTo>
                  <a:cubicBezTo>
                    <a:pt x="8253" y="931"/>
                    <a:pt x="9134" y="735"/>
                    <a:pt x="9428" y="1176"/>
                  </a:cubicBezTo>
                  <a:cubicBezTo>
                    <a:pt x="9477" y="1249"/>
                    <a:pt x="9502" y="1347"/>
                    <a:pt x="9502" y="1470"/>
                  </a:cubicBezTo>
                  <a:lnTo>
                    <a:pt x="9502" y="1470"/>
                  </a:lnTo>
                  <a:cubicBezTo>
                    <a:pt x="9502" y="1470"/>
                    <a:pt x="9502" y="1470"/>
                    <a:pt x="9502" y="1470"/>
                  </a:cubicBezTo>
                  <a:cubicBezTo>
                    <a:pt x="9550" y="2131"/>
                    <a:pt x="8987" y="2718"/>
                    <a:pt x="8669" y="2963"/>
                  </a:cubicBezTo>
                  <a:cubicBezTo>
                    <a:pt x="8032" y="3429"/>
                    <a:pt x="7347" y="3698"/>
                    <a:pt x="5437" y="3551"/>
                  </a:cubicBezTo>
                  <a:cubicBezTo>
                    <a:pt x="4947" y="3355"/>
                    <a:pt x="4065" y="3208"/>
                    <a:pt x="3722" y="3698"/>
                  </a:cubicBezTo>
                  <a:cubicBezTo>
                    <a:pt x="3233" y="3943"/>
                    <a:pt x="1347" y="4212"/>
                    <a:pt x="490" y="3698"/>
                  </a:cubicBezTo>
                  <a:lnTo>
                    <a:pt x="490" y="3282"/>
                  </a:lnTo>
                  <a:cubicBezTo>
                    <a:pt x="0" y="2767"/>
                    <a:pt x="490" y="294"/>
                    <a:pt x="490" y="294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8"/>
            <p:cNvSpPr/>
            <p:nvPr/>
          </p:nvSpPr>
          <p:spPr>
            <a:xfrm>
              <a:off x="2873025" y="3504875"/>
              <a:ext cx="230825" cy="781175"/>
            </a:xfrm>
            <a:custGeom>
              <a:avLst/>
              <a:gdLst/>
              <a:ahLst/>
              <a:cxnLst/>
              <a:rect l="l" t="t" r="r" b="b"/>
              <a:pathLst>
                <a:path w="9233" h="31247" extrusionOk="0">
                  <a:moveTo>
                    <a:pt x="1078" y="0"/>
                  </a:moveTo>
                  <a:cubicBezTo>
                    <a:pt x="0" y="5510"/>
                    <a:pt x="3845" y="11559"/>
                    <a:pt x="3526" y="16015"/>
                  </a:cubicBezTo>
                  <a:cubicBezTo>
                    <a:pt x="3086" y="22113"/>
                    <a:pt x="2865" y="24782"/>
                    <a:pt x="2229" y="29778"/>
                  </a:cubicBezTo>
                  <a:cubicBezTo>
                    <a:pt x="2229" y="29778"/>
                    <a:pt x="4702" y="31247"/>
                    <a:pt x="6538" y="29557"/>
                  </a:cubicBezTo>
                  <a:cubicBezTo>
                    <a:pt x="8424" y="19811"/>
                    <a:pt x="9232" y="18048"/>
                    <a:pt x="8987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8"/>
            <p:cNvSpPr/>
            <p:nvPr/>
          </p:nvSpPr>
          <p:spPr>
            <a:xfrm>
              <a:off x="3086675" y="2778800"/>
              <a:ext cx="217975" cy="317775"/>
            </a:xfrm>
            <a:custGeom>
              <a:avLst/>
              <a:gdLst/>
              <a:ahLst/>
              <a:cxnLst/>
              <a:rect l="l" t="t" r="r" b="b"/>
              <a:pathLst>
                <a:path w="8719" h="12711" extrusionOk="0">
                  <a:moveTo>
                    <a:pt x="7616" y="3650"/>
                  </a:moveTo>
                  <a:cubicBezTo>
                    <a:pt x="8718" y="4923"/>
                    <a:pt x="7788" y="10163"/>
                    <a:pt x="6269" y="11437"/>
                  </a:cubicBezTo>
                  <a:cubicBezTo>
                    <a:pt x="4727" y="12710"/>
                    <a:pt x="3453" y="12269"/>
                    <a:pt x="2106" y="11143"/>
                  </a:cubicBezTo>
                  <a:cubicBezTo>
                    <a:pt x="784" y="9992"/>
                    <a:pt x="0" y="7176"/>
                    <a:pt x="319" y="5045"/>
                  </a:cubicBezTo>
                  <a:cubicBezTo>
                    <a:pt x="760" y="2156"/>
                    <a:pt x="4506" y="1"/>
                    <a:pt x="7616" y="3650"/>
                  </a:cubicBezTo>
                  <a:close/>
                </a:path>
              </a:pathLst>
            </a:custGeom>
            <a:solidFill>
              <a:srgbClr val="F2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68"/>
            <p:cNvSpPr/>
            <p:nvPr/>
          </p:nvSpPr>
          <p:spPr>
            <a:xfrm>
              <a:off x="3079325" y="2801450"/>
              <a:ext cx="234500" cy="275525"/>
            </a:xfrm>
            <a:custGeom>
              <a:avLst/>
              <a:gdLst/>
              <a:ahLst/>
              <a:cxnLst/>
              <a:rect l="l" t="t" r="r" b="b"/>
              <a:pathLst>
                <a:path w="9380" h="11021" extrusionOk="0">
                  <a:moveTo>
                    <a:pt x="8302" y="3282"/>
                  </a:moveTo>
                  <a:cubicBezTo>
                    <a:pt x="8302" y="3282"/>
                    <a:pt x="8522" y="3845"/>
                    <a:pt x="8400" y="4776"/>
                  </a:cubicBezTo>
                  <a:cubicBezTo>
                    <a:pt x="8278" y="5707"/>
                    <a:pt x="7935" y="6221"/>
                    <a:pt x="7763" y="6637"/>
                  </a:cubicBezTo>
                  <a:cubicBezTo>
                    <a:pt x="7592" y="7078"/>
                    <a:pt x="7641" y="7396"/>
                    <a:pt x="7469" y="7568"/>
                  </a:cubicBezTo>
                  <a:cubicBezTo>
                    <a:pt x="7274" y="7715"/>
                    <a:pt x="7298" y="6343"/>
                    <a:pt x="6882" y="6000"/>
                  </a:cubicBezTo>
                  <a:cubicBezTo>
                    <a:pt x="6441" y="5658"/>
                    <a:pt x="5829" y="7151"/>
                    <a:pt x="6686" y="8057"/>
                  </a:cubicBezTo>
                  <a:cubicBezTo>
                    <a:pt x="6808" y="8988"/>
                    <a:pt x="5633" y="10506"/>
                    <a:pt x="5217" y="10776"/>
                  </a:cubicBezTo>
                  <a:cubicBezTo>
                    <a:pt x="4776" y="11020"/>
                    <a:pt x="2988" y="10751"/>
                    <a:pt x="1862" y="9649"/>
                  </a:cubicBezTo>
                  <a:cubicBezTo>
                    <a:pt x="760" y="8547"/>
                    <a:pt x="515" y="6784"/>
                    <a:pt x="246" y="4507"/>
                  </a:cubicBezTo>
                  <a:cubicBezTo>
                    <a:pt x="1" y="2229"/>
                    <a:pt x="1690" y="1470"/>
                    <a:pt x="1690" y="1470"/>
                  </a:cubicBezTo>
                  <a:cubicBezTo>
                    <a:pt x="1715" y="1"/>
                    <a:pt x="6588" y="417"/>
                    <a:pt x="8327" y="1176"/>
                  </a:cubicBezTo>
                  <a:cubicBezTo>
                    <a:pt x="9380" y="1715"/>
                    <a:pt x="8302" y="3282"/>
                    <a:pt x="8302" y="32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8"/>
            <p:cNvSpPr/>
            <p:nvPr/>
          </p:nvSpPr>
          <p:spPr>
            <a:xfrm>
              <a:off x="3078100" y="4317250"/>
              <a:ext cx="239400" cy="105325"/>
            </a:xfrm>
            <a:custGeom>
              <a:avLst/>
              <a:gdLst/>
              <a:ahLst/>
              <a:cxnLst/>
              <a:rect l="l" t="t" r="r" b="b"/>
              <a:pathLst>
                <a:path w="9576" h="4213" extrusionOk="0">
                  <a:moveTo>
                    <a:pt x="490" y="295"/>
                  </a:moveTo>
                  <a:lnTo>
                    <a:pt x="3747" y="1"/>
                  </a:lnTo>
                  <a:cubicBezTo>
                    <a:pt x="3747" y="1"/>
                    <a:pt x="5829" y="589"/>
                    <a:pt x="7053" y="760"/>
                  </a:cubicBezTo>
                  <a:cubicBezTo>
                    <a:pt x="8278" y="931"/>
                    <a:pt x="9159" y="735"/>
                    <a:pt x="9453" y="1176"/>
                  </a:cubicBezTo>
                  <a:cubicBezTo>
                    <a:pt x="9502" y="1250"/>
                    <a:pt x="9526" y="1348"/>
                    <a:pt x="9502" y="1470"/>
                  </a:cubicBezTo>
                  <a:lnTo>
                    <a:pt x="9502" y="1470"/>
                  </a:lnTo>
                  <a:lnTo>
                    <a:pt x="9502" y="1470"/>
                  </a:lnTo>
                  <a:cubicBezTo>
                    <a:pt x="9575" y="2131"/>
                    <a:pt x="9012" y="2743"/>
                    <a:pt x="8694" y="2964"/>
                  </a:cubicBezTo>
                  <a:cubicBezTo>
                    <a:pt x="8057" y="3429"/>
                    <a:pt x="7347" y="3698"/>
                    <a:pt x="5461" y="3552"/>
                  </a:cubicBezTo>
                  <a:cubicBezTo>
                    <a:pt x="4947" y="3356"/>
                    <a:pt x="4066" y="3209"/>
                    <a:pt x="3747" y="3698"/>
                  </a:cubicBezTo>
                  <a:cubicBezTo>
                    <a:pt x="3258" y="3943"/>
                    <a:pt x="1347" y="4213"/>
                    <a:pt x="490" y="3698"/>
                  </a:cubicBezTo>
                  <a:lnTo>
                    <a:pt x="490" y="3282"/>
                  </a:lnTo>
                  <a:cubicBezTo>
                    <a:pt x="1" y="2768"/>
                    <a:pt x="490" y="295"/>
                    <a:pt x="490" y="29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68"/>
            <p:cNvSpPr/>
            <p:nvPr/>
          </p:nvSpPr>
          <p:spPr>
            <a:xfrm>
              <a:off x="2952600" y="3539775"/>
              <a:ext cx="271225" cy="849750"/>
            </a:xfrm>
            <a:custGeom>
              <a:avLst/>
              <a:gdLst/>
              <a:ahLst/>
              <a:cxnLst/>
              <a:rect l="l" t="t" r="r" b="b"/>
              <a:pathLst>
                <a:path w="10849" h="33990" extrusionOk="0">
                  <a:moveTo>
                    <a:pt x="343" y="0"/>
                  </a:moveTo>
                  <a:cubicBezTo>
                    <a:pt x="1" y="5632"/>
                    <a:pt x="4604" y="11779"/>
                    <a:pt x="4874" y="16334"/>
                  </a:cubicBezTo>
                  <a:cubicBezTo>
                    <a:pt x="5241" y="22554"/>
                    <a:pt x="5241" y="26961"/>
                    <a:pt x="5266" y="32030"/>
                  </a:cubicBezTo>
                  <a:cubicBezTo>
                    <a:pt x="5266" y="32030"/>
                    <a:pt x="9404" y="33989"/>
                    <a:pt x="9600" y="30953"/>
                  </a:cubicBezTo>
                  <a:cubicBezTo>
                    <a:pt x="10212" y="21035"/>
                    <a:pt x="10849" y="18415"/>
                    <a:pt x="8278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8"/>
            <p:cNvSpPr/>
            <p:nvPr/>
          </p:nvSpPr>
          <p:spPr>
            <a:xfrm>
              <a:off x="2884025" y="2980225"/>
              <a:ext cx="407750" cy="670375"/>
            </a:xfrm>
            <a:custGeom>
              <a:avLst/>
              <a:gdLst/>
              <a:ahLst/>
              <a:cxnLst/>
              <a:rect l="l" t="t" r="r" b="b"/>
              <a:pathLst>
                <a:path w="16310" h="26815" extrusionOk="0">
                  <a:moveTo>
                    <a:pt x="13935" y="4310"/>
                  </a:moveTo>
                  <a:cubicBezTo>
                    <a:pt x="11633" y="3159"/>
                    <a:pt x="7886" y="0"/>
                    <a:pt x="4825" y="4139"/>
                  </a:cubicBezTo>
                  <a:cubicBezTo>
                    <a:pt x="1936" y="8008"/>
                    <a:pt x="760" y="19664"/>
                    <a:pt x="442" y="21990"/>
                  </a:cubicBezTo>
                  <a:cubicBezTo>
                    <a:pt x="1" y="25125"/>
                    <a:pt x="8743" y="26815"/>
                    <a:pt x="10702" y="26717"/>
                  </a:cubicBezTo>
                  <a:cubicBezTo>
                    <a:pt x="11143" y="26717"/>
                    <a:pt x="11412" y="26496"/>
                    <a:pt x="11535" y="26080"/>
                  </a:cubicBezTo>
                  <a:cubicBezTo>
                    <a:pt x="11706" y="25492"/>
                    <a:pt x="11241" y="25076"/>
                    <a:pt x="11363" y="24562"/>
                  </a:cubicBezTo>
                  <a:cubicBezTo>
                    <a:pt x="11437" y="24243"/>
                    <a:pt x="11633" y="23998"/>
                    <a:pt x="11829" y="23754"/>
                  </a:cubicBezTo>
                  <a:cubicBezTo>
                    <a:pt x="12000" y="23509"/>
                    <a:pt x="12196" y="23239"/>
                    <a:pt x="12245" y="22945"/>
                  </a:cubicBezTo>
                  <a:cubicBezTo>
                    <a:pt x="12318" y="22431"/>
                    <a:pt x="12000" y="21966"/>
                    <a:pt x="11951" y="21476"/>
                  </a:cubicBezTo>
                  <a:cubicBezTo>
                    <a:pt x="11902" y="21109"/>
                    <a:pt x="12000" y="20742"/>
                    <a:pt x="12098" y="20374"/>
                  </a:cubicBezTo>
                  <a:cubicBezTo>
                    <a:pt x="12882" y="17436"/>
                    <a:pt x="14277" y="14693"/>
                    <a:pt x="15037" y="11706"/>
                  </a:cubicBezTo>
                  <a:cubicBezTo>
                    <a:pt x="15551" y="9698"/>
                    <a:pt x="16310" y="6490"/>
                    <a:pt x="14645" y="4824"/>
                  </a:cubicBezTo>
                  <a:cubicBezTo>
                    <a:pt x="14473" y="4653"/>
                    <a:pt x="14179" y="4384"/>
                    <a:pt x="13935" y="4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68"/>
            <p:cNvSpPr/>
            <p:nvPr/>
          </p:nvSpPr>
          <p:spPr>
            <a:xfrm>
              <a:off x="3159525" y="3069000"/>
              <a:ext cx="333050" cy="513025"/>
            </a:xfrm>
            <a:custGeom>
              <a:avLst/>
              <a:gdLst/>
              <a:ahLst/>
              <a:cxnLst/>
              <a:rect l="l" t="t" r="r" b="b"/>
              <a:pathLst>
                <a:path w="13322" h="20521" extrusionOk="0">
                  <a:moveTo>
                    <a:pt x="4335" y="2326"/>
                  </a:moveTo>
                  <a:cubicBezTo>
                    <a:pt x="6196" y="8203"/>
                    <a:pt x="6367" y="11118"/>
                    <a:pt x="8180" y="13444"/>
                  </a:cubicBezTo>
                  <a:cubicBezTo>
                    <a:pt x="8326" y="13615"/>
                    <a:pt x="13322" y="18978"/>
                    <a:pt x="13322" y="18978"/>
                  </a:cubicBezTo>
                  <a:cubicBezTo>
                    <a:pt x="13322" y="18978"/>
                    <a:pt x="12661" y="20203"/>
                    <a:pt x="10898" y="20521"/>
                  </a:cubicBezTo>
                  <a:cubicBezTo>
                    <a:pt x="8106" y="19321"/>
                    <a:pt x="4947" y="14913"/>
                    <a:pt x="4090" y="13958"/>
                  </a:cubicBezTo>
                  <a:cubicBezTo>
                    <a:pt x="3600" y="13419"/>
                    <a:pt x="833" y="8350"/>
                    <a:pt x="417" y="5779"/>
                  </a:cubicBezTo>
                  <a:cubicBezTo>
                    <a:pt x="1" y="3208"/>
                    <a:pt x="3576" y="0"/>
                    <a:pt x="4335" y="23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8"/>
            <p:cNvSpPr/>
            <p:nvPr/>
          </p:nvSpPr>
          <p:spPr>
            <a:xfrm>
              <a:off x="5046325" y="2820425"/>
              <a:ext cx="161650" cy="239400"/>
            </a:xfrm>
            <a:custGeom>
              <a:avLst/>
              <a:gdLst/>
              <a:ahLst/>
              <a:cxnLst/>
              <a:rect l="l" t="t" r="r" b="b"/>
              <a:pathLst>
                <a:path w="6466" h="9576" extrusionOk="0">
                  <a:moveTo>
                    <a:pt x="294" y="8180"/>
                  </a:moveTo>
                  <a:cubicBezTo>
                    <a:pt x="2302" y="8057"/>
                    <a:pt x="3355" y="7764"/>
                    <a:pt x="3355" y="7764"/>
                  </a:cubicBezTo>
                  <a:cubicBezTo>
                    <a:pt x="3355" y="7764"/>
                    <a:pt x="5804" y="2523"/>
                    <a:pt x="6465" y="1"/>
                  </a:cubicBezTo>
                  <a:cubicBezTo>
                    <a:pt x="6465" y="1"/>
                    <a:pt x="5584" y="5388"/>
                    <a:pt x="4996" y="7127"/>
                  </a:cubicBezTo>
                  <a:cubicBezTo>
                    <a:pt x="4384" y="8890"/>
                    <a:pt x="3551" y="9576"/>
                    <a:pt x="2278" y="9404"/>
                  </a:cubicBezTo>
                  <a:cubicBezTo>
                    <a:pt x="980" y="9257"/>
                    <a:pt x="0" y="9013"/>
                    <a:pt x="0" y="9013"/>
                  </a:cubicBezTo>
                  <a:close/>
                </a:path>
              </a:pathLst>
            </a:custGeom>
            <a:solidFill>
              <a:srgbClr val="303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8" name="Google Shape;1038;p68"/>
          <p:cNvSpPr txBox="1">
            <a:spLocks noGrp="1"/>
          </p:cNvSpPr>
          <p:nvPr>
            <p:ph type="title"/>
          </p:nvPr>
        </p:nvSpPr>
        <p:spPr>
          <a:xfrm>
            <a:off x="4995919" y="318951"/>
            <a:ext cx="3850370" cy="13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MANFAAT</a:t>
            </a:r>
            <a:r>
              <a:rPr lang="en" sz="3200" dirty="0"/>
              <a:t> </a:t>
            </a:r>
            <a:r>
              <a:rPr lang="en" sz="2400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METODE AGILE</a:t>
            </a:r>
            <a:endParaRPr sz="2400"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039" name="Google Shape;1039;p68"/>
          <p:cNvSpPr txBox="1">
            <a:spLocks noGrp="1"/>
          </p:cNvSpPr>
          <p:nvPr>
            <p:ph type="subTitle" idx="1"/>
          </p:nvPr>
        </p:nvSpPr>
        <p:spPr>
          <a:xfrm>
            <a:off x="4603824" y="2264356"/>
            <a:ext cx="4346881" cy="1775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Agile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manfaat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pihak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developer.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Client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feedback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dirilis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manajer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mengontrol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vendor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mengurangi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pemborosan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meningkatkan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efisiensi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developer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meningkatkan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produktivitas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departemen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tugas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mandiri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menunggu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lain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menyelesaikan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tugasnya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Public Consulting XL by Slidesgo">
  <a:themeElements>
    <a:clrScheme name="Simple Light">
      <a:dk1>
        <a:srgbClr val="878CF0"/>
      </a:dk1>
      <a:lt1>
        <a:srgbClr val="E7E2F2"/>
      </a:lt1>
      <a:dk2>
        <a:srgbClr val="20124D"/>
      </a:dk2>
      <a:lt2>
        <a:srgbClr val="F6F2FF"/>
      </a:lt2>
      <a:accent1>
        <a:srgbClr val="D66565"/>
      </a:accent1>
      <a:accent2>
        <a:srgbClr val="FBD15B"/>
      </a:accent2>
      <a:accent3>
        <a:srgbClr val="56548C"/>
      </a:accent3>
      <a:accent4>
        <a:srgbClr val="67659C"/>
      </a:accent4>
      <a:accent5>
        <a:srgbClr val="B1B2F3"/>
      </a:accent5>
      <a:accent6>
        <a:srgbClr val="FFC8AF"/>
      </a:accent6>
      <a:hlink>
        <a:srgbClr val="D665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427</Words>
  <Application>Microsoft Office PowerPoint</Application>
  <PresentationFormat>On-screen Show (16:9)</PresentationFormat>
  <Paragraphs>60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Overpass SemiBold</vt:lpstr>
      <vt:lpstr>Source Sans Pro</vt:lpstr>
      <vt:lpstr>Segoe UI</vt:lpstr>
      <vt:lpstr>Arial</vt:lpstr>
      <vt:lpstr>Calibri</vt:lpstr>
      <vt:lpstr>Overpass Black</vt:lpstr>
      <vt:lpstr>Overpass ExtraBold</vt:lpstr>
      <vt:lpstr>Overpass</vt:lpstr>
      <vt:lpstr>Public Consulting XL by Slidesgo</vt:lpstr>
      <vt:lpstr>MPPL Manajemen Proyek Perangkat Lunak</vt:lpstr>
      <vt:lpstr>ANGGOTA KELOMPOK :</vt:lpstr>
      <vt:lpstr>METODE AGILE</vt:lpstr>
      <vt:lpstr>TAHAPAN METODE AGILE</vt:lpstr>
      <vt:lpstr>PowerPoint Presentation</vt:lpstr>
      <vt:lpstr>PowerPoint Presentation</vt:lpstr>
      <vt:lpstr>PowerPoint Presentation</vt:lpstr>
      <vt:lpstr>PowerPoint Presentation</vt:lpstr>
      <vt:lpstr>MANFAAT METODE AGILE</vt:lpstr>
      <vt:lpstr>KELEBIHAN AGILE</vt:lpstr>
      <vt:lpstr>KEKURANGAN AGILE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MPPL KELOMPOK 7</dc:title>
  <cp:lastModifiedBy>erin bell</cp:lastModifiedBy>
  <cp:revision>10</cp:revision>
  <dcterms:modified xsi:type="dcterms:W3CDTF">2023-03-08T08:51:53Z</dcterms:modified>
</cp:coreProperties>
</file>