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Atlassian 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Leading player in software industry with tools like Jira, Confluence, and Trello</a:t>
            </a:r>
          </a:p>
          <a:p>
            <a:r>
              <a:t>Over 260,000 customers and $3.5 billion revenue in FY23</a:t>
            </a:r>
          </a:p>
          <a:p>
            <a:r>
              <a:t>Strong market presence with a focus on innovation and customer-centric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70% reduction in data retrieval time</a:t>
            </a:r>
          </a:p>
          <a:p>
            <a:r>
              <a:t>50% increase in report usage with Tableau</a:t>
            </a:r>
          </a:p>
          <a:p>
            <a:r>
              <a:t>20% improvement in on-time delivery 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Measurable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$500,000 estimated annual savings from reduced reporting man-hours</a:t>
            </a:r>
          </a:p>
          <a:p>
            <a:r>
              <a:t>80% decrease in data discrepancies for accurate reporting</a:t>
            </a:r>
          </a:p>
          <a:p>
            <a:r>
              <a:t>Scalability to handle 50% more data sources for future growth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Proposed solutions align with Atlassian's strategic goals</a:t>
            </a:r>
          </a:p>
          <a:p>
            <a:r>
              <a:t>Address current pain points while enhancing market presence</a:t>
            </a:r>
          </a:p>
          <a:p>
            <a:r>
              <a:t>Positioning for long-term growth and improved customer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Ownership and Business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Publicly traded on NASDAQ under ticker symbol TEAM</a:t>
            </a:r>
          </a:p>
          <a:p>
            <a:r>
              <a:t>Founded in 2002, headquartered in Sydney, Australia</a:t>
            </a:r>
          </a:p>
          <a:p>
            <a:r>
              <a:t>Employs over 8,800 people across 13 countries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Focus on software development, IT service management, and work management</a:t>
            </a:r>
          </a:p>
          <a:p>
            <a:r>
              <a:t>Serves small to large enterprises across various industries</a:t>
            </a:r>
          </a:p>
          <a:p>
            <a:r>
              <a:t>Solutions enhance collaboration and project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Revenue: $3.5 billion in FY23, 24% year-over-year growth</a:t>
            </a:r>
          </a:p>
          <a:p>
            <a:r>
              <a:t>Employee Count: Approximately 8,800</a:t>
            </a:r>
          </a:p>
          <a:p>
            <a:r>
              <a:t>Significant growth in cloud and Data Center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Cloud transformation, enterprise growth, and IT service management</a:t>
            </a:r>
          </a:p>
          <a:p>
            <a:r>
              <a:t>Heavy investment in AI technologies for product enhancement</a:t>
            </a:r>
          </a:p>
          <a:p>
            <a:r>
              <a:t>Commitment to improving customer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Difficulty managing rebate agreements and scattered data</a:t>
            </a:r>
          </a:p>
          <a:p>
            <a:r>
              <a:t>Operational performance issues with on-time delivery</a:t>
            </a:r>
          </a:p>
          <a:p>
            <a:r>
              <a:t>Limitations of current BI setup and lack of skilled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Establish a centralized data warehouse for unified analysis</a:t>
            </a:r>
          </a:p>
          <a:p>
            <a:r>
              <a:t>Migrate from Power BI to Tableau for enhanced reporting</a:t>
            </a:r>
          </a:p>
          <a:p>
            <a:r>
              <a:t>Implement advanced analytics to improve operational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Conduct assessment of current data infrastructure</a:t>
            </a:r>
          </a:p>
          <a:p>
            <a:r>
              <a:t>Design and implement a centralized Azure-based data warehouse</a:t>
            </a:r>
          </a:p>
          <a:p>
            <a:r>
              <a:t>Develop automated data pipelines for seamless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Past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Case Study 1: Indoor Skydiving Company - Centralized data repository improved reporting efficiency by 70%</a:t>
            </a:r>
          </a:p>
          <a:p>
            <a:r>
              <a:t>Case Study 2: Private Equity Company - Unified data warehouse reduced dashboard refresh time from 1 day to 10 minutes</a:t>
            </a:r>
          </a:p>
          <a:p>
            <a:r>
              <a:t>Case Study 3: Entertainment Company - Automated data extraction increased accuracy and operational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