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2" d="100"/>
          <a:sy n="92" d="100"/>
        </p:scale>
        <p:origin x="14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97365-87A4-4B48-A574-51144CF75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AAC99-AF2E-3849-AC73-DD9AB56F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6D06A-8DB1-D644-BCF7-2E908B2F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9C99-EB52-5849-A924-BDEB29F7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4E360-A457-834D-8947-BBCCA39B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3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4B9A4-80D3-114B-9960-E614A7D1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F72A76-EE72-FB45-B87D-C2987F95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99764-E94E-EE45-96E0-69047E13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5CBA-F080-914C-A37D-52FEBD6E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BBE0E-20F8-984F-921D-06203D57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8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B7B6E-56E7-2E49-B6A0-40B8EDA9B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E0976-91A0-4B4A-9AC0-5989851AF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77B02-4F52-174D-A891-31FB25C0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7A599-EAF1-3B4B-BF9A-83705C91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2A16E-B211-3841-9414-6F129424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49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48C88-02BF-A946-B73B-CA8D043C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4C277-1BC2-214D-B522-313D78AD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D9C2D-C3A0-B64B-9E20-5B621B64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4823F-D4D0-904E-BB26-33EB414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D417D-6F89-B34F-BE64-086280E4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07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FEB33-6AEE-6D40-94A5-A77FA3D8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02D78-1DEA-6D48-9386-71A40E14A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B4437-C6B4-B74F-B882-F7B2DE50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7D514-2274-5247-9FB3-37EB668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F51CD-DFDB-E149-A407-9F51D31D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25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11A4B-1D0D-AD46-8B7D-2184FEBE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C993C-9F74-5847-A956-53E513C5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91978-6403-124F-B1F4-A574AED2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3AE33-F8E5-0E4E-8AC8-17EA87E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C968F-6E13-EE48-830A-4EBBE19B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2A9DC-FA56-B34D-8245-2EBEBFD5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76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A8962-7350-784E-B9FA-E6396E36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57CF7-B519-4949-AFA5-1A421F46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43DF4-897C-784E-AEF3-9F1B9337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579E9-D135-9F4C-B237-DE1A468BE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D7A9C-C72E-AF4A-A3E3-258C1C99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AF35D9-51DB-E74E-97DF-21439919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622A7B-D35D-8B46-906E-FB0B368B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8C043-3650-D94A-9C69-8A2CA2C7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7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66D8-E00A-BD41-82A3-5105CBB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49449-4FB0-0345-9CA9-3624BDBD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216064-161E-1E43-BFBE-9B2EF4F6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B348D2-3B27-5946-8677-098669BE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20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FD26-0EBF-9A46-AB6D-73F4162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9E2F20-BC9A-0C4A-B2F7-15915485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E8C66-AD38-4C43-ACDF-C435E4EC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82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B561C-AC29-EC4A-B7E4-6AE86E56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82B58-DFB4-AC48-B4BD-2618F4DC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907B49-6AFB-994D-B4EF-7D23DAA25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DB21-279D-7345-A582-FA4BD05B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6B780-74DE-1046-A1EB-A470179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33622-7BAC-2843-820D-8D4F3E35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86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A03B7-70DB-3E4C-9BE2-0DCBB1DE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8D4296-917B-0F41-A396-0B46D727A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DF02F-E0DD-B249-9919-F9BC879B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C2513-3853-8442-986C-8EAB7A70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797A4-985E-954E-AA44-8ED9B436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FBA76-78E1-6145-84D8-9F961A06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0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A3C7D-84EA-EA4F-9452-E3D258B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7E67C-B79F-6A40-8691-9B330955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B0539-A3D9-AF46-8E86-D83B4F97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DE1C-B3B3-D642-9608-9AD838C3A82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AC5A6-EA7C-D24A-927C-DA78598B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9E6AF-1F3F-F246-9BA3-3DE8CB396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8024-20B4-5843-8662-4040789C1A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3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2CB851-F8E4-1B4A-B8F3-B2138A78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3" y="786032"/>
            <a:ext cx="689207" cy="689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1FB1F8-8A2C-C941-A5DE-E31BDAF7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09" y="1667021"/>
            <a:ext cx="689207" cy="6892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20FCF5-837A-D84F-9A77-E3A5A650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4" y="3429000"/>
            <a:ext cx="689207" cy="6892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C4162B-7C3A-4F44-9269-B8EC0B8335EE}"/>
              </a:ext>
            </a:extLst>
          </p:cNvPr>
          <p:cNvSpPr txBox="1"/>
          <p:nvPr/>
        </p:nvSpPr>
        <p:spPr>
          <a:xfrm>
            <a:off x="2911550" y="2406042"/>
            <a:ext cx="507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0779D8-FCDA-AB43-A28D-4EF7F5EB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45" y="1606954"/>
            <a:ext cx="923330" cy="923330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CA544C3-297F-9146-BE15-D06743EB49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38020" y="1130636"/>
            <a:ext cx="3129957" cy="68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93E6860-E1AC-2245-8568-E97D4C46E9C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40116" y="2011625"/>
            <a:ext cx="3129957" cy="5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FE28D31-BE26-134F-9C5E-042C6AEEE38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38021" y="2214178"/>
            <a:ext cx="3132052" cy="155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E689127-1EA6-E244-9FCE-7BF8C6497AE8}"/>
              </a:ext>
            </a:extLst>
          </p:cNvPr>
          <p:cNvCxnSpPr/>
          <p:nvPr/>
        </p:nvCxnSpPr>
        <p:spPr>
          <a:xfrm>
            <a:off x="4003963" y="637309"/>
            <a:ext cx="0" cy="5375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75015A2-1A0A-7442-BDB1-DB1E831C6513}"/>
              </a:ext>
            </a:extLst>
          </p:cNvPr>
          <p:cNvCxnSpPr/>
          <p:nvPr/>
        </p:nvCxnSpPr>
        <p:spPr>
          <a:xfrm>
            <a:off x="8354290" y="637309"/>
            <a:ext cx="0" cy="53755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743AA0D-4B42-5040-9DAC-DEE0AD801676}"/>
              </a:ext>
            </a:extLst>
          </p:cNvPr>
          <p:cNvSpPr txBox="1"/>
          <p:nvPr/>
        </p:nvSpPr>
        <p:spPr>
          <a:xfrm>
            <a:off x="2258289" y="858982"/>
            <a:ext cx="147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FIN_WAIT_1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 close() 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CD377A-EDD0-B94C-A6E0-FE0BD852485E}"/>
              </a:ext>
            </a:extLst>
          </p:cNvPr>
          <p:cNvSpPr txBox="1"/>
          <p:nvPr/>
        </p:nvSpPr>
        <p:spPr>
          <a:xfrm>
            <a:off x="2258287" y="2733984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FIN_WAIT_2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2F8C32-47A0-D646-B4D3-0C40F1EA22D5}"/>
              </a:ext>
            </a:extLst>
          </p:cNvPr>
          <p:cNvSpPr txBox="1"/>
          <p:nvPr/>
        </p:nvSpPr>
        <p:spPr>
          <a:xfrm>
            <a:off x="8603671" y="1671843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CLOSE_WAIT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2C6B57-2749-9448-B90E-004E2C16FBB0}"/>
              </a:ext>
            </a:extLst>
          </p:cNvPr>
          <p:cNvSpPr txBox="1"/>
          <p:nvPr/>
        </p:nvSpPr>
        <p:spPr>
          <a:xfrm>
            <a:off x="2277918" y="3404240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TIME_WAIT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9B79CC-1FCE-E745-985F-A72D4150EEC7}"/>
              </a:ext>
            </a:extLst>
          </p:cNvPr>
          <p:cNvSpPr txBox="1"/>
          <p:nvPr/>
        </p:nvSpPr>
        <p:spPr>
          <a:xfrm>
            <a:off x="8603671" y="251453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LAST_ACK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 close() 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D13B342-B24A-4247-B2D2-5B5E303AE23C}"/>
              </a:ext>
            </a:extLst>
          </p:cNvPr>
          <p:cNvCxnSpPr/>
          <p:nvPr/>
        </p:nvCxnSpPr>
        <p:spPr>
          <a:xfrm>
            <a:off x="4003963" y="1182147"/>
            <a:ext cx="4350327" cy="674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3330621-97B7-EB49-BA36-15DEC2731BF8}"/>
              </a:ext>
            </a:extLst>
          </p:cNvPr>
          <p:cNvSpPr txBox="1"/>
          <p:nvPr/>
        </p:nvSpPr>
        <p:spPr>
          <a:xfrm rot="521255">
            <a:off x="4624824" y="1054590"/>
            <a:ext cx="31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   SYN=x+2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ACK = y+1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B8CC7DF-5F88-2C44-8BCF-E3A5D7B10A04}"/>
              </a:ext>
            </a:extLst>
          </p:cNvPr>
          <p:cNvCxnSpPr>
            <a:cxnSpLocks/>
          </p:cNvCxnSpPr>
          <p:nvPr/>
        </p:nvCxnSpPr>
        <p:spPr>
          <a:xfrm flipH="1">
            <a:off x="4042437" y="2060999"/>
            <a:ext cx="4311852" cy="854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A07916C-CA59-5141-BBD9-3908A5882815}"/>
              </a:ext>
            </a:extLst>
          </p:cNvPr>
          <p:cNvSpPr txBox="1"/>
          <p:nvPr/>
        </p:nvSpPr>
        <p:spPr>
          <a:xfrm rot="20955565">
            <a:off x="5264441" y="20782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= x+3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5A55D27-2A0D-6542-885C-AB66AF8A99A2}"/>
              </a:ext>
            </a:extLst>
          </p:cNvPr>
          <p:cNvCxnSpPr>
            <a:cxnSpLocks/>
          </p:cNvCxnSpPr>
          <p:nvPr/>
        </p:nvCxnSpPr>
        <p:spPr>
          <a:xfrm flipH="1">
            <a:off x="4051742" y="2675043"/>
            <a:ext cx="4311852" cy="854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8A09C-115A-8D45-A8D6-0102842E3AAE}"/>
              </a:ext>
            </a:extLst>
          </p:cNvPr>
          <p:cNvSpPr txBox="1"/>
          <p:nvPr/>
        </p:nvSpPr>
        <p:spPr>
          <a:xfrm rot="20826169">
            <a:off x="5252609" y="269113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 SYN=y+1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14A454-4EEF-2747-8CB1-E7CF8F9AE9A3}"/>
              </a:ext>
            </a:extLst>
          </p:cNvPr>
          <p:cNvSpPr txBox="1"/>
          <p:nvPr/>
        </p:nvSpPr>
        <p:spPr>
          <a:xfrm>
            <a:off x="8610704" y="412534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A7B7F24-5BF1-2943-98E6-EF0DD813553D}"/>
              </a:ext>
            </a:extLst>
          </p:cNvPr>
          <p:cNvCxnSpPr/>
          <p:nvPr/>
        </p:nvCxnSpPr>
        <p:spPr>
          <a:xfrm>
            <a:off x="3994660" y="3635645"/>
            <a:ext cx="4350327" cy="674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A8B17C8-4C57-AE44-B586-D45503BFCFD3}"/>
              </a:ext>
            </a:extLst>
          </p:cNvPr>
          <p:cNvSpPr txBox="1"/>
          <p:nvPr/>
        </p:nvSpPr>
        <p:spPr>
          <a:xfrm rot="521255">
            <a:off x="5549792" y="352585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= y+2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97643DD-3ABF-AA4F-8FF5-737D7AB80CC6}"/>
              </a:ext>
            </a:extLst>
          </p:cNvPr>
          <p:cNvSpPr txBox="1"/>
          <p:nvPr/>
        </p:nvSpPr>
        <p:spPr>
          <a:xfrm>
            <a:off x="2457091" y="524756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8A6FFCC0-4A8B-4741-97C8-110FDB1BDDF6}"/>
              </a:ext>
            </a:extLst>
          </p:cNvPr>
          <p:cNvSpPr/>
          <p:nvPr/>
        </p:nvSpPr>
        <p:spPr>
          <a:xfrm>
            <a:off x="1962819" y="3595326"/>
            <a:ext cx="262010" cy="1836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BE63D7-DD5F-724A-856C-2BEF90D583E8}"/>
              </a:ext>
            </a:extLst>
          </p:cNvPr>
          <p:cNvSpPr txBox="1"/>
          <p:nvPr/>
        </p:nvSpPr>
        <p:spPr>
          <a:xfrm>
            <a:off x="841998" y="431000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2MSL</a:t>
            </a:r>
          </a:p>
        </p:txBody>
      </p:sp>
    </p:spTree>
    <p:extLst>
      <p:ext uri="{BB962C8B-B14F-4D97-AF65-F5344CB8AC3E}">
        <p14:creationId xmlns:p14="http://schemas.microsoft.com/office/powerpoint/2010/main" val="37594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63</Words>
  <Application>Microsoft Macintosh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2020-10-07T07:13:54Z</dcterms:created>
  <dcterms:modified xsi:type="dcterms:W3CDTF">2020-10-07T12:12:32Z</dcterms:modified>
</cp:coreProperties>
</file>