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301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9" r:id="rId17"/>
    <p:sldId id="286" r:id="rId18"/>
    <p:sldId id="280" r:id="rId19"/>
    <p:sldId id="282" r:id="rId20"/>
    <p:sldId id="283" r:id="rId21"/>
    <p:sldId id="284" r:id="rId22"/>
    <p:sldId id="28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8" autoAdjust="0"/>
    <p:restoredTop sz="94241" autoAdjust="0"/>
  </p:normalViewPr>
  <p:slideViewPr>
    <p:cSldViewPr>
      <p:cViewPr varScale="1">
        <p:scale>
          <a:sx n="129" d="100"/>
          <a:sy n="129" d="100"/>
        </p:scale>
        <p:origin x="432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46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F75AF-EB3C-4020-B2F2-71B542707C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8CD3B3-F46F-474C-99CC-50A803A3410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/>
            <a:t>사전에 없는 단어 발견</a:t>
          </a:r>
        </a:p>
      </dgm:t>
    </dgm:pt>
    <dgm:pt modelId="{60EB3C25-AF6A-4959-9AC9-9A25A6DE91B0}" type="parTrans" cxnId="{8AD64BBF-2549-496B-9308-3E3AF00F3309}">
      <dgm:prSet/>
      <dgm:spPr/>
      <dgm:t>
        <a:bodyPr/>
        <a:lstStyle/>
        <a:p>
          <a:pPr latinLnBrk="1"/>
          <a:endParaRPr lang="ko-KR" altLang="en-US"/>
        </a:p>
      </dgm:t>
    </dgm:pt>
    <dgm:pt modelId="{A8801128-F97E-40D0-8BBE-47A54E3905AA}" type="sibTrans" cxnId="{8AD64BBF-2549-496B-9308-3E3AF00F33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166A9E1-D4F2-44AA-BFC1-EB18A92765B3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dirty="0"/>
            <a:t>Candidate words</a:t>
          </a:r>
          <a:r>
            <a:rPr lang="ko-KR" altLang="en-US" dirty="0"/>
            <a:t>를 구성</a:t>
          </a:r>
        </a:p>
      </dgm:t>
    </dgm:pt>
    <dgm:pt modelId="{39DD1F19-F45E-4644-B701-B13892AE9DF1}" type="parTrans" cxnId="{7069C17C-3456-49A1-9AED-DEA68BA84AB5}">
      <dgm:prSet/>
      <dgm:spPr/>
      <dgm:t>
        <a:bodyPr/>
        <a:lstStyle/>
        <a:p>
          <a:pPr latinLnBrk="1"/>
          <a:endParaRPr lang="ko-KR" altLang="en-US"/>
        </a:p>
      </dgm:t>
    </dgm:pt>
    <dgm:pt modelId="{1B9D4A51-6C8B-430D-B8EB-DDF827C75537}" type="sibTrans" cxnId="{7069C17C-3456-49A1-9AED-DEA68BA84AB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11DBCB-D44C-453B-BB17-25B628B2326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/>
            <a:t>확률계산 및 </a:t>
          </a:r>
          <a:r>
            <a:rPr lang="en-US" altLang="ko-KR" dirty="0"/>
            <a:t>Ranking</a:t>
          </a:r>
          <a:endParaRPr lang="ko-KR" altLang="en-US" dirty="0"/>
        </a:p>
      </dgm:t>
    </dgm:pt>
    <dgm:pt modelId="{244A10B3-18C1-4CEA-AABC-982C3FA9C5AF}" type="par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A87CDEFD-3030-487C-9D25-24D71D30E371}" type="sib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268CA15B-CD4D-4CA3-869B-0D21734583C4}" type="pres">
      <dgm:prSet presAssocID="{902F75AF-EB3C-4020-B2F2-71B542707C69}" presName="Name0" presStyleCnt="0">
        <dgm:presLayoutVars>
          <dgm:dir/>
          <dgm:resizeHandles val="exact"/>
        </dgm:presLayoutVars>
      </dgm:prSet>
      <dgm:spPr/>
    </dgm:pt>
    <dgm:pt modelId="{83833288-75D1-4CBB-AFBA-BAC9E18D6700}" type="pres">
      <dgm:prSet presAssocID="{568CD3B3-F46F-474C-99CC-50A803A34104}" presName="node" presStyleLbl="node1" presStyleIdx="0" presStyleCnt="3">
        <dgm:presLayoutVars>
          <dgm:bulletEnabled val="1"/>
        </dgm:presLayoutVars>
      </dgm:prSet>
      <dgm:spPr/>
    </dgm:pt>
    <dgm:pt modelId="{9A7E5E26-7ADF-4CC2-A59F-D59D47CD7768}" type="pres">
      <dgm:prSet presAssocID="{A8801128-F97E-40D0-8BBE-47A54E3905AA}" presName="sibTrans" presStyleLbl="sibTrans2D1" presStyleIdx="0" presStyleCnt="2"/>
      <dgm:spPr/>
    </dgm:pt>
    <dgm:pt modelId="{F503C94F-A3A8-4B36-BD67-2997DBCC6B56}" type="pres">
      <dgm:prSet presAssocID="{A8801128-F97E-40D0-8BBE-47A54E3905AA}" presName="connectorText" presStyleLbl="sibTrans2D1" presStyleIdx="0" presStyleCnt="2"/>
      <dgm:spPr/>
    </dgm:pt>
    <dgm:pt modelId="{16C95751-0C45-4B79-AF7B-A507D37EBEEA}" type="pres">
      <dgm:prSet presAssocID="{1166A9E1-D4F2-44AA-BFC1-EB18A92765B3}" presName="node" presStyleLbl="node1" presStyleIdx="1" presStyleCnt="3">
        <dgm:presLayoutVars>
          <dgm:bulletEnabled val="1"/>
        </dgm:presLayoutVars>
      </dgm:prSet>
      <dgm:spPr/>
    </dgm:pt>
    <dgm:pt modelId="{5AF7C990-E47D-4AE8-9913-EEC944DB6691}" type="pres">
      <dgm:prSet presAssocID="{1B9D4A51-6C8B-430D-B8EB-DDF827C75537}" presName="sibTrans" presStyleLbl="sibTrans2D1" presStyleIdx="1" presStyleCnt="2"/>
      <dgm:spPr/>
    </dgm:pt>
    <dgm:pt modelId="{073B640F-8F65-426E-8E76-2B738A04E1D9}" type="pres">
      <dgm:prSet presAssocID="{1B9D4A51-6C8B-430D-B8EB-DDF827C75537}" presName="connectorText" presStyleLbl="sibTrans2D1" presStyleIdx="1" presStyleCnt="2"/>
      <dgm:spPr/>
    </dgm:pt>
    <dgm:pt modelId="{219BB1DB-DE97-4866-9A0A-9E38998F11D5}" type="pres">
      <dgm:prSet presAssocID="{EC11DBCB-D44C-453B-BB17-25B628B2326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E87406-E432-4D04-BFAB-17FADC9C0A2A}" type="presOf" srcId="{1166A9E1-D4F2-44AA-BFC1-EB18A92765B3}" destId="{16C95751-0C45-4B79-AF7B-A507D37EBEEA}" srcOrd="0" destOrd="0" presId="urn:microsoft.com/office/officeart/2005/8/layout/process1"/>
    <dgm:cxn modelId="{11543A1E-6E87-491E-A551-89F4C93F7463}" type="presOf" srcId="{1B9D4A51-6C8B-430D-B8EB-DDF827C75537}" destId="{073B640F-8F65-426E-8E76-2B738A04E1D9}" srcOrd="1" destOrd="0" presId="urn:microsoft.com/office/officeart/2005/8/layout/process1"/>
    <dgm:cxn modelId="{705C2B2D-3E6D-4A02-B399-728119440A87}" type="presOf" srcId="{A8801128-F97E-40D0-8BBE-47A54E3905AA}" destId="{9A7E5E26-7ADF-4CC2-A59F-D59D47CD7768}" srcOrd="0" destOrd="0" presId="urn:microsoft.com/office/officeart/2005/8/layout/process1"/>
    <dgm:cxn modelId="{69125C2F-1451-4471-A444-49C946C6D37F}" type="presOf" srcId="{EC11DBCB-D44C-453B-BB17-25B628B23269}" destId="{219BB1DB-DE97-4866-9A0A-9E38998F11D5}" srcOrd="0" destOrd="0" presId="urn:microsoft.com/office/officeart/2005/8/layout/process1"/>
    <dgm:cxn modelId="{EE5FF665-201A-4C6E-84AF-20B07F826217}" srcId="{902F75AF-EB3C-4020-B2F2-71B542707C69}" destId="{EC11DBCB-D44C-453B-BB17-25B628B23269}" srcOrd="2" destOrd="0" parTransId="{244A10B3-18C1-4CEA-AABC-982C3FA9C5AF}" sibTransId="{A87CDEFD-3030-487C-9D25-24D71D30E371}"/>
    <dgm:cxn modelId="{8A65F749-EF24-4D0D-A00D-CDA5C95DB295}" type="presOf" srcId="{A8801128-F97E-40D0-8BBE-47A54E3905AA}" destId="{F503C94F-A3A8-4B36-BD67-2997DBCC6B56}" srcOrd="1" destOrd="0" presId="urn:microsoft.com/office/officeart/2005/8/layout/process1"/>
    <dgm:cxn modelId="{C68ABE4B-B120-419B-9203-F92D1061C641}" type="presOf" srcId="{1B9D4A51-6C8B-430D-B8EB-DDF827C75537}" destId="{5AF7C990-E47D-4AE8-9913-EEC944DB6691}" srcOrd="0" destOrd="0" presId="urn:microsoft.com/office/officeart/2005/8/layout/process1"/>
    <dgm:cxn modelId="{4FAE986D-0917-45FB-9657-B0D13FB8C73A}" type="presOf" srcId="{902F75AF-EB3C-4020-B2F2-71B542707C69}" destId="{268CA15B-CD4D-4CA3-869B-0D21734583C4}" srcOrd="0" destOrd="0" presId="urn:microsoft.com/office/officeart/2005/8/layout/process1"/>
    <dgm:cxn modelId="{7069C17C-3456-49A1-9AED-DEA68BA84AB5}" srcId="{902F75AF-EB3C-4020-B2F2-71B542707C69}" destId="{1166A9E1-D4F2-44AA-BFC1-EB18A92765B3}" srcOrd="1" destOrd="0" parTransId="{39DD1F19-F45E-4644-B701-B13892AE9DF1}" sibTransId="{1B9D4A51-6C8B-430D-B8EB-DDF827C75537}"/>
    <dgm:cxn modelId="{C902DC7C-FB1C-40FD-ADF4-A645711055C1}" type="presOf" srcId="{568CD3B3-F46F-474C-99CC-50A803A34104}" destId="{83833288-75D1-4CBB-AFBA-BAC9E18D6700}" srcOrd="0" destOrd="0" presId="urn:microsoft.com/office/officeart/2005/8/layout/process1"/>
    <dgm:cxn modelId="{8AD64BBF-2549-496B-9308-3E3AF00F3309}" srcId="{902F75AF-EB3C-4020-B2F2-71B542707C69}" destId="{568CD3B3-F46F-474C-99CC-50A803A34104}" srcOrd="0" destOrd="0" parTransId="{60EB3C25-AF6A-4959-9AC9-9A25A6DE91B0}" sibTransId="{A8801128-F97E-40D0-8BBE-47A54E3905AA}"/>
    <dgm:cxn modelId="{1DFD8820-CA5F-41C9-9EE0-C9280C6A09FD}" type="presParOf" srcId="{268CA15B-CD4D-4CA3-869B-0D21734583C4}" destId="{83833288-75D1-4CBB-AFBA-BAC9E18D6700}" srcOrd="0" destOrd="0" presId="urn:microsoft.com/office/officeart/2005/8/layout/process1"/>
    <dgm:cxn modelId="{2B06FF44-58BC-453F-9C67-7C39A189EB17}" type="presParOf" srcId="{268CA15B-CD4D-4CA3-869B-0D21734583C4}" destId="{9A7E5E26-7ADF-4CC2-A59F-D59D47CD7768}" srcOrd="1" destOrd="0" presId="urn:microsoft.com/office/officeart/2005/8/layout/process1"/>
    <dgm:cxn modelId="{851E878D-1B0F-4A11-B49B-3796F0EC391F}" type="presParOf" srcId="{9A7E5E26-7ADF-4CC2-A59F-D59D47CD7768}" destId="{F503C94F-A3A8-4B36-BD67-2997DBCC6B56}" srcOrd="0" destOrd="0" presId="urn:microsoft.com/office/officeart/2005/8/layout/process1"/>
    <dgm:cxn modelId="{4ED15D63-77EF-4C52-91D9-D1BBF8AC8379}" type="presParOf" srcId="{268CA15B-CD4D-4CA3-869B-0D21734583C4}" destId="{16C95751-0C45-4B79-AF7B-A507D37EBEEA}" srcOrd="2" destOrd="0" presId="urn:microsoft.com/office/officeart/2005/8/layout/process1"/>
    <dgm:cxn modelId="{45D9CF7C-75BE-4466-A5EF-E9395428051F}" type="presParOf" srcId="{268CA15B-CD4D-4CA3-869B-0D21734583C4}" destId="{5AF7C990-E47D-4AE8-9913-EEC944DB6691}" srcOrd="3" destOrd="0" presId="urn:microsoft.com/office/officeart/2005/8/layout/process1"/>
    <dgm:cxn modelId="{B4CD6C64-3609-4312-B50A-6AAA65313E9A}" type="presParOf" srcId="{5AF7C990-E47D-4AE8-9913-EEC944DB6691}" destId="{073B640F-8F65-426E-8E76-2B738A04E1D9}" srcOrd="0" destOrd="0" presId="urn:microsoft.com/office/officeart/2005/8/layout/process1"/>
    <dgm:cxn modelId="{DA967F9F-04D1-4C1A-88F4-6FA773DF9E78}" type="presParOf" srcId="{268CA15B-CD4D-4CA3-869B-0D21734583C4}" destId="{219BB1DB-DE97-4866-9A0A-9E38998F11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F75AF-EB3C-4020-B2F2-71B542707C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8CD3B3-F46F-474C-99CC-50A803A3410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/>
            <a:t>사전에 없는 단어 발견</a:t>
          </a:r>
        </a:p>
      </dgm:t>
    </dgm:pt>
    <dgm:pt modelId="{60EB3C25-AF6A-4959-9AC9-9A25A6DE91B0}" type="parTrans" cxnId="{8AD64BBF-2549-496B-9308-3E3AF00F3309}">
      <dgm:prSet/>
      <dgm:spPr/>
      <dgm:t>
        <a:bodyPr/>
        <a:lstStyle/>
        <a:p>
          <a:pPr latinLnBrk="1"/>
          <a:endParaRPr lang="ko-KR" altLang="en-US"/>
        </a:p>
      </dgm:t>
    </dgm:pt>
    <dgm:pt modelId="{A8801128-F97E-40D0-8BBE-47A54E3905AA}" type="sibTrans" cxnId="{8AD64BBF-2549-496B-9308-3E3AF00F33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166A9E1-D4F2-44AA-BFC1-EB18A92765B3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dirty="0"/>
            <a:t>Candidate words</a:t>
          </a:r>
          <a:r>
            <a:rPr lang="ko-KR" altLang="en-US" dirty="0"/>
            <a:t>를 구성</a:t>
          </a:r>
        </a:p>
      </dgm:t>
    </dgm:pt>
    <dgm:pt modelId="{39DD1F19-F45E-4644-B701-B13892AE9DF1}" type="parTrans" cxnId="{7069C17C-3456-49A1-9AED-DEA68BA84AB5}">
      <dgm:prSet/>
      <dgm:spPr/>
      <dgm:t>
        <a:bodyPr/>
        <a:lstStyle/>
        <a:p>
          <a:pPr latinLnBrk="1"/>
          <a:endParaRPr lang="ko-KR" altLang="en-US"/>
        </a:p>
      </dgm:t>
    </dgm:pt>
    <dgm:pt modelId="{1B9D4A51-6C8B-430D-B8EB-DDF827C75537}" type="sibTrans" cxnId="{7069C17C-3456-49A1-9AED-DEA68BA84AB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11DBCB-D44C-453B-BB17-25B628B2326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/>
            <a:t>확률계산 및 </a:t>
          </a:r>
          <a:r>
            <a:rPr lang="en-US" altLang="ko-KR" dirty="0"/>
            <a:t>Ranking</a:t>
          </a:r>
          <a:endParaRPr lang="ko-KR" altLang="en-US" dirty="0"/>
        </a:p>
      </dgm:t>
    </dgm:pt>
    <dgm:pt modelId="{244A10B3-18C1-4CEA-AABC-982C3FA9C5AF}" type="par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A87CDEFD-3030-487C-9D25-24D71D30E371}" type="sib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268CA15B-CD4D-4CA3-869B-0D21734583C4}" type="pres">
      <dgm:prSet presAssocID="{902F75AF-EB3C-4020-B2F2-71B542707C69}" presName="Name0" presStyleCnt="0">
        <dgm:presLayoutVars>
          <dgm:dir/>
          <dgm:resizeHandles val="exact"/>
        </dgm:presLayoutVars>
      </dgm:prSet>
      <dgm:spPr/>
    </dgm:pt>
    <dgm:pt modelId="{83833288-75D1-4CBB-AFBA-BAC9E18D6700}" type="pres">
      <dgm:prSet presAssocID="{568CD3B3-F46F-474C-99CC-50A803A34104}" presName="node" presStyleLbl="node1" presStyleIdx="0" presStyleCnt="3">
        <dgm:presLayoutVars>
          <dgm:bulletEnabled val="1"/>
        </dgm:presLayoutVars>
      </dgm:prSet>
      <dgm:spPr/>
    </dgm:pt>
    <dgm:pt modelId="{9A7E5E26-7ADF-4CC2-A59F-D59D47CD7768}" type="pres">
      <dgm:prSet presAssocID="{A8801128-F97E-40D0-8BBE-47A54E3905AA}" presName="sibTrans" presStyleLbl="sibTrans2D1" presStyleIdx="0" presStyleCnt="2"/>
      <dgm:spPr/>
    </dgm:pt>
    <dgm:pt modelId="{F503C94F-A3A8-4B36-BD67-2997DBCC6B56}" type="pres">
      <dgm:prSet presAssocID="{A8801128-F97E-40D0-8BBE-47A54E3905AA}" presName="connectorText" presStyleLbl="sibTrans2D1" presStyleIdx="0" presStyleCnt="2"/>
      <dgm:spPr/>
    </dgm:pt>
    <dgm:pt modelId="{16C95751-0C45-4B79-AF7B-A507D37EBEEA}" type="pres">
      <dgm:prSet presAssocID="{1166A9E1-D4F2-44AA-BFC1-EB18A92765B3}" presName="node" presStyleLbl="node1" presStyleIdx="1" presStyleCnt="3">
        <dgm:presLayoutVars>
          <dgm:bulletEnabled val="1"/>
        </dgm:presLayoutVars>
      </dgm:prSet>
      <dgm:spPr/>
    </dgm:pt>
    <dgm:pt modelId="{5AF7C990-E47D-4AE8-9913-EEC944DB6691}" type="pres">
      <dgm:prSet presAssocID="{1B9D4A51-6C8B-430D-B8EB-DDF827C75537}" presName="sibTrans" presStyleLbl="sibTrans2D1" presStyleIdx="1" presStyleCnt="2"/>
      <dgm:spPr/>
    </dgm:pt>
    <dgm:pt modelId="{073B640F-8F65-426E-8E76-2B738A04E1D9}" type="pres">
      <dgm:prSet presAssocID="{1B9D4A51-6C8B-430D-B8EB-DDF827C75537}" presName="connectorText" presStyleLbl="sibTrans2D1" presStyleIdx="1" presStyleCnt="2"/>
      <dgm:spPr/>
    </dgm:pt>
    <dgm:pt modelId="{219BB1DB-DE97-4866-9A0A-9E38998F11D5}" type="pres">
      <dgm:prSet presAssocID="{EC11DBCB-D44C-453B-BB17-25B628B2326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E87406-E432-4D04-BFAB-17FADC9C0A2A}" type="presOf" srcId="{1166A9E1-D4F2-44AA-BFC1-EB18A92765B3}" destId="{16C95751-0C45-4B79-AF7B-A507D37EBEEA}" srcOrd="0" destOrd="0" presId="urn:microsoft.com/office/officeart/2005/8/layout/process1"/>
    <dgm:cxn modelId="{11543A1E-6E87-491E-A551-89F4C93F7463}" type="presOf" srcId="{1B9D4A51-6C8B-430D-B8EB-DDF827C75537}" destId="{073B640F-8F65-426E-8E76-2B738A04E1D9}" srcOrd="1" destOrd="0" presId="urn:microsoft.com/office/officeart/2005/8/layout/process1"/>
    <dgm:cxn modelId="{705C2B2D-3E6D-4A02-B399-728119440A87}" type="presOf" srcId="{A8801128-F97E-40D0-8BBE-47A54E3905AA}" destId="{9A7E5E26-7ADF-4CC2-A59F-D59D47CD7768}" srcOrd="0" destOrd="0" presId="urn:microsoft.com/office/officeart/2005/8/layout/process1"/>
    <dgm:cxn modelId="{69125C2F-1451-4471-A444-49C946C6D37F}" type="presOf" srcId="{EC11DBCB-D44C-453B-BB17-25B628B23269}" destId="{219BB1DB-DE97-4866-9A0A-9E38998F11D5}" srcOrd="0" destOrd="0" presId="urn:microsoft.com/office/officeart/2005/8/layout/process1"/>
    <dgm:cxn modelId="{EE5FF665-201A-4C6E-84AF-20B07F826217}" srcId="{902F75AF-EB3C-4020-B2F2-71B542707C69}" destId="{EC11DBCB-D44C-453B-BB17-25B628B23269}" srcOrd="2" destOrd="0" parTransId="{244A10B3-18C1-4CEA-AABC-982C3FA9C5AF}" sibTransId="{A87CDEFD-3030-487C-9D25-24D71D30E371}"/>
    <dgm:cxn modelId="{8A65F749-EF24-4D0D-A00D-CDA5C95DB295}" type="presOf" srcId="{A8801128-F97E-40D0-8BBE-47A54E3905AA}" destId="{F503C94F-A3A8-4B36-BD67-2997DBCC6B56}" srcOrd="1" destOrd="0" presId="urn:microsoft.com/office/officeart/2005/8/layout/process1"/>
    <dgm:cxn modelId="{C68ABE4B-B120-419B-9203-F92D1061C641}" type="presOf" srcId="{1B9D4A51-6C8B-430D-B8EB-DDF827C75537}" destId="{5AF7C990-E47D-4AE8-9913-EEC944DB6691}" srcOrd="0" destOrd="0" presId="urn:microsoft.com/office/officeart/2005/8/layout/process1"/>
    <dgm:cxn modelId="{4FAE986D-0917-45FB-9657-B0D13FB8C73A}" type="presOf" srcId="{902F75AF-EB3C-4020-B2F2-71B542707C69}" destId="{268CA15B-CD4D-4CA3-869B-0D21734583C4}" srcOrd="0" destOrd="0" presId="urn:microsoft.com/office/officeart/2005/8/layout/process1"/>
    <dgm:cxn modelId="{7069C17C-3456-49A1-9AED-DEA68BA84AB5}" srcId="{902F75AF-EB3C-4020-B2F2-71B542707C69}" destId="{1166A9E1-D4F2-44AA-BFC1-EB18A92765B3}" srcOrd="1" destOrd="0" parTransId="{39DD1F19-F45E-4644-B701-B13892AE9DF1}" sibTransId="{1B9D4A51-6C8B-430D-B8EB-DDF827C75537}"/>
    <dgm:cxn modelId="{C902DC7C-FB1C-40FD-ADF4-A645711055C1}" type="presOf" srcId="{568CD3B3-F46F-474C-99CC-50A803A34104}" destId="{83833288-75D1-4CBB-AFBA-BAC9E18D6700}" srcOrd="0" destOrd="0" presId="urn:microsoft.com/office/officeart/2005/8/layout/process1"/>
    <dgm:cxn modelId="{8AD64BBF-2549-496B-9308-3E3AF00F3309}" srcId="{902F75AF-EB3C-4020-B2F2-71B542707C69}" destId="{568CD3B3-F46F-474C-99CC-50A803A34104}" srcOrd="0" destOrd="0" parTransId="{60EB3C25-AF6A-4959-9AC9-9A25A6DE91B0}" sibTransId="{A8801128-F97E-40D0-8BBE-47A54E3905AA}"/>
    <dgm:cxn modelId="{1DFD8820-CA5F-41C9-9EE0-C9280C6A09FD}" type="presParOf" srcId="{268CA15B-CD4D-4CA3-869B-0D21734583C4}" destId="{83833288-75D1-4CBB-AFBA-BAC9E18D6700}" srcOrd="0" destOrd="0" presId="urn:microsoft.com/office/officeart/2005/8/layout/process1"/>
    <dgm:cxn modelId="{2B06FF44-58BC-453F-9C67-7C39A189EB17}" type="presParOf" srcId="{268CA15B-CD4D-4CA3-869B-0D21734583C4}" destId="{9A7E5E26-7ADF-4CC2-A59F-D59D47CD7768}" srcOrd="1" destOrd="0" presId="urn:microsoft.com/office/officeart/2005/8/layout/process1"/>
    <dgm:cxn modelId="{851E878D-1B0F-4A11-B49B-3796F0EC391F}" type="presParOf" srcId="{9A7E5E26-7ADF-4CC2-A59F-D59D47CD7768}" destId="{F503C94F-A3A8-4B36-BD67-2997DBCC6B56}" srcOrd="0" destOrd="0" presId="urn:microsoft.com/office/officeart/2005/8/layout/process1"/>
    <dgm:cxn modelId="{4ED15D63-77EF-4C52-91D9-D1BBF8AC8379}" type="presParOf" srcId="{268CA15B-CD4D-4CA3-869B-0D21734583C4}" destId="{16C95751-0C45-4B79-AF7B-A507D37EBEEA}" srcOrd="2" destOrd="0" presId="urn:microsoft.com/office/officeart/2005/8/layout/process1"/>
    <dgm:cxn modelId="{45D9CF7C-75BE-4466-A5EF-E9395428051F}" type="presParOf" srcId="{268CA15B-CD4D-4CA3-869B-0D21734583C4}" destId="{5AF7C990-E47D-4AE8-9913-EEC944DB6691}" srcOrd="3" destOrd="0" presId="urn:microsoft.com/office/officeart/2005/8/layout/process1"/>
    <dgm:cxn modelId="{B4CD6C64-3609-4312-B50A-6AAA65313E9A}" type="presParOf" srcId="{5AF7C990-E47D-4AE8-9913-EEC944DB6691}" destId="{073B640F-8F65-426E-8E76-2B738A04E1D9}" srcOrd="0" destOrd="0" presId="urn:microsoft.com/office/officeart/2005/8/layout/process1"/>
    <dgm:cxn modelId="{DA967F9F-04D1-4C1A-88F4-6FA773DF9E78}" type="presParOf" srcId="{268CA15B-CD4D-4CA3-869B-0D21734583C4}" destId="{219BB1DB-DE97-4866-9A0A-9E38998F11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F75AF-EB3C-4020-B2F2-71B542707C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8CD3B3-F46F-474C-99CC-50A803A3410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사전에 없는 단어 발견</a:t>
          </a:r>
        </a:p>
      </dgm:t>
    </dgm:pt>
    <dgm:pt modelId="{60EB3C25-AF6A-4959-9AC9-9A25A6DE91B0}" type="parTrans" cxnId="{8AD64BBF-2549-496B-9308-3E3AF00F3309}">
      <dgm:prSet/>
      <dgm:spPr/>
      <dgm:t>
        <a:bodyPr/>
        <a:lstStyle/>
        <a:p>
          <a:pPr latinLnBrk="1"/>
          <a:endParaRPr lang="ko-KR" altLang="en-US"/>
        </a:p>
      </dgm:t>
    </dgm:pt>
    <dgm:pt modelId="{A8801128-F97E-40D0-8BBE-47A54E3905AA}" type="sibTrans" cxnId="{8AD64BBF-2549-496B-9308-3E3AF00F33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166A9E1-D4F2-44AA-BFC1-EB18A92765B3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Candidate words</a:t>
          </a:r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를 구성</a:t>
          </a:r>
        </a:p>
      </dgm:t>
    </dgm:pt>
    <dgm:pt modelId="{39DD1F19-F45E-4644-B701-B13892AE9DF1}" type="parTrans" cxnId="{7069C17C-3456-49A1-9AED-DEA68BA84AB5}">
      <dgm:prSet/>
      <dgm:spPr/>
      <dgm:t>
        <a:bodyPr/>
        <a:lstStyle/>
        <a:p>
          <a:pPr latinLnBrk="1"/>
          <a:endParaRPr lang="ko-KR" altLang="en-US"/>
        </a:p>
      </dgm:t>
    </dgm:pt>
    <dgm:pt modelId="{1B9D4A51-6C8B-430D-B8EB-DDF827C75537}" type="sibTrans" cxnId="{7069C17C-3456-49A1-9AED-DEA68BA84AB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11DBCB-D44C-453B-BB17-25B628B2326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확률계산 및 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Ranking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244A10B3-18C1-4CEA-AABC-982C3FA9C5AF}" type="par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A87CDEFD-3030-487C-9D25-24D71D30E371}" type="sib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268CA15B-CD4D-4CA3-869B-0D21734583C4}" type="pres">
      <dgm:prSet presAssocID="{902F75AF-EB3C-4020-B2F2-71B542707C69}" presName="Name0" presStyleCnt="0">
        <dgm:presLayoutVars>
          <dgm:dir/>
          <dgm:resizeHandles val="exact"/>
        </dgm:presLayoutVars>
      </dgm:prSet>
      <dgm:spPr/>
    </dgm:pt>
    <dgm:pt modelId="{83833288-75D1-4CBB-AFBA-BAC9E18D6700}" type="pres">
      <dgm:prSet presAssocID="{568CD3B3-F46F-474C-99CC-50A803A34104}" presName="node" presStyleLbl="node1" presStyleIdx="0" presStyleCnt="3">
        <dgm:presLayoutVars>
          <dgm:bulletEnabled val="1"/>
        </dgm:presLayoutVars>
      </dgm:prSet>
      <dgm:spPr/>
    </dgm:pt>
    <dgm:pt modelId="{9A7E5E26-7ADF-4CC2-A59F-D59D47CD7768}" type="pres">
      <dgm:prSet presAssocID="{A8801128-F97E-40D0-8BBE-47A54E3905AA}" presName="sibTrans" presStyleLbl="sibTrans2D1" presStyleIdx="0" presStyleCnt="2"/>
      <dgm:spPr/>
    </dgm:pt>
    <dgm:pt modelId="{F503C94F-A3A8-4B36-BD67-2997DBCC6B56}" type="pres">
      <dgm:prSet presAssocID="{A8801128-F97E-40D0-8BBE-47A54E3905AA}" presName="connectorText" presStyleLbl="sibTrans2D1" presStyleIdx="0" presStyleCnt="2"/>
      <dgm:spPr/>
    </dgm:pt>
    <dgm:pt modelId="{16C95751-0C45-4B79-AF7B-A507D37EBEEA}" type="pres">
      <dgm:prSet presAssocID="{1166A9E1-D4F2-44AA-BFC1-EB18A92765B3}" presName="node" presStyleLbl="node1" presStyleIdx="1" presStyleCnt="3">
        <dgm:presLayoutVars>
          <dgm:bulletEnabled val="1"/>
        </dgm:presLayoutVars>
      </dgm:prSet>
      <dgm:spPr/>
    </dgm:pt>
    <dgm:pt modelId="{5AF7C990-E47D-4AE8-9913-EEC944DB6691}" type="pres">
      <dgm:prSet presAssocID="{1B9D4A51-6C8B-430D-B8EB-DDF827C75537}" presName="sibTrans" presStyleLbl="sibTrans2D1" presStyleIdx="1" presStyleCnt="2"/>
      <dgm:spPr/>
    </dgm:pt>
    <dgm:pt modelId="{073B640F-8F65-426E-8E76-2B738A04E1D9}" type="pres">
      <dgm:prSet presAssocID="{1B9D4A51-6C8B-430D-B8EB-DDF827C75537}" presName="connectorText" presStyleLbl="sibTrans2D1" presStyleIdx="1" presStyleCnt="2"/>
      <dgm:spPr/>
    </dgm:pt>
    <dgm:pt modelId="{219BB1DB-DE97-4866-9A0A-9E38998F11D5}" type="pres">
      <dgm:prSet presAssocID="{EC11DBCB-D44C-453B-BB17-25B628B2326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E87406-E432-4D04-BFAB-17FADC9C0A2A}" type="presOf" srcId="{1166A9E1-D4F2-44AA-BFC1-EB18A92765B3}" destId="{16C95751-0C45-4B79-AF7B-A507D37EBEEA}" srcOrd="0" destOrd="0" presId="urn:microsoft.com/office/officeart/2005/8/layout/process1"/>
    <dgm:cxn modelId="{11543A1E-6E87-491E-A551-89F4C93F7463}" type="presOf" srcId="{1B9D4A51-6C8B-430D-B8EB-DDF827C75537}" destId="{073B640F-8F65-426E-8E76-2B738A04E1D9}" srcOrd="1" destOrd="0" presId="urn:microsoft.com/office/officeart/2005/8/layout/process1"/>
    <dgm:cxn modelId="{705C2B2D-3E6D-4A02-B399-728119440A87}" type="presOf" srcId="{A8801128-F97E-40D0-8BBE-47A54E3905AA}" destId="{9A7E5E26-7ADF-4CC2-A59F-D59D47CD7768}" srcOrd="0" destOrd="0" presId="urn:microsoft.com/office/officeart/2005/8/layout/process1"/>
    <dgm:cxn modelId="{69125C2F-1451-4471-A444-49C946C6D37F}" type="presOf" srcId="{EC11DBCB-D44C-453B-BB17-25B628B23269}" destId="{219BB1DB-DE97-4866-9A0A-9E38998F11D5}" srcOrd="0" destOrd="0" presId="urn:microsoft.com/office/officeart/2005/8/layout/process1"/>
    <dgm:cxn modelId="{EE5FF665-201A-4C6E-84AF-20B07F826217}" srcId="{902F75AF-EB3C-4020-B2F2-71B542707C69}" destId="{EC11DBCB-D44C-453B-BB17-25B628B23269}" srcOrd="2" destOrd="0" parTransId="{244A10B3-18C1-4CEA-AABC-982C3FA9C5AF}" sibTransId="{A87CDEFD-3030-487C-9D25-24D71D30E371}"/>
    <dgm:cxn modelId="{8A65F749-EF24-4D0D-A00D-CDA5C95DB295}" type="presOf" srcId="{A8801128-F97E-40D0-8BBE-47A54E3905AA}" destId="{F503C94F-A3A8-4B36-BD67-2997DBCC6B56}" srcOrd="1" destOrd="0" presId="urn:microsoft.com/office/officeart/2005/8/layout/process1"/>
    <dgm:cxn modelId="{C68ABE4B-B120-419B-9203-F92D1061C641}" type="presOf" srcId="{1B9D4A51-6C8B-430D-B8EB-DDF827C75537}" destId="{5AF7C990-E47D-4AE8-9913-EEC944DB6691}" srcOrd="0" destOrd="0" presId="urn:microsoft.com/office/officeart/2005/8/layout/process1"/>
    <dgm:cxn modelId="{4FAE986D-0917-45FB-9657-B0D13FB8C73A}" type="presOf" srcId="{902F75AF-EB3C-4020-B2F2-71B542707C69}" destId="{268CA15B-CD4D-4CA3-869B-0D21734583C4}" srcOrd="0" destOrd="0" presId="urn:microsoft.com/office/officeart/2005/8/layout/process1"/>
    <dgm:cxn modelId="{7069C17C-3456-49A1-9AED-DEA68BA84AB5}" srcId="{902F75AF-EB3C-4020-B2F2-71B542707C69}" destId="{1166A9E1-D4F2-44AA-BFC1-EB18A92765B3}" srcOrd="1" destOrd="0" parTransId="{39DD1F19-F45E-4644-B701-B13892AE9DF1}" sibTransId="{1B9D4A51-6C8B-430D-B8EB-DDF827C75537}"/>
    <dgm:cxn modelId="{C902DC7C-FB1C-40FD-ADF4-A645711055C1}" type="presOf" srcId="{568CD3B3-F46F-474C-99CC-50A803A34104}" destId="{83833288-75D1-4CBB-AFBA-BAC9E18D6700}" srcOrd="0" destOrd="0" presId="urn:microsoft.com/office/officeart/2005/8/layout/process1"/>
    <dgm:cxn modelId="{8AD64BBF-2549-496B-9308-3E3AF00F3309}" srcId="{902F75AF-EB3C-4020-B2F2-71B542707C69}" destId="{568CD3B3-F46F-474C-99CC-50A803A34104}" srcOrd="0" destOrd="0" parTransId="{60EB3C25-AF6A-4959-9AC9-9A25A6DE91B0}" sibTransId="{A8801128-F97E-40D0-8BBE-47A54E3905AA}"/>
    <dgm:cxn modelId="{1DFD8820-CA5F-41C9-9EE0-C9280C6A09FD}" type="presParOf" srcId="{268CA15B-CD4D-4CA3-869B-0D21734583C4}" destId="{83833288-75D1-4CBB-AFBA-BAC9E18D6700}" srcOrd="0" destOrd="0" presId="urn:microsoft.com/office/officeart/2005/8/layout/process1"/>
    <dgm:cxn modelId="{2B06FF44-58BC-453F-9C67-7C39A189EB17}" type="presParOf" srcId="{268CA15B-CD4D-4CA3-869B-0D21734583C4}" destId="{9A7E5E26-7ADF-4CC2-A59F-D59D47CD7768}" srcOrd="1" destOrd="0" presId="urn:microsoft.com/office/officeart/2005/8/layout/process1"/>
    <dgm:cxn modelId="{851E878D-1B0F-4A11-B49B-3796F0EC391F}" type="presParOf" srcId="{9A7E5E26-7ADF-4CC2-A59F-D59D47CD7768}" destId="{F503C94F-A3A8-4B36-BD67-2997DBCC6B56}" srcOrd="0" destOrd="0" presId="urn:microsoft.com/office/officeart/2005/8/layout/process1"/>
    <dgm:cxn modelId="{4ED15D63-77EF-4C52-91D9-D1BBF8AC8379}" type="presParOf" srcId="{268CA15B-CD4D-4CA3-869B-0D21734583C4}" destId="{16C95751-0C45-4B79-AF7B-A507D37EBEEA}" srcOrd="2" destOrd="0" presId="urn:microsoft.com/office/officeart/2005/8/layout/process1"/>
    <dgm:cxn modelId="{45D9CF7C-75BE-4466-A5EF-E9395428051F}" type="presParOf" srcId="{268CA15B-CD4D-4CA3-869B-0D21734583C4}" destId="{5AF7C990-E47D-4AE8-9913-EEC944DB6691}" srcOrd="3" destOrd="0" presId="urn:microsoft.com/office/officeart/2005/8/layout/process1"/>
    <dgm:cxn modelId="{B4CD6C64-3609-4312-B50A-6AAA65313E9A}" type="presParOf" srcId="{5AF7C990-E47D-4AE8-9913-EEC944DB6691}" destId="{073B640F-8F65-426E-8E76-2B738A04E1D9}" srcOrd="0" destOrd="0" presId="urn:microsoft.com/office/officeart/2005/8/layout/process1"/>
    <dgm:cxn modelId="{DA967F9F-04D1-4C1A-88F4-6FA773DF9E78}" type="presParOf" srcId="{268CA15B-CD4D-4CA3-869B-0D21734583C4}" destId="{219BB1DB-DE97-4866-9A0A-9E38998F11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2F75AF-EB3C-4020-B2F2-71B542707C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568CD3B3-F46F-474C-99CC-50A803A34104}">
          <dgm:prSet phldrT="[텍스트]" custT="1">
            <dgm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dgm:style>
          </dgm:prSet>
          <dgm:spPr>
            <a:ln/>
          </dgm:spPr>
          <dgm:t>
            <a:bodyPr/>
            <a:lstStyle/>
            <a:p>
              <a:pPr latinLnBrk="1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Input 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문장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14:m>
                <m:oMath xmlns:m="http://schemas.openxmlformats.org/officeDocument/2006/math">
                  <m:r>
                    <a:rPr lang="en-US" altLang="ko-KR" sz="2400" i="1" dirty="0" smtClean="0">
                      <a:latin typeface="Cambria Math" panose="02040503050406030204" pitchFamily="18" charset="0"/>
                      <a:ea typeface="-윤고딕330" panose="02030504000101010101" pitchFamily="18" charset="-127"/>
                    </a:rPr>
                    <m:t>𝑋</m:t>
                  </m:r>
                </m:oMath>
              </a14:m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dgm:t>
        </dgm:pt>
      </mc:Choice>
      <mc:Fallback xmlns="">
        <dgm:pt modelId="{568CD3B3-F46F-474C-99CC-50A803A34104}">
          <dgm:prSet phldrT="[텍스트]" custT="1">
            <dgm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dgm:style>
          </dgm:prSet>
          <dgm:spPr>
            <a:ln/>
          </dgm:spPr>
          <dgm:t>
            <a:bodyPr/>
            <a:lstStyle/>
            <a:p>
              <a:pPr latinLnBrk="1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Input 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문장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i="0" dirty="0">
                  <a:latin typeface="Cambria Math" panose="02040503050406030204" pitchFamily="18" charset="0"/>
                  <a:ea typeface="-윤고딕330" panose="02030504000101010101" pitchFamily="18" charset="-127"/>
                </a:rPr>
                <a:t>𝑋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dgm:t>
        </dgm:pt>
      </mc:Fallback>
    </mc:AlternateContent>
    <dgm:pt modelId="{60EB3C25-AF6A-4959-9AC9-9A25A6DE91B0}" type="parTrans" cxnId="{8AD64BBF-2549-496B-9308-3E3AF00F3309}">
      <dgm:prSet/>
      <dgm:spPr/>
      <dgm:t>
        <a:bodyPr/>
        <a:lstStyle/>
        <a:p>
          <a:pPr latinLnBrk="1"/>
          <a:endParaRPr lang="ko-KR" altLang="en-US"/>
        </a:p>
      </dgm:t>
    </dgm:pt>
    <dgm:pt modelId="{A8801128-F97E-40D0-8BBE-47A54E3905AA}" type="sibTrans" cxnId="{8AD64BBF-2549-496B-9308-3E3AF00F33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166A9E1-D4F2-44AA-BFC1-EB18A92765B3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Candidate </a:t>
          </a:r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문장을 구성</a:t>
          </a:r>
        </a:p>
      </dgm:t>
    </dgm:pt>
    <dgm:pt modelId="{39DD1F19-F45E-4644-B701-B13892AE9DF1}" type="parTrans" cxnId="{7069C17C-3456-49A1-9AED-DEA68BA84AB5}">
      <dgm:prSet/>
      <dgm:spPr/>
      <dgm:t>
        <a:bodyPr/>
        <a:lstStyle/>
        <a:p>
          <a:pPr latinLnBrk="1"/>
          <a:endParaRPr lang="ko-KR" altLang="en-US"/>
        </a:p>
      </dgm:t>
    </dgm:pt>
    <dgm:pt modelId="{1B9D4A51-6C8B-430D-B8EB-DDF827C75537}" type="sibTrans" cxnId="{7069C17C-3456-49A1-9AED-DEA68BA84AB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11DBCB-D44C-453B-BB17-25B628B2326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확률계산 및 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Ranking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244A10B3-18C1-4CEA-AABC-982C3FA9C5AF}" type="par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A87CDEFD-3030-487C-9D25-24D71D30E371}" type="sib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268CA15B-CD4D-4CA3-869B-0D21734583C4}" type="pres">
      <dgm:prSet presAssocID="{902F75AF-EB3C-4020-B2F2-71B542707C69}" presName="Name0" presStyleCnt="0">
        <dgm:presLayoutVars>
          <dgm:dir/>
          <dgm:resizeHandles val="exact"/>
        </dgm:presLayoutVars>
      </dgm:prSet>
      <dgm:spPr/>
    </dgm:pt>
    <dgm:pt modelId="{83833288-75D1-4CBB-AFBA-BAC9E18D6700}" type="pres">
      <dgm:prSet presAssocID="{568CD3B3-F46F-474C-99CC-50A803A34104}" presName="node" presStyleLbl="node1" presStyleIdx="0" presStyleCnt="3">
        <dgm:presLayoutVars>
          <dgm:bulletEnabled val="1"/>
        </dgm:presLayoutVars>
      </dgm:prSet>
      <dgm:spPr/>
    </dgm:pt>
    <dgm:pt modelId="{9A7E5E26-7ADF-4CC2-A59F-D59D47CD7768}" type="pres">
      <dgm:prSet presAssocID="{A8801128-F97E-40D0-8BBE-47A54E3905AA}" presName="sibTrans" presStyleLbl="sibTrans2D1" presStyleIdx="0" presStyleCnt="2"/>
      <dgm:spPr/>
    </dgm:pt>
    <dgm:pt modelId="{F503C94F-A3A8-4B36-BD67-2997DBCC6B56}" type="pres">
      <dgm:prSet presAssocID="{A8801128-F97E-40D0-8BBE-47A54E3905AA}" presName="connectorText" presStyleLbl="sibTrans2D1" presStyleIdx="0" presStyleCnt="2"/>
      <dgm:spPr/>
    </dgm:pt>
    <dgm:pt modelId="{16C95751-0C45-4B79-AF7B-A507D37EBEEA}" type="pres">
      <dgm:prSet presAssocID="{1166A9E1-D4F2-44AA-BFC1-EB18A92765B3}" presName="node" presStyleLbl="node1" presStyleIdx="1" presStyleCnt="3">
        <dgm:presLayoutVars>
          <dgm:bulletEnabled val="1"/>
        </dgm:presLayoutVars>
      </dgm:prSet>
      <dgm:spPr/>
    </dgm:pt>
    <dgm:pt modelId="{5AF7C990-E47D-4AE8-9913-EEC944DB6691}" type="pres">
      <dgm:prSet presAssocID="{1B9D4A51-6C8B-430D-B8EB-DDF827C75537}" presName="sibTrans" presStyleLbl="sibTrans2D1" presStyleIdx="1" presStyleCnt="2"/>
      <dgm:spPr/>
    </dgm:pt>
    <dgm:pt modelId="{073B640F-8F65-426E-8E76-2B738A04E1D9}" type="pres">
      <dgm:prSet presAssocID="{1B9D4A51-6C8B-430D-B8EB-DDF827C75537}" presName="connectorText" presStyleLbl="sibTrans2D1" presStyleIdx="1" presStyleCnt="2"/>
      <dgm:spPr/>
    </dgm:pt>
    <dgm:pt modelId="{219BB1DB-DE97-4866-9A0A-9E38998F11D5}" type="pres">
      <dgm:prSet presAssocID="{EC11DBCB-D44C-453B-BB17-25B628B2326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E87406-E432-4D04-BFAB-17FADC9C0A2A}" type="presOf" srcId="{1166A9E1-D4F2-44AA-BFC1-EB18A92765B3}" destId="{16C95751-0C45-4B79-AF7B-A507D37EBEEA}" srcOrd="0" destOrd="0" presId="urn:microsoft.com/office/officeart/2005/8/layout/process1"/>
    <dgm:cxn modelId="{11543A1E-6E87-491E-A551-89F4C93F7463}" type="presOf" srcId="{1B9D4A51-6C8B-430D-B8EB-DDF827C75537}" destId="{073B640F-8F65-426E-8E76-2B738A04E1D9}" srcOrd="1" destOrd="0" presId="urn:microsoft.com/office/officeart/2005/8/layout/process1"/>
    <dgm:cxn modelId="{705C2B2D-3E6D-4A02-B399-728119440A87}" type="presOf" srcId="{A8801128-F97E-40D0-8BBE-47A54E3905AA}" destId="{9A7E5E26-7ADF-4CC2-A59F-D59D47CD7768}" srcOrd="0" destOrd="0" presId="urn:microsoft.com/office/officeart/2005/8/layout/process1"/>
    <dgm:cxn modelId="{69125C2F-1451-4471-A444-49C946C6D37F}" type="presOf" srcId="{EC11DBCB-D44C-453B-BB17-25B628B23269}" destId="{219BB1DB-DE97-4866-9A0A-9E38998F11D5}" srcOrd="0" destOrd="0" presId="urn:microsoft.com/office/officeart/2005/8/layout/process1"/>
    <dgm:cxn modelId="{EE5FF665-201A-4C6E-84AF-20B07F826217}" srcId="{902F75AF-EB3C-4020-B2F2-71B542707C69}" destId="{EC11DBCB-D44C-453B-BB17-25B628B23269}" srcOrd="2" destOrd="0" parTransId="{244A10B3-18C1-4CEA-AABC-982C3FA9C5AF}" sibTransId="{A87CDEFD-3030-487C-9D25-24D71D30E371}"/>
    <dgm:cxn modelId="{8A65F749-EF24-4D0D-A00D-CDA5C95DB295}" type="presOf" srcId="{A8801128-F97E-40D0-8BBE-47A54E3905AA}" destId="{F503C94F-A3A8-4B36-BD67-2997DBCC6B56}" srcOrd="1" destOrd="0" presId="urn:microsoft.com/office/officeart/2005/8/layout/process1"/>
    <dgm:cxn modelId="{C68ABE4B-B120-419B-9203-F92D1061C641}" type="presOf" srcId="{1B9D4A51-6C8B-430D-B8EB-DDF827C75537}" destId="{5AF7C990-E47D-4AE8-9913-EEC944DB6691}" srcOrd="0" destOrd="0" presId="urn:microsoft.com/office/officeart/2005/8/layout/process1"/>
    <dgm:cxn modelId="{4FAE986D-0917-45FB-9657-B0D13FB8C73A}" type="presOf" srcId="{902F75AF-EB3C-4020-B2F2-71B542707C69}" destId="{268CA15B-CD4D-4CA3-869B-0D21734583C4}" srcOrd="0" destOrd="0" presId="urn:microsoft.com/office/officeart/2005/8/layout/process1"/>
    <dgm:cxn modelId="{7069C17C-3456-49A1-9AED-DEA68BA84AB5}" srcId="{902F75AF-EB3C-4020-B2F2-71B542707C69}" destId="{1166A9E1-D4F2-44AA-BFC1-EB18A92765B3}" srcOrd="1" destOrd="0" parTransId="{39DD1F19-F45E-4644-B701-B13892AE9DF1}" sibTransId="{1B9D4A51-6C8B-430D-B8EB-DDF827C75537}"/>
    <dgm:cxn modelId="{C902DC7C-FB1C-40FD-ADF4-A645711055C1}" type="presOf" srcId="{568CD3B3-F46F-474C-99CC-50A803A34104}" destId="{83833288-75D1-4CBB-AFBA-BAC9E18D6700}" srcOrd="0" destOrd="0" presId="urn:microsoft.com/office/officeart/2005/8/layout/process1"/>
    <dgm:cxn modelId="{8AD64BBF-2549-496B-9308-3E3AF00F3309}" srcId="{902F75AF-EB3C-4020-B2F2-71B542707C69}" destId="{568CD3B3-F46F-474C-99CC-50A803A34104}" srcOrd="0" destOrd="0" parTransId="{60EB3C25-AF6A-4959-9AC9-9A25A6DE91B0}" sibTransId="{A8801128-F97E-40D0-8BBE-47A54E3905AA}"/>
    <dgm:cxn modelId="{1DFD8820-CA5F-41C9-9EE0-C9280C6A09FD}" type="presParOf" srcId="{268CA15B-CD4D-4CA3-869B-0D21734583C4}" destId="{83833288-75D1-4CBB-AFBA-BAC9E18D6700}" srcOrd="0" destOrd="0" presId="urn:microsoft.com/office/officeart/2005/8/layout/process1"/>
    <dgm:cxn modelId="{2B06FF44-58BC-453F-9C67-7C39A189EB17}" type="presParOf" srcId="{268CA15B-CD4D-4CA3-869B-0D21734583C4}" destId="{9A7E5E26-7ADF-4CC2-A59F-D59D47CD7768}" srcOrd="1" destOrd="0" presId="urn:microsoft.com/office/officeart/2005/8/layout/process1"/>
    <dgm:cxn modelId="{851E878D-1B0F-4A11-B49B-3796F0EC391F}" type="presParOf" srcId="{9A7E5E26-7ADF-4CC2-A59F-D59D47CD7768}" destId="{F503C94F-A3A8-4B36-BD67-2997DBCC6B56}" srcOrd="0" destOrd="0" presId="urn:microsoft.com/office/officeart/2005/8/layout/process1"/>
    <dgm:cxn modelId="{4ED15D63-77EF-4C52-91D9-D1BBF8AC8379}" type="presParOf" srcId="{268CA15B-CD4D-4CA3-869B-0D21734583C4}" destId="{16C95751-0C45-4B79-AF7B-A507D37EBEEA}" srcOrd="2" destOrd="0" presId="urn:microsoft.com/office/officeart/2005/8/layout/process1"/>
    <dgm:cxn modelId="{45D9CF7C-75BE-4466-A5EF-E9395428051F}" type="presParOf" srcId="{268CA15B-CD4D-4CA3-869B-0D21734583C4}" destId="{5AF7C990-E47D-4AE8-9913-EEC944DB6691}" srcOrd="3" destOrd="0" presId="urn:microsoft.com/office/officeart/2005/8/layout/process1"/>
    <dgm:cxn modelId="{B4CD6C64-3609-4312-B50A-6AAA65313E9A}" type="presParOf" srcId="{5AF7C990-E47D-4AE8-9913-EEC944DB6691}" destId="{073B640F-8F65-426E-8E76-2B738A04E1D9}" srcOrd="0" destOrd="0" presId="urn:microsoft.com/office/officeart/2005/8/layout/process1"/>
    <dgm:cxn modelId="{DA967F9F-04D1-4C1A-88F4-6FA773DF9E78}" type="presParOf" srcId="{268CA15B-CD4D-4CA3-869B-0D21734583C4}" destId="{219BB1DB-DE97-4866-9A0A-9E38998F11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2F75AF-EB3C-4020-B2F2-71B542707C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8CD3B3-F46F-474C-99CC-50A803A34104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 t="-549"/>
          </a:stretch>
        </a:blipFill>
        <a:ln/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60EB3C25-AF6A-4959-9AC9-9A25A6DE91B0}" type="parTrans" cxnId="{8AD64BBF-2549-496B-9308-3E3AF00F3309}">
      <dgm:prSet/>
      <dgm:spPr/>
      <dgm:t>
        <a:bodyPr/>
        <a:lstStyle/>
        <a:p>
          <a:pPr latinLnBrk="1"/>
          <a:endParaRPr lang="ko-KR" altLang="en-US"/>
        </a:p>
      </dgm:t>
    </dgm:pt>
    <dgm:pt modelId="{A8801128-F97E-40D0-8BBE-47A54E3905AA}" type="sibTrans" cxnId="{8AD64BBF-2549-496B-9308-3E3AF00F33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166A9E1-D4F2-44AA-BFC1-EB18A92765B3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Candidate </a:t>
          </a:r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문장을 구성</a:t>
          </a:r>
        </a:p>
      </dgm:t>
    </dgm:pt>
    <dgm:pt modelId="{39DD1F19-F45E-4644-B701-B13892AE9DF1}" type="parTrans" cxnId="{7069C17C-3456-49A1-9AED-DEA68BA84AB5}">
      <dgm:prSet/>
      <dgm:spPr/>
      <dgm:t>
        <a:bodyPr/>
        <a:lstStyle/>
        <a:p>
          <a:pPr latinLnBrk="1"/>
          <a:endParaRPr lang="ko-KR" altLang="en-US"/>
        </a:p>
      </dgm:t>
    </dgm:pt>
    <dgm:pt modelId="{1B9D4A51-6C8B-430D-B8EB-DDF827C75537}" type="sibTrans" cxnId="{7069C17C-3456-49A1-9AED-DEA68BA84AB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11DBCB-D44C-453B-BB17-25B628B23269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rPr>
            <a:t>확률계산 및 </a:t>
          </a:r>
          <a:r>
            <a: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rPr>
            <a:t>Ranking</a:t>
          </a:r>
          <a:endParaRPr lang="ko-KR" altLang="en-US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gm:t>
    </dgm:pt>
    <dgm:pt modelId="{244A10B3-18C1-4CEA-AABC-982C3FA9C5AF}" type="par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A87CDEFD-3030-487C-9D25-24D71D30E371}" type="sibTrans" cxnId="{EE5FF665-201A-4C6E-84AF-20B07F826217}">
      <dgm:prSet/>
      <dgm:spPr/>
      <dgm:t>
        <a:bodyPr/>
        <a:lstStyle/>
        <a:p>
          <a:pPr latinLnBrk="1"/>
          <a:endParaRPr lang="ko-KR" altLang="en-US"/>
        </a:p>
      </dgm:t>
    </dgm:pt>
    <dgm:pt modelId="{268CA15B-CD4D-4CA3-869B-0D21734583C4}" type="pres">
      <dgm:prSet presAssocID="{902F75AF-EB3C-4020-B2F2-71B542707C69}" presName="Name0" presStyleCnt="0">
        <dgm:presLayoutVars>
          <dgm:dir/>
          <dgm:resizeHandles val="exact"/>
        </dgm:presLayoutVars>
      </dgm:prSet>
      <dgm:spPr/>
    </dgm:pt>
    <dgm:pt modelId="{83833288-75D1-4CBB-AFBA-BAC9E18D6700}" type="pres">
      <dgm:prSet presAssocID="{568CD3B3-F46F-474C-99CC-50A803A34104}" presName="node" presStyleLbl="node1" presStyleIdx="0" presStyleCnt="3">
        <dgm:presLayoutVars>
          <dgm:bulletEnabled val="1"/>
        </dgm:presLayoutVars>
      </dgm:prSet>
      <dgm:spPr/>
    </dgm:pt>
    <dgm:pt modelId="{9A7E5E26-7ADF-4CC2-A59F-D59D47CD7768}" type="pres">
      <dgm:prSet presAssocID="{A8801128-F97E-40D0-8BBE-47A54E3905AA}" presName="sibTrans" presStyleLbl="sibTrans2D1" presStyleIdx="0" presStyleCnt="2"/>
      <dgm:spPr/>
    </dgm:pt>
    <dgm:pt modelId="{F503C94F-A3A8-4B36-BD67-2997DBCC6B56}" type="pres">
      <dgm:prSet presAssocID="{A8801128-F97E-40D0-8BBE-47A54E3905AA}" presName="connectorText" presStyleLbl="sibTrans2D1" presStyleIdx="0" presStyleCnt="2"/>
      <dgm:spPr/>
    </dgm:pt>
    <dgm:pt modelId="{16C95751-0C45-4B79-AF7B-A507D37EBEEA}" type="pres">
      <dgm:prSet presAssocID="{1166A9E1-D4F2-44AA-BFC1-EB18A92765B3}" presName="node" presStyleLbl="node1" presStyleIdx="1" presStyleCnt="3">
        <dgm:presLayoutVars>
          <dgm:bulletEnabled val="1"/>
        </dgm:presLayoutVars>
      </dgm:prSet>
      <dgm:spPr/>
    </dgm:pt>
    <dgm:pt modelId="{5AF7C990-E47D-4AE8-9913-EEC944DB6691}" type="pres">
      <dgm:prSet presAssocID="{1B9D4A51-6C8B-430D-B8EB-DDF827C75537}" presName="sibTrans" presStyleLbl="sibTrans2D1" presStyleIdx="1" presStyleCnt="2"/>
      <dgm:spPr/>
    </dgm:pt>
    <dgm:pt modelId="{073B640F-8F65-426E-8E76-2B738A04E1D9}" type="pres">
      <dgm:prSet presAssocID="{1B9D4A51-6C8B-430D-B8EB-DDF827C75537}" presName="connectorText" presStyleLbl="sibTrans2D1" presStyleIdx="1" presStyleCnt="2"/>
      <dgm:spPr/>
    </dgm:pt>
    <dgm:pt modelId="{219BB1DB-DE97-4866-9A0A-9E38998F11D5}" type="pres">
      <dgm:prSet presAssocID="{EC11DBCB-D44C-453B-BB17-25B628B23269}" presName="node" presStyleLbl="node1" presStyleIdx="2" presStyleCnt="3">
        <dgm:presLayoutVars>
          <dgm:bulletEnabled val="1"/>
        </dgm:presLayoutVars>
      </dgm:prSet>
      <dgm:spPr/>
    </dgm:pt>
  </dgm:ptLst>
  <dgm:cxnLst>
    <dgm:cxn modelId="{58E87406-E432-4D04-BFAB-17FADC9C0A2A}" type="presOf" srcId="{1166A9E1-D4F2-44AA-BFC1-EB18A92765B3}" destId="{16C95751-0C45-4B79-AF7B-A507D37EBEEA}" srcOrd="0" destOrd="0" presId="urn:microsoft.com/office/officeart/2005/8/layout/process1"/>
    <dgm:cxn modelId="{11543A1E-6E87-491E-A551-89F4C93F7463}" type="presOf" srcId="{1B9D4A51-6C8B-430D-B8EB-DDF827C75537}" destId="{073B640F-8F65-426E-8E76-2B738A04E1D9}" srcOrd="1" destOrd="0" presId="urn:microsoft.com/office/officeart/2005/8/layout/process1"/>
    <dgm:cxn modelId="{705C2B2D-3E6D-4A02-B399-728119440A87}" type="presOf" srcId="{A8801128-F97E-40D0-8BBE-47A54E3905AA}" destId="{9A7E5E26-7ADF-4CC2-A59F-D59D47CD7768}" srcOrd="0" destOrd="0" presId="urn:microsoft.com/office/officeart/2005/8/layout/process1"/>
    <dgm:cxn modelId="{69125C2F-1451-4471-A444-49C946C6D37F}" type="presOf" srcId="{EC11DBCB-D44C-453B-BB17-25B628B23269}" destId="{219BB1DB-DE97-4866-9A0A-9E38998F11D5}" srcOrd="0" destOrd="0" presId="urn:microsoft.com/office/officeart/2005/8/layout/process1"/>
    <dgm:cxn modelId="{EE5FF665-201A-4C6E-84AF-20B07F826217}" srcId="{902F75AF-EB3C-4020-B2F2-71B542707C69}" destId="{EC11DBCB-D44C-453B-BB17-25B628B23269}" srcOrd="2" destOrd="0" parTransId="{244A10B3-18C1-4CEA-AABC-982C3FA9C5AF}" sibTransId="{A87CDEFD-3030-487C-9D25-24D71D30E371}"/>
    <dgm:cxn modelId="{8A65F749-EF24-4D0D-A00D-CDA5C95DB295}" type="presOf" srcId="{A8801128-F97E-40D0-8BBE-47A54E3905AA}" destId="{F503C94F-A3A8-4B36-BD67-2997DBCC6B56}" srcOrd="1" destOrd="0" presId="urn:microsoft.com/office/officeart/2005/8/layout/process1"/>
    <dgm:cxn modelId="{C68ABE4B-B120-419B-9203-F92D1061C641}" type="presOf" srcId="{1B9D4A51-6C8B-430D-B8EB-DDF827C75537}" destId="{5AF7C990-E47D-4AE8-9913-EEC944DB6691}" srcOrd="0" destOrd="0" presId="urn:microsoft.com/office/officeart/2005/8/layout/process1"/>
    <dgm:cxn modelId="{4FAE986D-0917-45FB-9657-B0D13FB8C73A}" type="presOf" srcId="{902F75AF-EB3C-4020-B2F2-71B542707C69}" destId="{268CA15B-CD4D-4CA3-869B-0D21734583C4}" srcOrd="0" destOrd="0" presId="urn:microsoft.com/office/officeart/2005/8/layout/process1"/>
    <dgm:cxn modelId="{7069C17C-3456-49A1-9AED-DEA68BA84AB5}" srcId="{902F75AF-EB3C-4020-B2F2-71B542707C69}" destId="{1166A9E1-D4F2-44AA-BFC1-EB18A92765B3}" srcOrd="1" destOrd="0" parTransId="{39DD1F19-F45E-4644-B701-B13892AE9DF1}" sibTransId="{1B9D4A51-6C8B-430D-B8EB-DDF827C75537}"/>
    <dgm:cxn modelId="{C902DC7C-FB1C-40FD-ADF4-A645711055C1}" type="presOf" srcId="{568CD3B3-F46F-474C-99CC-50A803A34104}" destId="{83833288-75D1-4CBB-AFBA-BAC9E18D6700}" srcOrd="0" destOrd="0" presId="urn:microsoft.com/office/officeart/2005/8/layout/process1"/>
    <dgm:cxn modelId="{8AD64BBF-2549-496B-9308-3E3AF00F3309}" srcId="{902F75AF-EB3C-4020-B2F2-71B542707C69}" destId="{568CD3B3-F46F-474C-99CC-50A803A34104}" srcOrd="0" destOrd="0" parTransId="{60EB3C25-AF6A-4959-9AC9-9A25A6DE91B0}" sibTransId="{A8801128-F97E-40D0-8BBE-47A54E3905AA}"/>
    <dgm:cxn modelId="{1DFD8820-CA5F-41C9-9EE0-C9280C6A09FD}" type="presParOf" srcId="{268CA15B-CD4D-4CA3-869B-0D21734583C4}" destId="{83833288-75D1-4CBB-AFBA-BAC9E18D6700}" srcOrd="0" destOrd="0" presId="urn:microsoft.com/office/officeart/2005/8/layout/process1"/>
    <dgm:cxn modelId="{2B06FF44-58BC-453F-9C67-7C39A189EB17}" type="presParOf" srcId="{268CA15B-CD4D-4CA3-869B-0D21734583C4}" destId="{9A7E5E26-7ADF-4CC2-A59F-D59D47CD7768}" srcOrd="1" destOrd="0" presId="urn:microsoft.com/office/officeart/2005/8/layout/process1"/>
    <dgm:cxn modelId="{851E878D-1B0F-4A11-B49B-3796F0EC391F}" type="presParOf" srcId="{9A7E5E26-7ADF-4CC2-A59F-D59D47CD7768}" destId="{F503C94F-A3A8-4B36-BD67-2997DBCC6B56}" srcOrd="0" destOrd="0" presId="urn:microsoft.com/office/officeart/2005/8/layout/process1"/>
    <dgm:cxn modelId="{4ED15D63-77EF-4C52-91D9-D1BBF8AC8379}" type="presParOf" srcId="{268CA15B-CD4D-4CA3-869B-0D21734583C4}" destId="{16C95751-0C45-4B79-AF7B-A507D37EBEEA}" srcOrd="2" destOrd="0" presId="urn:microsoft.com/office/officeart/2005/8/layout/process1"/>
    <dgm:cxn modelId="{45D9CF7C-75BE-4466-A5EF-E9395428051F}" type="presParOf" srcId="{268CA15B-CD4D-4CA3-869B-0D21734583C4}" destId="{5AF7C990-E47D-4AE8-9913-EEC944DB6691}" srcOrd="3" destOrd="0" presId="urn:microsoft.com/office/officeart/2005/8/layout/process1"/>
    <dgm:cxn modelId="{B4CD6C64-3609-4312-B50A-6AAA65313E9A}" type="presParOf" srcId="{5AF7C990-E47D-4AE8-9913-EEC944DB6691}" destId="{073B640F-8F65-426E-8E76-2B738A04E1D9}" srcOrd="0" destOrd="0" presId="urn:microsoft.com/office/officeart/2005/8/layout/process1"/>
    <dgm:cxn modelId="{DA967F9F-04D1-4C1A-88F4-6FA773DF9E78}" type="presParOf" srcId="{268CA15B-CD4D-4CA3-869B-0D21734583C4}" destId="{219BB1DB-DE97-4866-9A0A-9E38998F11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33288-75D1-4CBB-AFBA-BAC9E18D6700}">
      <dsp:nvSpPr>
        <dsp:cNvPr id="0" name=""/>
        <dsp:cNvSpPr/>
      </dsp:nvSpPr>
      <dsp:spPr>
        <a:xfrm>
          <a:off x="6074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사전에 없는 단어 발견</a:t>
          </a:r>
        </a:p>
      </dsp:txBody>
      <dsp:txXfrm>
        <a:off x="37983" y="984992"/>
        <a:ext cx="1751925" cy="1025628"/>
      </dsp:txXfrm>
    </dsp:sp>
    <dsp:sp modelId="{9A7E5E26-7ADF-4CC2-A59F-D59D47CD7768}">
      <dsp:nvSpPr>
        <dsp:cNvPr id="0" name=""/>
        <dsp:cNvSpPr/>
      </dsp:nvSpPr>
      <dsp:spPr>
        <a:xfrm>
          <a:off x="2003392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003392" y="1362715"/>
        <a:ext cx="269456" cy="270182"/>
      </dsp:txXfrm>
    </dsp:sp>
    <dsp:sp modelId="{16C95751-0C45-4B79-AF7B-A507D37EBEEA}">
      <dsp:nvSpPr>
        <dsp:cNvPr id="0" name=""/>
        <dsp:cNvSpPr/>
      </dsp:nvSpPr>
      <dsp:spPr>
        <a:xfrm>
          <a:off x="2548115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Candidate words</a:t>
          </a:r>
          <a:r>
            <a:rPr lang="ko-KR" altLang="en-US" sz="2000" kern="1200" dirty="0"/>
            <a:t>를 구성</a:t>
          </a:r>
        </a:p>
      </dsp:txBody>
      <dsp:txXfrm>
        <a:off x="2580024" y="984992"/>
        <a:ext cx="1751925" cy="1025628"/>
      </dsp:txXfrm>
    </dsp:sp>
    <dsp:sp modelId="{5AF7C990-E47D-4AE8-9913-EEC944DB6691}">
      <dsp:nvSpPr>
        <dsp:cNvPr id="0" name=""/>
        <dsp:cNvSpPr/>
      </dsp:nvSpPr>
      <dsp:spPr>
        <a:xfrm>
          <a:off x="4545433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545433" y="1362715"/>
        <a:ext cx="269456" cy="270182"/>
      </dsp:txXfrm>
    </dsp:sp>
    <dsp:sp modelId="{219BB1DB-DE97-4866-9A0A-9E38998F11D5}">
      <dsp:nvSpPr>
        <dsp:cNvPr id="0" name=""/>
        <dsp:cNvSpPr/>
      </dsp:nvSpPr>
      <dsp:spPr>
        <a:xfrm>
          <a:off x="5090156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확률계산 및 </a:t>
          </a:r>
          <a:r>
            <a:rPr lang="en-US" altLang="ko-KR" sz="2000" kern="1200" dirty="0"/>
            <a:t>Ranking</a:t>
          </a:r>
          <a:endParaRPr lang="ko-KR" altLang="en-US" sz="2000" kern="1200" dirty="0"/>
        </a:p>
      </dsp:txBody>
      <dsp:txXfrm>
        <a:off x="5122065" y="984992"/>
        <a:ext cx="1751925" cy="1025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33288-75D1-4CBB-AFBA-BAC9E18D6700}">
      <dsp:nvSpPr>
        <dsp:cNvPr id="0" name=""/>
        <dsp:cNvSpPr/>
      </dsp:nvSpPr>
      <dsp:spPr>
        <a:xfrm>
          <a:off x="6074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사전에 없는 단어 발견</a:t>
          </a:r>
        </a:p>
      </dsp:txBody>
      <dsp:txXfrm>
        <a:off x="37983" y="984992"/>
        <a:ext cx="1751925" cy="1025628"/>
      </dsp:txXfrm>
    </dsp:sp>
    <dsp:sp modelId="{9A7E5E26-7ADF-4CC2-A59F-D59D47CD7768}">
      <dsp:nvSpPr>
        <dsp:cNvPr id="0" name=""/>
        <dsp:cNvSpPr/>
      </dsp:nvSpPr>
      <dsp:spPr>
        <a:xfrm>
          <a:off x="2003392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003392" y="1362715"/>
        <a:ext cx="269456" cy="270182"/>
      </dsp:txXfrm>
    </dsp:sp>
    <dsp:sp modelId="{16C95751-0C45-4B79-AF7B-A507D37EBEEA}">
      <dsp:nvSpPr>
        <dsp:cNvPr id="0" name=""/>
        <dsp:cNvSpPr/>
      </dsp:nvSpPr>
      <dsp:spPr>
        <a:xfrm>
          <a:off x="2548115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Candidate words</a:t>
          </a:r>
          <a:r>
            <a:rPr lang="ko-KR" altLang="en-US" sz="2000" kern="1200" dirty="0"/>
            <a:t>를 구성</a:t>
          </a:r>
        </a:p>
      </dsp:txBody>
      <dsp:txXfrm>
        <a:off x="2580024" y="984992"/>
        <a:ext cx="1751925" cy="1025628"/>
      </dsp:txXfrm>
    </dsp:sp>
    <dsp:sp modelId="{5AF7C990-E47D-4AE8-9913-EEC944DB6691}">
      <dsp:nvSpPr>
        <dsp:cNvPr id="0" name=""/>
        <dsp:cNvSpPr/>
      </dsp:nvSpPr>
      <dsp:spPr>
        <a:xfrm>
          <a:off x="4545433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545433" y="1362715"/>
        <a:ext cx="269456" cy="270182"/>
      </dsp:txXfrm>
    </dsp:sp>
    <dsp:sp modelId="{219BB1DB-DE97-4866-9A0A-9E38998F11D5}">
      <dsp:nvSpPr>
        <dsp:cNvPr id="0" name=""/>
        <dsp:cNvSpPr/>
      </dsp:nvSpPr>
      <dsp:spPr>
        <a:xfrm>
          <a:off x="5090156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확률계산 및 </a:t>
          </a:r>
          <a:r>
            <a:rPr lang="en-US" altLang="ko-KR" sz="2000" kern="1200" dirty="0"/>
            <a:t>Ranking</a:t>
          </a:r>
          <a:endParaRPr lang="ko-KR" altLang="en-US" sz="2000" kern="1200" dirty="0"/>
        </a:p>
      </dsp:txBody>
      <dsp:txXfrm>
        <a:off x="5122065" y="984992"/>
        <a:ext cx="1751925" cy="1025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33288-75D1-4CBB-AFBA-BAC9E18D6700}">
      <dsp:nvSpPr>
        <dsp:cNvPr id="0" name=""/>
        <dsp:cNvSpPr/>
      </dsp:nvSpPr>
      <dsp:spPr>
        <a:xfrm>
          <a:off x="6074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사전에 없는 단어 발견</a:t>
          </a:r>
        </a:p>
      </dsp:txBody>
      <dsp:txXfrm>
        <a:off x="37983" y="984992"/>
        <a:ext cx="1751925" cy="1025628"/>
      </dsp:txXfrm>
    </dsp:sp>
    <dsp:sp modelId="{9A7E5E26-7ADF-4CC2-A59F-D59D47CD7768}">
      <dsp:nvSpPr>
        <dsp:cNvPr id="0" name=""/>
        <dsp:cNvSpPr/>
      </dsp:nvSpPr>
      <dsp:spPr>
        <a:xfrm>
          <a:off x="2003392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003392" y="1362715"/>
        <a:ext cx="269456" cy="270182"/>
      </dsp:txXfrm>
    </dsp:sp>
    <dsp:sp modelId="{16C95751-0C45-4B79-AF7B-A507D37EBEEA}">
      <dsp:nvSpPr>
        <dsp:cNvPr id="0" name=""/>
        <dsp:cNvSpPr/>
      </dsp:nvSpPr>
      <dsp:spPr>
        <a:xfrm>
          <a:off x="2548115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Candidate words</a:t>
          </a:r>
          <a:r>
            <a:rPr lang="ko-KR" altLang="en-US" sz="21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를 구성</a:t>
          </a:r>
        </a:p>
      </dsp:txBody>
      <dsp:txXfrm>
        <a:off x="2580024" y="984992"/>
        <a:ext cx="1751925" cy="1025628"/>
      </dsp:txXfrm>
    </dsp:sp>
    <dsp:sp modelId="{5AF7C990-E47D-4AE8-9913-EEC944DB6691}">
      <dsp:nvSpPr>
        <dsp:cNvPr id="0" name=""/>
        <dsp:cNvSpPr/>
      </dsp:nvSpPr>
      <dsp:spPr>
        <a:xfrm>
          <a:off x="4545433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545433" y="1362715"/>
        <a:ext cx="269456" cy="270182"/>
      </dsp:txXfrm>
    </dsp:sp>
    <dsp:sp modelId="{219BB1DB-DE97-4866-9A0A-9E38998F11D5}">
      <dsp:nvSpPr>
        <dsp:cNvPr id="0" name=""/>
        <dsp:cNvSpPr/>
      </dsp:nvSpPr>
      <dsp:spPr>
        <a:xfrm>
          <a:off x="5090156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확률계산 및 </a:t>
          </a:r>
          <a:r>
            <a:rPr lang="en-US" altLang="ko-KR" sz="21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Ranking</a:t>
          </a:r>
          <a:endParaRPr lang="ko-KR" altLang="en-US" sz="21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5122065" y="984992"/>
        <a:ext cx="1751925" cy="1025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33288-75D1-4CBB-AFBA-BAC9E18D6700}">
      <dsp:nvSpPr>
        <dsp:cNvPr id="0" name=""/>
        <dsp:cNvSpPr/>
      </dsp:nvSpPr>
      <dsp:spPr>
        <a:xfrm>
          <a:off x="6074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Input </a:t>
          </a:r>
          <a:r>
            <a:rPr lang="ko-KR" altLang="en-US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문장</a:t>
          </a:r>
          <a:r>
            <a:rPr lang="en-US" altLang="ko-KR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ko-KR" sz="2400" i="1" kern="1200" dirty="0" smtClean="0">
                  <a:latin typeface="Cambria Math" panose="02040503050406030204" pitchFamily="18" charset="0"/>
                  <a:ea typeface="-윤고딕330" panose="02030504000101010101" pitchFamily="18" charset="-127"/>
                </a:rPr>
                <m:t>𝑋</m:t>
              </m:r>
            </m:oMath>
          </a14:m>
          <a:endParaRPr lang="ko-KR" altLang="en-US" sz="24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37983" y="984992"/>
        <a:ext cx="1751925" cy="1025628"/>
      </dsp:txXfrm>
    </dsp:sp>
    <dsp:sp modelId="{9A7E5E26-7ADF-4CC2-A59F-D59D47CD7768}">
      <dsp:nvSpPr>
        <dsp:cNvPr id="0" name=""/>
        <dsp:cNvSpPr/>
      </dsp:nvSpPr>
      <dsp:spPr>
        <a:xfrm>
          <a:off x="2003392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003392" y="1362715"/>
        <a:ext cx="269456" cy="270182"/>
      </dsp:txXfrm>
    </dsp:sp>
    <dsp:sp modelId="{16C95751-0C45-4B79-AF7B-A507D37EBEEA}">
      <dsp:nvSpPr>
        <dsp:cNvPr id="0" name=""/>
        <dsp:cNvSpPr/>
      </dsp:nvSpPr>
      <dsp:spPr>
        <a:xfrm>
          <a:off x="2548115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Candidate </a:t>
          </a:r>
          <a:r>
            <a:rPr lang="ko-KR" altLang="en-US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문장을 구성</a:t>
          </a:r>
        </a:p>
      </dsp:txBody>
      <dsp:txXfrm>
        <a:off x="2580024" y="984992"/>
        <a:ext cx="1751925" cy="1025628"/>
      </dsp:txXfrm>
    </dsp:sp>
    <dsp:sp modelId="{5AF7C990-E47D-4AE8-9913-EEC944DB6691}">
      <dsp:nvSpPr>
        <dsp:cNvPr id="0" name=""/>
        <dsp:cNvSpPr/>
      </dsp:nvSpPr>
      <dsp:spPr>
        <a:xfrm>
          <a:off x="4545433" y="1272654"/>
          <a:ext cx="384937" cy="45030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545433" y="1362715"/>
        <a:ext cx="269456" cy="270182"/>
      </dsp:txXfrm>
    </dsp:sp>
    <dsp:sp modelId="{219BB1DB-DE97-4866-9A0A-9E38998F11D5}">
      <dsp:nvSpPr>
        <dsp:cNvPr id="0" name=""/>
        <dsp:cNvSpPr/>
      </dsp:nvSpPr>
      <dsp:spPr>
        <a:xfrm>
          <a:off x="5090156" y="953083"/>
          <a:ext cx="1815743" cy="108944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확률계산 및 </a:t>
          </a:r>
          <a:r>
            <a:rPr lang="en-US" altLang="ko-KR" sz="2400" kern="1200" dirty="0">
              <a:latin typeface="-윤고딕330" panose="02030504000101010101" pitchFamily="18" charset="-127"/>
              <a:ea typeface="-윤고딕330" panose="02030504000101010101" pitchFamily="18" charset="-127"/>
            </a:rPr>
            <a:t>Ranking</a:t>
          </a:r>
          <a:endParaRPr lang="ko-KR" altLang="en-US" sz="2400" kern="1200" dirty="0">
            <a:latin typeface="-윤고딕330" panose="02030504000101010101" pitchFamily="18" charset="-127"/>
            <a:ea typeface="-윤고딕330" panose="02030504000101010101" pitchFamily="18" charset="-127"/>
          </a:endParaRPr>
        </a:p>
      </dsp:txBody>
      <dsp:txXfrm>
        <a:off x="5122065" y="984992"/>
        <a:ext cx="1751925" cy="1025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1887D-C34C-4A8C-8268-8AF163779519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F1C60-C07D-4552-ABE4-9F542ADC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2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9%95%EB%A5%A0%EB%B6%84%ED%8F%AC" TargetMode="External"/><Relationship Id="rId3" Type="http://schemas.openxmlformats.org/officeDocument/2006/relationships/hyperlink" Target="https://ko.wikipedia.org/wiki/%ED%86%B5%EA%B3%84%EC%A0%81_%EC%B6%94%EB%A1%A0" TargetMode="External"/><Relationship Id="rId7" Type="http://schemas.openxmlformats.org/officeDocument/2006/relationships/hyperlink" Target="https://ko.wikipedia.org/wiki/%ED%99%95%EB%A5%A0%EB%B3%80%EC%88%9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B2%A0%EC%9D%B4%EC%A6%88_%ED%99%95%EB%A5%A0%EB%A1%A0" TargetMode="External"/><Relationship Id="rId5" Type="http://schemas.openxmlformats.org/officeDocument/2006/relationships/hyperlink" Target="https://ko.wikipedia.org/wiki/%EC%82%AC%ED%9B%84_%ED%99%95%EB%A5%A0" TargetMode="External"/><Relationship Id="rId4" Type="http://schemas.openxmlformats.org/officeDocument/2006/relationships/hyperlink" Target="https://ko.wikipedia.org/wiki/%EC%82%AC%EC%A0%84_%ED%99%95%EB%A5%A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9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8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2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06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7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7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9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94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4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베이즈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(Bayesian inference)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통계적 추론"/>
              </a:rPr>
              <a:t>통계적 추론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 방법으로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 대상의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사전 확률"/>
              </a:rPr>
              <a:t>사전 확률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추가적인 정보를 통해 해당 대상의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사후 확률"/>
              </a:rPr>
              <a:t>사후 확률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추론하는 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베이즈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추론은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베이즈 확률론"/>
              </a:rPr>
              <a:t>베이즈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베이즈 확률론"/>
              </a:rPr>
              <a:t> 확률론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추론하는 대상을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확률변수"/>
              </a:rPr>
              <a:t>확률변수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보아 그 변수의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확률분포"/>
              </a:rPr>
              <a:t>확률분포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추정하는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7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표는 </a:t>
            </a:r>
            <a:r>
              <a:rPr lang="en-US" altLang="ko-KR" dirty="0"/>
              <a:t>bigram</a:t>
            </a:r>
            <a:r>
              <a:rPr lang="ko-KR" altLang="en-US" dirty="0"/>
              <a:t>으로 만든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0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4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6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6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1C60-C07D-4552-ABE4-9F542ADCF41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5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emf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" y="3864992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정보통신공학과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2014112125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남기원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3" y="2787774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itchFamily="34" charset="0"/>
              </a:rPr>
              <a:t>CH5. Spelling Correction 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itchFamily="34" charset="0"/>
              </a:rPr>
              <a:t>and the Noisy Channel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03848" y="134761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Arial" pitchFamily="34" charset="0"/>
              </a:rPr>
              <a:t>자연어 처리론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Confusion Matrix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477F40-63CE-4FF9-9B7A-1F5BDA752C94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4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종류의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confusion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– count(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쓰여진 경우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– count(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쓰여진 경우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  <a:endParaRPr lang="ko-KR" altLang="en-US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– count(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쓰여진 경우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𝑡𝑟𝑎𝑛𝑠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– count(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쓰여진 경우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  <a:endParaRPr lang="ko-KR" altLang="en-US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Confusion matrix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구성을 위한 자료수집</a:t>
                </a:r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Roger Mitton (http://www.dcs.bbk.ac.uk/~ROGER/corpora.html)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Peter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Norvig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(http://norvig.com/ngrams/)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477F40-63CE-4FF9-9B7A-1F5BDA752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2AAB25A-9647-40DD-9E67-121A9ED0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987574"/>
            <a:ext cx="1205082" cy="3841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160692-53B9-4AAA-84E1-18947541F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87574"/>
            <a:ext cx="3240360" cy="3841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B3166-01C5-4913-ABAC-41AC10340D06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0AC16-4239-4343-80B4-4BD8E69F318B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FEF35-51E5-440E-BBB0-5A0AF1353C5C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C9624-DAAC-4CD2-9F14-D0C1440A4CD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7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“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acress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6E564F-E316-4F6B-8809-DB0F988E42D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619672" y="1448222"/>
                <a:ext cx="6912768" cy="2995737"/>
              </a:xfrm>
            </p:spPr>
            <p:txBody>
              <a:bodyPr/>
              <a:lstStyle/>
              <a:p>
                <a:pPr marL="342900" indent="-216000">
                  <a:buFont typeface="+mj-ea"/>
                  <a:buAutoNum type="circleNumDbPlain" startAt="3"/>
                </a:pP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Channel model probability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계산</a:t>
                </a:r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26900"/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= correct word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𝑤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번째 글자</a:t>
                </a:r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26900"/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= typo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𝑥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번째 글자</a:t>
                </a:r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26900"/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𝑑𝑒𝑙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𝑑𝑒𝑙𝑒𝑡𝑖𝑜𝑛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𝑖𝑛𝑠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𝑖𝑛𝑠𝑒𝑟𝑡𝑖𝑜𝑛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𝑠𝑢𝑏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𝑠𝑢𝑏𝑠𝑡𝑖𝑡𝑢𝑡𝑖𝑜𝑛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𝑡𝑟𝑎𝑛𝑠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𝑡𝑟𝑎𝑛𝑠𝑝𝑜𝑠𝑖𝑡𝑖𝑜𝑛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6E564F-E316-4F6B-8809-DB0F988E4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619672" y="1448222"/>
                <a:ext cx="6912768" cy="2995737"/>
              </a:xfrm>
              <a:blipFill>
                <a:blip r:embed="rId2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274BE77-C9C3-4DE1-B7D8-BE294679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35" y="2283718"/>
            <a:ext cx="6296625" cy="22084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9ED153-FD8D-4123-B218-894000F6C404}"/>
              </a:ext>
            </a:extLst>
          </p:cNvPr>
          <p:cNvSpPr/>
          <p:nvPr/>
        </p:nvSpPr>
        <p:spPr>
          <a:xfrm>
            <a:off x="2483768" y="3723878"/>
            <a:ext cx="5112568" cy="23852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9E5AC-6109-4CF2-A563-9F7CD93DC2CB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73E12-72E5-4BEE-842F-2152BE6E31F9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C9B5-82B7-4E6E-BE39-E50C26F5F58A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2AB41-2AE8-4353-8FF3-665563A87D62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“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acress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6E564F-E316-4F6B-8809-DB0F988E42D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하지만 문맥에 따라서 틀릴 수도 있다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</a:p>
              <a:p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𝑐𝑎𝑙𝑙𝑒𝑑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stellar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versatile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acress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whose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combination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sass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glamour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defined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주변단어를 보면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across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보다 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actress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더 맞는 표현</a:t>
                </a:r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-&gt; </a:t>
                </a:r>
                <a:r>
                  <a:rPr lang="en-US" altLang="ko-KR" dirty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Unigram</a:t>
                </a:r>
                <a:r>
                  <a:rPr lang="ko-KR" altLang="en-US" dirty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보다 큰 </a:t>
                </a:r>
                <a:r>
                  <a:rPr lang="en-US" altLang="ko-KR" dirty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language model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 필요함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6E564F-E316-4F6B-8809-DB0F988E4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D234BB9-D4B2-4852-8CF0-F9DA4B0F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501086"/>
            <a:ext cx="2610000" cy="1309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6CD50-07A3-44D2-9713-0E6B64B5D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890566"/>
            <a:ext cx="4828500" cy="530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782ABB-28BB-4DFA-AEC9-9731D6A28429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C870F-8054-4A0B-A592-C8C109EFB3FD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AA50C-F371-4C87-AF07-C9CD77B42063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DD82B-AD53-4E57-B92C-229AB753FDFB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46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6E564F-E316-4F6B-8809-DB0F988E42D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7704" y="1059583"/>
            <a:ext cx="6995120" cy="3600400"/>
          </a:xfrm>
        </p:spPr>
        <p:txBody>
          <a:bodyPr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실존하는 단어가 오류인 경우</a:t>
            </a: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84150" lvl="1" indent="-171450">
              <a:buFontTx/>
              <a:buChar char="-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Typographical error: insertion, deletion, transposition</a:t>
            </a:r>
          </a:p>
          <a:p>
            <a:pPr marL="984150" lvl="1" indent="-171450">
              <a:buFontTx/>
              <a:buChar char="-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우연히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real word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경우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84150" lvl="1" indent="-171450">
              <a:buFontTx/>
              <a:buChar char="-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Cognitive error: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동음이의어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984150" lvl="1" indent="-171450">
              <a:buFontTx/>
              <a:buChar char="-"/>
            </a:pP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Spelling error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25% ~ 40%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차지</a:t>
            </a: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160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Noisy channel model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</a:t>
            </a: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correction 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가능</a:t>
            </a: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EAA83-48CD-4573-BABC-D65A1070CA2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F0FF5-7E54-4321-87A8-5A604131C57A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727DD-844D-4C56-806A-CC9140E95617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94967-65F6-4BE4-9A8B-A7CA43149A5B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19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Noisy channel model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8">
                <a:extLst>
                  <a:ext uri="{FF2B5EF4-FFF2-40B4-BE49-F238E27FC236}">
                    <a16:creationId xmlns:a16="http://schemas.microsoft.com/office/drawing/2014/main" id="{DE44743E-E8F0-47BA-961E-504BA0483E6A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78240435"/>
                  </p:ext>
                </p:extLst>
              </p:nvPr>
            </p:nvGraphicFramePr>
            <p:xfrm>
              <a:off x="1979712" y="1073943"/>
              <a:ext cx="6911975" cy="29956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내용 개체 틀 8">
                <a:extLst>
                  <a:ext uri="{FF2B5EF4-FFF2-40B4-BE49-F238E27FC236}">
                    <a16:creationId xmlns:a16="http://schemas.microsoft.com/office/drawing/2014/main" id="{DE44743E-E8F0-47BA-961E-504BA0483E6A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78240435"/>
                  </p:ext>
                </p:extLst>
              </p:nvPr>
            </p:nvGraphicFramePr>
            <p:xfrm>
              <a:off x="1979712" y="1073943"/>
              <a:ext cx="6911975" cy="29956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42D5FC-1CBC-4179-911F-526C606EBA3A}"/>
                  </a:ext>
                </a:extLst>
              </p:cNvPr>
              <p:cNvSpPr txBox="1"/>
              <p:nvPr/>
            </p:nvSpPr>
            <p:spPr>
              <a:xfrm>
                <a:off x="1623760" y="3234183"/>
                <a:ext cx="251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42D5FC-1CBC-4179-911F-526C606E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0" y="3234183"/>
                <a:ext cx="2518831" cy="276999"/>
              </a:xfrm>
              <a:prstGeom prst="rect">
                <a:avLst/>
              </a:prstGeom>
              <a:blipFill>
                <a:blip r:embed="rId11"/>
                <a:stretch>
                  <a:fillRect r="-72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BADB0E-BCA0-4984-B377-2D28567BD410}"/>
                  </a:ext>
                </a:extLst>
              </p:cNvPr>
              <p:cNvSpPr txBox="1"/>
              <p:nvPr/>
            </p:nvSpPr>
            <p:spPr>
              <a:xfrm>
                <a:off x="5147286" y="3240781"/>
                <a:ext cx="576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BADB0E-BCA0-4984-B377-2D28567B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86" y="3240781"/>
                <a:ext cx="576825" cy="276999"/>
              </a:xfrm>
              <a:prstGeom prst="rect">
                <a:avLst/>
              </a:prstGeom>
              <a:blipFill>
                <a:blip r:embed="rId12"/>
                <a:stretch>
                  <a:fillRect l="-6316" r="-1157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F9039C3-9709-45CD-A07B-AA882723D63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929BF-4DF0-4B66-817A-E19B289106DA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DC9F3-AB8C-41E6-86C4-D72B6EB9368A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419FA-4241-468D-A9A7-52E184062AF1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84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Candidate sentence 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구성하기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6E564F-E316-4F6B-8809-DB0F988E42D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input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candidate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들을 구함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는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edit distance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작은 단어들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일반적으로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가정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pPr lvl="1" indent="0">
                  <a:buNone/>
                </a:pP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𝑡h𝑒𝑤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𝑡h𝑎𝑤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𝑡h𝑒𝑚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dirty="0" err="1" smtClean="0">
                        <a:latin typeface="Cambria Math" panose="02040503050406030204" pitchFamily="18" charset="0"/>
                      </a:rPr>
                      <m:t>𝑡h𝑤𝑒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1" indent="0">
                  <a:buNone/>
                </a:pPr>
                <a:endPara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모든 문장은 한 단어의 오류만 있다고 가정</a:t>
                </a:r>
              </a:p>
              <a:p>
                <a:pPr lvl="1" indent="0">
                  <a:buNone/>
                </a:pP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𝑂𝑛𝑙𝑦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𝑡h𝑒𝑤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𝑎𝑝𝑝𝑙𝑒𝑠</m:t>
                    </m:r>
                  </m:oMath>
                </a14:m>
                <a:endPara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56E564F-E316-4F6B-8809-DB0F988E4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82763FE-617E-44E7-985F-3BA13F92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00" y="1974165"/>
            <a:ext cx="2479500" cy="2901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CAEA9-66EA-42AD-9FC9-B93929AEDAD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F3AD3-7E50-439D-AE03-5B7884EC7711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F3A69-24EB-440F-BC08-6712818DC711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FE85D-3D0F-4549-BCE8-08DA3AD005A9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3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C60878-E598-4868-BC58-1282E8F1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9" y="1663699"/>
            <a:ext cx="5016238" cy="2995613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421E020-C668-4774-A89F-72BE67B17C5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9" y="1663700"/>
            <a:ext cx="5014727" cy="29956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Candidate sentence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6B7A6-51A0-436D-8EF6-01E372519056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6EE07-0E42-40F6-B6D2-E9C577B0C17D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6987F-402E-441D-B5AE-05A68C75E453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29EE9-4D32-45B3-A36C-AC8B4EF6C149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5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Probability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FA085E-F024-48C9-93E2-91753E10B19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851920" y="2234172"/>
            <a:ext cx="2830568" cy="67515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8B0F24-C71C-44A2-886F-7763F9ED5C13}"/>
              </a:ext>
            </a:extLst>
          </p:cNvPr>
          <p:cNvCxnSpPr>
            <a:cxnSpLocks/>
          </p:cNvCxnSpPr>
          <p:nvPr/>
        </p:nvCxnSpPr>
        <p:spPr>
          <a:xfrm>
            <a:off x="6084168" y="2667844"/>
            <a:ext cx="504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39FFB9-8641-4FC8-9E44-800AF3A0686E}"/>
              </a:ext>
            </a:extLst>
          </p:cNvPr>
          <p:cNvSpPr txBox="1"/>
          <p:nvPr/>
        </p:nvSpPr>
        <p:spPr>
          <a:xfrm>
            <a:off x="4974472" y="3387720"/>
            <a:ext cx="326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문장의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trigram probability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1C80A0-8086-4B58-B706-A80FD0D71C47}"/>
              </a:ext>
            </a:extLst>
          </p:cNvPr>
          <p:cNvCxnSpPr>
            <a:endCxn id="17" idx="0"/>
          </p:cNvCxnSpPr>
          <p:nvPr/>
        </p:nvCxnSpPr>
        <p:spPr>
          <a:xfrm>
            <a:off x="6336196" y="2662342"/>
            <a:ext cx="273244" cy="7253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A700DB-96C2-41BE-A335-2CA1C74EB1CB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3C1F2-3DF5-41C2-91C8-91FC509DB77F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73971D-BB51-4A96-9021-B74A40D65D58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A6E2A-DDCC-4E36-B0F1-8E6915215298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01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Probability - Channel model 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입력 단어가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Error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아닐 확률을 고려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-&gt;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입력이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real-word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이기 때문에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8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ko-KR" sz="18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028700" lvl="1">
                  <a:buFontTx/>
                  <a:buChar char="-"/>
                </a:pP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상황에 따라 </a:t>
                </a:r>
                <a:r>
                  <a:rPr lang="ko-KR" altLang="en-US" sz="14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다른값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추정 가능</a:t>
                </a:r>
                <a:endPara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028700" lvl="1">
                  <a:buFontTx/>
                  <a:buChar char="-"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20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 단어 중 한 단어 오류 </a:t>
                </a: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=&gt;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 0.95</a:t>
                </a:r>
              </a:p>
              <a:p>
                <a:pPr marL="1028700" lvl="1">
                  <a:buFontTx/>
                  <a:buChar char="-"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100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 단어 중 한 단어 오류 </a:t>
                </a: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=&gt;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 0.99</a:t>
                </a:r>
                <a:endPara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86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Probability - Channel model 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Simple model</a:t>
            </a: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More</a:t>
            </a:r>
            <a:r>
              <a:rPr lang="ko-KR" altLang="en-US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sophisticated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confusion matrix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확률 계산을 활용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611D3B-2230-4477-9B15-713691B2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44" y="1975119"/>
            <a:ext cx="3870000" cy="15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52536" y="1131590"/>
            <a:ext cx="9217024" cy="3672408"/>
          </a:xfrm>
        </p:spPr>
        <p:txBody>
          <a:bodyPr>
            <a:normAutofit/>
          </a:bodyPr>
          <a:lstStyle/>
          <a:p>
            <a:pPr marL="1143000" lvl="1" indent="-400050">
              <a:buFont typeface="+mj-lt"/>
              <a:buAutoNum type="arabicParenR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The Noisy Channel Model</a:t>
            </a:r>
          </a:p>
          <a:p>
            <a:pPr marL="1143000" lvl="1" indent="-400050">
              <a:buFont typeface="+mj-lt"/>
              <a:buAutoNum type="arabicParenR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Non-Word Spelling Error</a:t>
            </a:r>
          </a:p>
          <a:p>
            <a:pPr marL="1143000" lvl="1" indent="-400050">
              <a:buFont typeface="+mj-lt"/>
              <a:buAutoNum type="arabicParenR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Real Word Spelling Error</a:t>
            </a:r>
          </a:p>
          <a:p>
            <a:pPr marL="1143000" lvl="1" indent="-400050">
              <a:buFont typeface="+mj-lt"/>
              <a:buAutoNum type="arabicParenR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143000" lvl="1" indent="-400050">
              <a:buFont typeface="+mj-lt"/>
              <a:buAutoNum type="arabicParenR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The State of the 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	CONTENTS</a:t>
            </a:r>
            <a:endParaRPr 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CC69B3-9DF3-4026-83AE-3B71511D0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𝑋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=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𝑡𝑤𝑜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𝑜𝑓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𝑡h𝑒𝑤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CC69B3-9DF3-4026-83AE-3B71511D0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𝐶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(</m:t>
                      </m:r>
                      <m:r>
                        <a:rPr lang="en-US" altLang="ko-KR" sz="1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𝑡h𝑒𝑤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) = {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𝑡h𝑒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𝑡h𝑎𝑤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𝑡h𝑟𝑒𝑤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𝑡h𝑤𝑒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𝑡h𝑒𝑤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}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Language model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확률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BD3451-F02A-4EAC-A53C-AD595173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36" y="2615319"/>
            <a:ext cx="3792600" cy="19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CC69B3-9DF3-4026-83AE-3B71511D0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𝑋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=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𝑡𝑤𝑜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𝑜𝑓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𝑡h𝑒𝑤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CC69B3-9DF3-4026-83AE-3B71511D0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𝐶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(</m:t>
                      </m:r>
                      <m:r>
                        <a:rPr lang="en-US" altLang="ko-KR" sz="1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𝑡h𝑒𝑤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) = {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𝑡h𝑒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𝑡h𝑎𝑤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𝑡h𝑟𝑒𝑤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𝑡h𝑤𝑒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, </m:t>
                      </m:r>
                      <m:r>
                        <a:rPr lang="en-US" altLang="ko-KR" sz="1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𝑡h𝑒𝑤</m:t>
                      </m:r>
                      <m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}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Channel model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확률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simple model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이용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Notice - 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너무 크면 오류가 아닐 경우를 선택할 수 있음 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 b="-1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4AC63-4A50-4E34-8CF7-94AB9975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70" y="2715766"/>
            <a:ext cx="6032531" cy="133727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82DEF4-0726-493A-96AF-FC7E61B41056}"/>
              </a:ext>
            </a:extLst>
          </p:cNvPr>
          <p:cNvGrpSpPr/>
          <p:nvPr/>
        </p:nvGrpSpPr>
        <p:grpSpPr>
          <a:xfrm>
            <a:off x="7153944" y="2715766"/>
            <a:ext cx="1239874" cy="767865"/>
            <a:chOff x="7153944" y="2903749"/>
            <a:chExt cx="1239874" cy="76786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5D59B9C-6718-429B-A87F-4EDAE75E830A}"/>
                </a:ext>
              </a:extLst>
            </p:cNvPr>
            <p:cNvSpPr/>
            <p:nvPr/>
          </p:nvSpPr>
          <p:spPr>
            <a:xfrm>
              <a:off x="7153944" y="2903749"/>
              <a:ext cx="1162472" cy="2440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76AF63-4ECB-490C-A4DB-99ED18322C2A}"/>
                </a:ext>
              </a:extLst>
            </p:cNvPr>
            <p:cNvSpPr txBox="1"/>
            <p:nvPr/>
          </p:nvSpPr>
          <p:spPr>
            <a:xfrm flipH="1">
              <a:off x="7520722" y="3363837"/>
              <a:ext cx="8730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trigram</a:t>
              </a:r>
              <a:endPara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C5E3D-3B2C-4A6A-8060-BFDB93362FA8}"/>
              </a:ext>
            </a:extLst>
          </p:cNvPr>
          <p:cNvCxnSpPr>
            <a:stCxn id="6" idx="2"/>
          </p:cNvCxnSpPr>
          <p:nvPr/>
        </p:nvCxnSpPr>
        <p:spPr>
          <a:xfrm>
            <a:off x="7735180" y="2959831"/>
            <a:ext cx="222090" cy="2160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Extension of Simple model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Input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single error -&gt; Noisy model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한 번에 하나씩 입력 단어를 결정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단어가 수정이 필요한지 여부를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detect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함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Basic system: overcorrecting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되는 경향이 있음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                  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희귀한 단어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-&gt;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더 자주 등장하는 단어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buFont typeface="+mj-ea"/>
                  <a:buAutoNum type="circleNumDbPlain" startAt="3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Candidate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구성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𝑤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&gt;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-&gt;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− </m:t>
                    </m:r>
                    <m:func>
                      <m:func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&gt; </m:t>
                    </m:r>
                    <m:r>
                      <a:rPr lang="ko-KR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𝜃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1" indent="0">
                  <a:buNone/>
                </a:pP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342900" indent="-342900">
                  <a:buFont typeface="+mj-ea"/>
                  <a:buAutoNum type="circleNumDbPlain" startAt="2"/>
                </a:pP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0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Autocorrect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Classifier </a:t>
            </a:r>
            <a:r>
              <a:rPr lang="ko-KR" altLang="en-US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  <a:endParaRPr lang="en-US" altLang="ko-KR" sz="20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Candidate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log probabilit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의 차이를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feature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사용함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lvl="1" indent="0">
              <a:buNone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Best candidate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결정함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lvl="1" indent="0">
              <a:buNone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Application</a:t>
            </a:r>
            <a:r>
              <a:rPr lang="ko-KR" altLang="en-US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따라 자동으로 철자를 교정하거나 단순히 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error</a:t>
            </a:r>
            <a:r>
              <a:rPr lang="ko-KR" altLang="en-US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알려주고 제안을 하는 경우도 있음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64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Larger Dictionary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Modern system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이전 보다 훨씬 큰 사전을 사용함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더 복잡한 모델을 만들기 위해서는 많은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misspelling 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포함되어 있어야 함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Google N-gram 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같은 거대한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말뭉치를 사용해 사전을 만들기도 함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34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Improve the Performance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Prior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과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likelihood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결합 방법을 바꿈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ea typeface="-윤고딕330" panose="02030504000101010101" pitchFamily="18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𝐿𝑖𝑘𝑒𝑙𝑖h𝑜𝑜𝑑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∗ 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𝑃𝑟𝑖𝑜𝑟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-&gt;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서로 다른 범위를 가지기 때문에 비례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하지 않음</a:t>
                </a: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특정 상황이나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Data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에서 하나를 더 신뢰할 수 있음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(power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𝜆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1" indent="0">
                  <a:buNone/>
                </a:pPr>
                <a:endParaRPr lang="en-US" altLang="ko-KR" sz="14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1" indent="0">
                  <a:buNone/>
                </a:pPr>
                <a:endParaRPr lang="en-US" altLang="ko-KR" sz="14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B3481-4B26-41A4-9F09-078F88A28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3" y="3109083"/>
            <a:ext cx="2405591" cy="557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767C61-F0C8-4D73-BCF9-0A12EA985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052" y="4087460"/>
            <a:ext cx="2979374" cy="572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457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Supervised Classifier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특정한 목적이 있는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real-word spelling correction</a:t>
                </a:r>
              </a:p>
              <a:p>
                <a:pPr lvl="1" indent="0">
                  <a:buNone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동음이의어 구분</a:t>
                </a: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–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𝑝𝑒𝑎𝑐𝑒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𝑝𝑖𝑒𝑐𝑒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,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𝑎𝑓𝑓𝑒𝑐𝑡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𝑒𝑓𝑓𝑒𝑐𝑡</m:t>
                    </m:r>
                  </m:oMath>
                </a14:m>
                <a:endPara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1" indent="0">
                  <a:buNone/>
                </a:pP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문법 교정 </a:t>
                </a: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𝑎𝑚𝑜𝑛𝑔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𝑏𝑒𝑡𝑤𝑒𝑒𝑛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</m:oMath>
                </a14:m>
                <a:endPara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문맥에서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feature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끌어내어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best candidate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선택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많은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feature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있으면 높은 정확도를 얻을 수 있음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18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Improved Edit Models : Partition and Pronunciation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Channel model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개선</a:t>
                </a:r>
                <a:endParaRPr lang="en-US" altLang="ko-KR" sz="20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multiple-letter transformation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을 계산하는 능력이 중요함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Partition</a:t>
                </a:r>
              </a:p>
              <a:p>
                <a:pPr marL="1085850" lvl="1" indent="-216000">
                  <a:buFont typeface="+mj-ea"/>
                  <a:buAutoNum type="circleNumDbPlain"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Typist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처음 선택한 단어를 생성</a:t>
                </a:r>
                <a:endPara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085850" lvl="1" indent="-216000">
                  <a:buFont typeface="+mj-ea"/>
                  <a:buAutoNum type="circleNumDbPlain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단어의 글자에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partition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을 선택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(error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일수도 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있음</a:t>
                </a: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pPr marL="1085850" lvl="1" indent="-216000">
                  <a:buFont typeface="+mj-ea"/>
                  <a:buAutoNum type="circleNumDbPlain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나눠진 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글자를 입력</a:t>
                </a:r>
                <a:endParaRPr lang="en-US" altLang="ko-KR" sz="14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2" indent="0">
                  <a:buNone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𝑝h𝑦𝑠𝑖𝑐𝑎𝑙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−&gt; </m:t>
                    </m:r>
                    <m:r>
                      <a:rPr lang="en-US" altLang="ko-KR" sz="1400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𝑦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𝑐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𝑎𝑙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04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Partition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𝑝h𝑦𝑠𝑖𝑐𝑎𝑙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−&gt; 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𝑦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𝑠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𝑐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𝑎𝑙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𝑓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𝑠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𝑘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𝑙𝑒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𝑓𝑖𝑠𝑖𝑘𝑙𝑒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 될 확률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 algn="ctr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𝑓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𝑝h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∗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∗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𝑠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𝑠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∗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∗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𝑘</m:t>
                        </m:r>
                      </m:e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𝑐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∗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𝑙𝑒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𝑎𝑙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 err="1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Damerau-Levenshtein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edit distance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와의 차이점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edit probability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𝑓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), 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𝑙𝑒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𝑎𝑙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high likelihood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𝑒𝑛𝑡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r>
                      <a:rPr lang="en-US" altLang="ko-KR" sz="16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𝑎𝑛𝑡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계산 가능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45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Partition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2051720" y="1705185"/>
                <a:ext cx="6912768" cy="2995737"/>
              </a:xfrm>
            </p:spPr>
            <p:txBody>
              <a:bodyPr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Partition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된 글자가 단어의 어디에 위치하는지도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condition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으로 이용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ex)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𝑓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,</m:t>
                    </m:r>
                    <m:r>
                      <a:rPr lang="en-US" altLang="ko-KR" sz="16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𝑏𝑒𝑔𝑖𝑛𝑛𝑖𝑛𝑔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확률 구하기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-&gt;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는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(error/correct string/number of times it occurs)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training set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으로 학습된다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051720" y="1705185"/>
                <a:ext cx="6912768" cy="2995737"/>
              </a:xfrm>
              <a:blipFill>
                <a:blip r:embed="rId3"/>
                <a:stretch>
                  <a:fillRect t="-611" b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21946-91AB-4887-B17B-6274FB00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10" y="2880563"/>
            <a:ext cx="4713851" cy="10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44080-EF7C-45BA-A5C7-6C560F0A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Introduce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04E46-024A-4B49-8276-92C68722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Spelling Correction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E7422-7E1D-4BA0-8906-0B39B13956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correction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사전에 없는 단어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사전이 클 수록 좋음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Candidates: error word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철자가 비슷한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real word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Candidates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생성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-&gt; Ranking</a:t>
            </a:r>
          </a:p>
          <a:p>
            <a:pPr lvl="1" indent="0">
              <a:buNone/>
            </a:pPr>
            <a:endParaRPr lang="en-US" altLang="ko-KR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Real word spelling correction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실존하는 단어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어려운 작업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-&gt; input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모든 단어가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error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 수 있음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1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Partition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31680" y="1551330"/>
            <a:ext cx="6912768" cy="2995737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training pair (</a:t>
            </a:r>
            <a:r>
              <a:rPr lang="en-US" altLang="ko-KR" sz="16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akgsual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/actual),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standard min-edit distance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사용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Edit operation</a:t>
            </a:r>
          </a:p>
          <a:p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 additional edit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14AEF-C7C8-45AF-B943-64067BF8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32" y="2054387"/>
            <a:ext cx="2680494" cy="1284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A1EF7-84FB-41EB-9801-75D877408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620074"/>
            <a:ext cx="3560400" cy="303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7B172-5342-4BF4-92D3-424EC050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028" y="4000020"/>
            <a:ext cx="645000" cy="763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53BD45-96EF-4189-9274-13541AAEE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055" y="4278448"/>
            <a:ext cx="335400" cy="155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C72BFA-61B7-4AA8-91C6-091BE59C6E0D}"/>
              </a:ext>
            </a:extLst>
          </p:cNvPr>
          <p:cNvCxnSpPr>
            <a:cxnSpLocks/>
          </p:cNvCxnSpPr>
          <p:nvPr/>
        </p:nvCxnSpPr>
        <p:spPr>
          <a:xfrm>
            <a:off x="4367647" y="4356048"/>
            <a:ext cx="1014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77B461-3826-470D-8BD5-984AF0F80674}"/>
                  </a:ext>
                </a:extLst>
              </p:cNvPr>
              <p:cNvSpPr txBox="1"/>
              <p:nvPr/>
            </p:nvSpPr>
            <p:spPr>
              <a:xfrm>
                <a:off x="6893190" y="2571750"/>
                <a:ext cx="1984216" cy="732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edit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확률 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77B461-3826-470D-8BD5-984AF0F8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90" y="2571750"/>
                <a:ext cx="1984216" cy="732123"/>
              </a:xfrm>
              <a:prstGeom prst="rect">
                <a:avLst/>
              </a:prstGeom>
              <a:blipFill>
                <a:blip r:embed="rId7"/>
                <a:stretch>
                  <a:fillRect t="-1639"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A561962-A793-40A6-805F-3F069660D692}"/>
              </a:ext>
            </a:extLst>
          </p:cNvPr>
          <p:cNvCxnSpPr>
            <a:stCxn id="5" idx="3"/>
            <a:endCxn id="14" idx="2"/>
          </p:cNvCxnSpPr>
          <p:nvPr/>
        </p:nvCxnSpPr>
        <p:spPr>
          <a:xfrm flipV="1">
            <a:off x="7124288" y="3303873"/>
            <a:ext cx="761010" cy="468168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74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Improved Edit Models : Partition and Pronunciation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</p:spPr>
            <p:txBody>
              <a:bodyPr/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Channel model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개선</a:t>
                </a:r>
                <a:endParaRPr lang="en-US" altLang="ko-KR" sz="20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multiple-letter transformation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을 계산하는 능력이 중요함</a:t>
                </a:r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20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Partition</a:t>
                </a:r>
              </a:p>
              <a:p>
                <a:pPr marL="1085850" lvl="1" indent="-216000">
                  <a:buFont typeface="+mj-ea"/>
                  <a:buAutoNum type="circleNumDbPlain"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Typist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가 처음 선택한 단어를 생성</a:t>
                </a:r>
                <a:endPara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085850" lvl="1" indent="-216000">
                  <a:buFont typeface="+mj-ea"/>
                  <a:buAutoNum type="circleNumDbPlain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단어의 글자에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partition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을 선택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(error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일수도 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있음</a:t>
                </a: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pPr marL="1085850" lvl="1" indent="-216000">
                  <a:buFont typeface="+mj-ea"/>
                  <a:buAutoNum type="circleNumDbPlain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나눠진 </a:t>
                </a:r>
                <a:r>
                  <a:rPr lang="ko-KR" altLang="en-US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글자를 입력</a:t>
                </a:r>
                <a:endParaRPr lang="en-US" altLang="ko-KR" sz="14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lvl="2" indent="0">
                  <a:buNone/>
                </a:pPr>
                <a:r>
                  <a:rPr lang="en-US" altLang="ko-KR" sz="1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𝑝h𝑦𝑠𝑖𝑐𝑎𝑙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−&gt; </m:t>
                    </m:r>
                    <m:r>
                      <a:rPr lang="en-US" altLang="ko-KR" sz="1400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𝑝h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𝑦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𝑖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𝑐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𝑎𝑙</m:t>
                    </m:r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AC70A9AE-5070-47BC-A8ED-1FD24AE62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664245"/>
                <a:ext cx="6912768" cy="2995737"/>
              </a:xfrm>
              <a:blipFill>
                <a:blip r:embed="rId3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712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Pronunciation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Non-noisy-channel algorithm</a:t>
            </a:r>
            <a:r>
              <a:rPr lang="ko-KR" altLang="en-US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 중요한 </a:t>
            </a: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feature</a:t>
            </a:r>
          </a:p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ex) GNU 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aspell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algoritm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단어의 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metaphone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pronunciation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만듦</a:t>
            </a:r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Metaphone</a:t>
            </a: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9D406-88F6-4EDD-A7A9-1CB14E69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367" y="3162113"/>
            <a:ext cx="5152146" cy="672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37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Pronunciation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Aspell</a:t>
            </a: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noisy channel model</a:t>
            </a:r>
            <a:r>
              <a:rPr lang="ko-KR" altLang="en-US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channel </a:t>
            </a:r>
            <a:r>
              <a:rPr lang="ko-KR" altLang="en-US" sz="14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 비슷한 역할</a:t>
            </a:r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사전에서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typo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pronunciation string 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비슷한 단어를 모두 찾음</a:t>
            </a:r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pronunciation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edit-distance 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weighted edit-distance 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결합한 방식으로 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scoring </a:t>
            </a:r>
            <a:r>
              <a: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함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85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State of the Art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Pronunciation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70A9AE-5070-47BC-A8ED-1FD24AE62E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Letter to sound model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String distance function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Soundex Algorithm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Jaro</a:t>
            </a:r>
            <a:r>
              <a:rPr lang="en-US" altLang="ko-KR" sz="18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-Winkler distance</a:t>
            </a:r>
            <a:endParaRPr lang="en-US" altLang="ko-KR" sz="14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FE760-959A-40A3-8C8C-48B6B62C241E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972-01CB-45C0-80D4-3A08742C85E4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0942-B83C-4B7C-83AD-AE3E408EE88D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C964-FCA6-4F35-B847-AAB3AA3F3FE4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85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Noisy Channel Model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correctly spelled word -&gt; Misspelled word (distorted)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2B0435-BD01-498E-BE27-B1ECD90F7C1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65278" y="1663700"/>
            <a:ext cx="5962868" cy="2995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FA72E-6E11-4B7A-9513-83273474484A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D68A6-8417-44F3-B4DC-C2DB88AC49A5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546EE-1ACE-4E35-831E-1315EE293103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78428-CB7C-468D-855D-CDE48DD7AF17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07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Noisy Channel Model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CC69B3-9DF3-4026-83AE-3B71511D0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8409" y="3730862"/>
                <a:ext cx="6912768" cy="460648"/>
              </a:xfrm>
            </p:spPr>
            <p:txBody>
              <a:bodyPr/>
              <a:lstStyle/>
              <a:p>
                <a:pPr algn="ctr"/>
                <a:r>
                  <a:rPr lang="ko-KR" altLang="en-US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사전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𝑉</m:t>
                    </m:r>
                  </m:oMath>
                </a14:m>
                <a:r>
                  <a:rPr lang="ko-KR" altLang="en-US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안에서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𝑤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|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최대화 시키는 </a:t>
                </a:r>
                <a:r>
                  <a:rPr lang="en-US" altLang="ko-KR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w</a:t>
                </a:r>
                <a:r>
                  <a:rPr lang="ko-KR" altLang="en-US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찾아야 한다</a:t>
                </a:r>
                <a:r>
                  <a:rPr lang="en-US" altLang="ko-KR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CC69B3-9DF3-4026-83AE-3B71511D0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409" y="3730862"/>
                <a:ext cx="6912768" cy="460648"/>
              </a:xfr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6E9101F-BC1E-4059-A413-DF13ED42CA8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48589" y="1102481"/>
                <a:ext cx="6912768" cy="2995737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Goal: channel model</a:t>
                </a:r>
                <a:r>
                  <a:rPr lang="ko-KR" altLang="en-US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을 구축하는 것</a:t>
                </a:r>
                <a:endPara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단어를 </a:t>
                </a: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</a:t>
                </a:r>
                <a:r>
                  <a:rPr lang="ko-KR" altLang="en-US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에 입력시켜 </a:t>
                </a: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error</a:t>
                </a:r>
                <a:r>
                  <a:rPr lang="ko-KR" altLang="en-US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와 가장 가까운 단어를 선택</a:t>
                </a:r>
                <a:endPara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Bayesian inference</a:t>
                </a:r>
                <a:r>
                  <a:rPr lang="ko-KR" altLang="en-US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한 종류</a:t>
                </a:r>
                <a:endPara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𝑥</m:t>
                    </m:r>
                  </m:oMath>
                </a14:m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= misspelled word,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𝑤</m:t>
                    </m:r>
                  </m:oMath>
                </a14:m>
                <a:r>
                  <a:rPr lang="en-US" altLang="ko-KR" sz="1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= real word</a:t>
                </a:r>
                <a:endParaRPr lang="ko-KR" altLang="en-US" sz="1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E6E9101F-BC1E-4059-A413-DF13ED42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48589" y="1102481"/>
                <a:ext cx="6912768" cy="2995737"/>
              </a:xfrm>
              <a:blipFill>
                <a:blip r:embed="rId4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67A3AF2-8DD3-4C59-B0E4-ECBA972ED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72" y="2650152"/>
            <a:ext cx="2646120" cy="773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EC2590-C62C-4266-8E94-0DF016FF2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824" y="2621913"/>
            <a:ext cx="2808093" cy="68682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F1AEE-EA43-4B70-BFE4-AA7CA0C6EA76}"/>
              </a:ext>
            </a:extLst>
          </p:cNvPr>
          <p:cNvCxnSpPr/>
          <p:nvPr/>
        </p:nvCxnSpPr>
        <p:spPr>
          <a:xfrm>
            <a:off x="5221776" y="30830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34AE6E-0B7B-4C71-ACA0-94E448D4D76D}"/>
              </a:ext>
            </a:extLst>
          </p:cNvPr>
          <p:cNvCxnSpPr>
            <a:cxnSpLocks/>
          </p:cNvCxnSpPr>
          <p:nvPr/>
        </p:nvCxnSpPr>
        <p:spPr>
          <a:xfrm>
            <a:off x="6085872" y="3083056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BCE56F-3ABD-434D-8BBA-1D2A05772E8B}"/>
              </a:ext>
            </a:extLst>
          </p:cNvPr>
          <p:cNvSpPr txBox="1"/>
          <p:nvPr/>
        </p:nvSpPr>
        <p:spPr>
          <a:xfrm>
            <a:off x="4440674" y="334177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Channel model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BD838-A719-426D-85D5-4583C1274333}"/>
              </a:ext>
            </a:extLst>
          </p:cNvPr>
          <p:cNvSpPr txBox="1"/>
          <p:nvPr/>
        </p:nvSpPr>
        <p:spPr>
          <a:xfrm>
            <a:off x="6039796" y="3343614"/>
            <a:ext cx="155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Language model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EDCC6E-FD23-44DA-9D31-F50D29E0ADF6}"/>
              </a:ext>
            </a:extLst>
          </p:cNvPr>
          <p:cNvCxnSpPr>
            <a:cxnSpLocks/>
          </p:cNvCxnSpPr>
          <p:nvPr/>
        </p:nvCxnSpPr>
        <p:spPr>
          <a:xfrm flipH="1">
            <a:off x="5334669" y="3092953"/>
            <a:ext cx="307039" cy="2955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DC01CC-1B87-4720-8263-10B01608A521}"/>
              </a:ext>
            </a:extLst>
          </p:cNvPr>
          <p:cNvCxnSpPr>
            <a:cxnSpLocks/>
          </p:cNvCxnSpPr>
          <p:nvPr/>
        </p:nvCxnSpPr>
        <p:spPr>
          <a:xfrm>
            <a:off x="6333036" y="3092953"/>
            <a:ext cx="256892" cy="2908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49018E7-8496-434D-9C1F-37BB09EA1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549" y="2434128"/>
            <a:ext cx="3007934" cy="989854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80CADD9-A3EB-43C9-AA95-76C8B3E7CD2D}"/>
              </a:ext>
            </a:extLst>
          </p:cNvPr>
          <p:cNvSpPr/>
          <p:nvPr/>
        </p:nvSpPr>
        <p:spPr>
          <a:xfrm>
            <a:off x="5509808" y="3011048"/>
            <a:ext cx="823228" cy="332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507FF8-BF76-4E0B-B13C-66AD455537C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33036" y="3177329"/>
            <a:ext cx="6548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B3709-BAC3-4955-B0D0-4B8FF1432A5B}"/>
              </a:ext>
            </a:extLst>
          </p:cNvPr>
          <p:cNvSpPr txBox="1"/>
          <p:nvPr/>
        </p:nvSpPr>
        <p:spPr>
          <a:xfrm>
            <a:off x="7021976" y="2955301"/>
            <a:ext cx="155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같은 </a:t>
            </a:r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error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에서는 항상 같은 값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BD03C7-3C66-41B9-AB15-5D5743BF2B9D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E4DC1A-7329-46B4-9584-F8B3A78FC53D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A8DFA-995B-4BDA-9D47-05A913F7143F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848498-C50E-45EC-B0FB-CB807979E767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9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34" grpId="0" animBg="1"/>
      <p:bldP spid="34" grpId="1" animBg="1"/>
      <p:bldP spid="38" grpId="0"/>
      <p:bldP spid="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A1B8C75B-3C4E-4F6F-9B27-F9F57C9C0E2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61100730"/>
              </p:ext>
            </p:extLst>
          </p:nvPr>
        </p:nvGraphicFramePr>
        <p:xfrm>
          <a:off x="1925848" y="627534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4865DC2-7665-4B6A-A898-4F7001F8B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897" y="3071027"/>
            <a:ext cx="3751875" cy="110424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F2FD62-CB33-4A52-9DF4-6A2AF627F768}"/>
              </a:ext>
            </a:extLst>
          </p:cNvPr>
          <p:cNvSpPr/>
          <p:nvPr/>
        </p:nvSpPr>
        <p:spPr>
          <a:xfrm>
            <a:off x="4355976" y="3867894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36BD6-90B3-412F-AA25-0B2FC831FACB}"/>
              </a:ext>
            </a:extLst>
          </p:cNvPr>
          <p:cNvSpPr txBox="1"/>
          <p:nvPr/>
        </p:nvSpPr>
        <p:spPr>
          <a:xfrm>
            <a:off x="3293858" y="4159388"/>
            <a:ext cx="255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Vocabulary -&gt; Candidate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3" name="내용 개체 틀 8">
            <a:extLst>
              <a:ext uri="{FF2B5EF4-FFF2-40B4-BE49-F238E27FC236}">
                <a16:creationId xmlns:a16="http://schemas.microsoft.com/office/drawing/2014/main" id="{BB107A86-7628-4E31-9060-DF74BC342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34609"/>
              </p:ext>
            </p:extLst>
          </p:nvPr>
        </p:nvGraphicFramePr>
        <p:xfrm>
          <a:off x="1942864" y="627534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내용 개체 틀 8">
            <a:extLst>
              <a:ext uri="{FF2B5EF4-FFF2-40B4-BE49-F238E27FC236}">
                <a16:creationId xmlns:a16="http://schemas.microsoft.com/office/drawing/2014/main" id="{FAE1538F-2EFC-4876-9AD4-8EF09EEC3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85912"/>
              </p:ext>
            </p:extLst>
          </p:nvPr>
        </p:nvGraphicFramePr>
        <p:xfrm>
          <a:off x="1926448" y="627534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3629E4-5803-4A30-B024-4733FDE4CD60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65565-3B55-4442-8934-AA3EB702DDC8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B1CD6-3732-45C0-AE69-B1F900D5B231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D80495-52E8-4738-A199-CE70EEDDC6C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95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“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acress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8919B-6CAD-4A8C-A093-8524A518C15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89480" y="1448222"/>
            <a:ext cx="6912768" cy="691481"/>
          </a:xfrm>
        </p:spPr>
        <p:txBody>
          <a:bodyPr/>
          <a:lstStyle/>
          <a:p>
            <a:pPr marL="342900" indent="-216000">
              <a:buFont typeface="+mj-ea"/>
              <a:buAutoNum type="circleNumDbPlain"/>
            </a:pPr>
            <a:r>
              <a:rPr lang="en-US" altLang="ko-KR" dirty="0">
                <a:solidFill>
                  <a:schemeClr val="tx1"/>
                </a:solidFill>
              </a:rPr>
              <a:t>Candidate </a:t>
            </a:r>
            <a:r>
              <a:rPr lang="ko-KR" altLang="en-US" dirty="0">
                <a:solidFill>
                  <a:schemeClr val="tx1"/>
                </a:solidFill>
              </a:rPr>
              <a:t>만들기 </a:t>
            </a:r>
            <a:r>
              <a:rPr lang="en-US" altLang="ko-KR" dirty="0">
                <a:solidFill>
                  <a:schemeClr val="tx1"/>
                </a:solidFill>
              </a:rPr>
              <a:t>– Input </a:t>
            </a:r>
            <a:r>
              <a:rPr lang="ko-KR" altLang="en-US" dirty="0">
                <a:solidFill>
                  <a:schemeClr val="tx1"/>
                </a:solidFill>
              </a:rPr>
              <a:t>단어와 유사한 철자의 </a:t>
            </a:r>
            <a:r>
              <a:rPr lang="en-US" altLang="ko-KR" dirty="0">
                <a:solidFill>
                  <a:schemeClr val="tx1"/>
                </a:solidFill>
              </a:rPr>
              <a:t>word</a:t>
            </a:r>
            <a:r>
              <a:rPr lang="ko-KR" altLang="en-US" dirty="0">
                <a:solidFill>
                  <a:schemeClr val="tx1"/>
                </a:solidFill>
              </a:rPr>
              <a:t>의 모음</a:t>
            </a:r>
            <a:endParaRPr lang="en-US" altLang="ko-KR" dirty="0">
              <a:solidFill>
                <a:schemeClr val="tx1"/>
              </a:solidFill>
            </a:endParaRPr>
          </a:p>
          <a:p>
            <a:pPr marL="1085850" lvl="1" indent="-180000">
              <a:buFont typeface="Arial" panose="020B0604020202020204" pitchFamily="34" charset="0"/>
              <a:buChar char="•"/>
            </a:pPr>
            <a:r>
              <a:rPr lang="en-US" altLang="ko-KR" sz="1200" dirty="0"/>
              <a:t>Spelling error</a:t>
            </a:r>
            <a:r>
              <a:rPr lang="ko-KR" altLang="en-US" sz="1200" dirty="0"/>
              <a:t>의 대부분이 </a:t>
            </a:r>
            <a:r>
              <a:rPr lang="en-US" altLang="ko-KR" sz="1200" dirty="0"/>
              <a:t>single-letter change -&gt; </a:t>
            </a:r>
            <a:r>
              <a:rPr lang="en-US" altLang="ko-KR" sz="1200" dirty="0">
                <a:solidFill>
                  <a:srgbClr val="FF0000"/>
                </a:solidFill>
              </a:rPr>
              <a:t>edit distance</a:t>
            </a:r>
            <a:r>
              <a:rPr lang="ko-KR" altLang="en-US" sz="1200" dirty="0">
                <a:solidFill>
                  <a:srgbClr val="FF0000"/>
                </a:solidFill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인 단어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085850" lvl="1" indent="-18000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Damerau-Levenstein</a:t>
            </a:r>
            <a:r>
              <a:rPr lang="en-US" altLang="ko-KR" sz="1200" dirty="0"/>
              <a:t> edit distance </a:t>
            </a:r>
            <a:r>
              <a:rPr lang="ko-KR" altLang="en-US" sz="1200" dirty="0"/>
              <a:t>적용</a:t>
            </a:r>
            <a:endParaRPr lang="en-US" altLang="ko-KR" sz="1200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A1E24E-B453-435D-9791-8BCD0AE4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98" y="2283718"/>
            <a:ext cx="6361875" cy="2422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11193D-B63C-402C-91B5-47BBAAEF687C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DA349-D3A4-491A-BD54-0AFF363CD597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0A3D5-656D-403E-BEBD-24AC43B10A95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654997-2DDA-493B-803C-FA6AE38759C3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DBC2FF72-16EC-4689-A1AE-5DCFE0D0BB8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619672" y="1448222"/>
                <a:ext cx="6912768" cy="763489"/>
              </a:xfrm>
            </p:spPr>
            <p:txBody>
              <a:bodyPr/>
              <a:lstStyle/>
              <a:p>
                <a:pPr marL="342900" indent="-216000">
                  <a:buFont typeface="+mj-ea"/>
                  <a:buAutoNum type="circleNumDbPlain" startAt="2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Language model probability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계산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1028700" lvl="1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문맥 속 단어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w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language model probability</a:t>
                </a:r>
              </a:p>
              <a:p>
                <a:pPr marL="1028700" lvl="1" indent="-18000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Unigram ~ 4-gram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을 이용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lvl="1" indent="0">
                  <a:buNone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DBC2FF72-16EC-4689-A1AE-5DCFE0D0B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619672" y="1448222"/>
                <a:ext cx="6912768" cy="763489"/>
              </a:xfrm>
              <a:blipFill>
                <a:blip r:embed="rId3"/>
                <a:stretch>
                  <a:fillRect t="-5600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E874D1F-B5D6-4ED1-B21B-CEE40060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ex) “</a:t>
            </a:r>
            <a:r>
              <a:rPr lang="en-US" altLang="ko-KR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acress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1D8D24-21E3-465C-9EBC-C5132A28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881" y="2546340"/>
            <a:ext cx="2610000" cy="183184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52ADE5C-9126-40A9-A39D-96CA820DD846}"/>
                  </a:ext>
                </a:extLst>
              </p:cNvPr>
              <p:cNvSpPr/>
              <p:nvPr/>
            </p:nvSpPr>
            <p:spPr>
              <a:xfrm>
                <a:off x="5652120" y="3172814"/>
                <a:ext cx="2723566" cy="5799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횟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𝑙𝑎𝑛𝑔𝑢𝑎𝑔𝑒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단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어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52ADE5C-9126-40A9-A39D-96CA820DD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172814"/>
                <a:ext cx="2723566" cy="579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A3FFE1-4AAC-4940-A22E-8262F78251C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96881" y="3462260"/>
            <a:ext cx="774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EDC0E-3D97-42F6-85C9-E9C8346E891B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EA34F-A660-4712-83F2-517C95CDC447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93165-9E41-4800-833C-916A6D7646B7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95FB7D-E89C-4FE4-9E65-5A8332951BF8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606-359D-4A72-917B-F7D9FD0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Non-Word Spelling Error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C69B3-9DF3-4026-83AE-3B71511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ex) “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acress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23C41D7D-6B38-4BF6-9F0F-03AE26BB348F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593672" y="1448222"/>
                <a:ext cx="6912768" cy="1696402"/>
              </a:xfrm>
            </p:spPr>
            <p:txBody>
              <a:bodyPr/>
              <a:lstStyle/>
              <a:p>
                <a:pPr marL="342900" indent="-216000">
                  <a:buFont typeface="+mj-ea"/>
                  <a:buAutoNum type="circleNumDbPlain" startAt="3"/>
                </a:pPr>
                <a:r>
                  <a:rPr lang="en-US" altLang="ko-KR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Channel model probability </a:t>
                </a:r>
                <a:r>
                  <a:rPr lang="ko-KR" altLang="en-US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계산</a:t>
                </a:r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327050" lvl="1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완벽한 모델은 모든 것을 조건으로 함</a:t>
                </a:r>
                <a:endPara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1327050" lvl="1" indent="-18000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Local context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를 이용해 추정 가능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단어의 철자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잘못된 철자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주변 글자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</a:t>
                </a:r>
              </a:p>
              <a:p>
                <a:pPr marL="1147050" lvl="1" indent="0">
                  <a:buNone/>
                </a:pPr>
                <a:r>
                  <a:rPr lang="en-US" altLang="ko-KR" sz="12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	ex) m &amp; n</a:t>
                </a:r>
                <a:endPara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ex)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𝑎𝑐𝑟𝑒𝑠𝑠</m:t>
                    </m:r>
                    <m:r>
                      <a:rPr lang="en-US" altLang="ko-KR" sz="1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𝑎𝑐𝑟𝑜𝑠𝑠</m:t>
                    </m:r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– error corpus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에서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 -&gt; o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로 대체된 횟수를 사용해서 계산함</a:t>
                </a:r>
                <a:endParaRPr lang="en-US" altLang="ko-KR" sz="12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confusion matrix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 문자가 다른 문자로 잘못 쓰여진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error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횟수를 나타냄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23C41D7D-6B38-4BF6-9F0F-03AE26BB3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593672" y="1448222"/>
                <a:ext cx="6912768" cy="1696402"/>
              </a:xfrm>
              <a:blipFill>
                <a:blip r:embed="rId2"/>
                <a:stretch>
                  <a:fillRect t="-1079" b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E8B95B3-2FC8-43E1-81E8-CB7B63BA226D}"/>
              </a:ext>
            </a:extLst>
          </p:cNvPr>
          <p:cNvSpPr txBox="1"/>
          <p:nvPr/>
        </p:nvSpPr>
        <p:spPr>
          <a:xfrm>
            <a:off x="225024" y="1347614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5-1</a:t>
            </a:r>
            <a:endParaRPr lang="ko-KR" altLang="en-US" dirty="0">
              <a:solidFill>
                <a:sysClr val="windowText" lastClr="0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D918A-29E0-487A-B751-D4959B3B5300}"/>
              </a:ext>
            </a:extLst>
          </p:cNvPr>
          <p:cNvSpPr txBox="1"/>
          <p:nvPr/>
        </p:nvSpPr>
        <p:spPr>
          <a:xfrm>
            <a:off x="225024" y="2293010"/>
            <a:ext cx="11521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5-2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0BBDB6-BD5C-4987-B78E-39065E33329E}"/>
              </a:ext>
            </a:extLst>
          </p:cNvPr>
          <p:cNvSpPr txBox="1"/>
          <p:nvPr/>
        </p:nvSpPr>
        <p:spPr>
          <a:xfrm>
            <a:off x="225024" y="3203054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5-3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822C53-911B-4E9A-9B70-C2B6B67F4F7F}"/>
              </a:ext>
            </a:extLst>
          </p:cNvPr>
          <p:cNvSpPr txBox="1"/>
          <p:nvPr/>
        </p:nvSpPr>
        <p:spPr>
          <a:xfrm>
            <a:off x="227063" y="4113098"/>
            <a:ext cx="1152128" cy="369332"/>
          </a:xfrm>
          <a:prstGeom prst="rect">
            <a:avLst/>
          </a:prstGeom>
          <a:noFill/>
          <a:ln w="38100">
            <a:solidFill>
              <a:srgbClr val="B2B2B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B2B2B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5-4</a:t>
            </a:r>
            <a:endParaRPr lang="ko-KR" altLang="en-US" dirty="0">
              <a:solidFill>
                <a:srgbClr val="B2B2B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B37146-0B5D-421B-AB06-3BFD7701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62" y="771550"/>
            <a:ext cx="6686670" cy="427940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BE276AD-5294-4396-BCAF-C00C3BE3B563}"/>
              </a:ext>
            </a:extLst>
          </p:cNvPr>
          <p:cNvSpPr/>
          <p:nvPr/>
        </p:nvSpPr>
        <p:spPr>
          <a:xfrm>
            <a:off x="1835696" y="3003798"/>
            <a:ext cx="144016" cy="1408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207004-562F-4EB8-91E0-59B2E63F7D6D}"/>
              </a:ext>
            </a:extLst>
          </p:cNvPr>
          <p:cNvSpPr/>
          <p:nvPr/>
        </p:nvSpPr>
        <p:spPr>
          <a:xfrm>
            <a:off x="5364088" y="1131590"/>
            <a:ext cx="144016" cy="1408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1AC389-B34D-43F1-BE27-8C4DF88E042E}"/>
              </a:ext>
            </a:extLst>
          </p:cNvPr>
          <p:cNvSpPr/>
          <p:nvPr/>
        </p:nvSpPr>
        <p:spPr>
          <a:xfrm>
            <a:off x="5245968" y="3003798"/>
            <a:ext cx="288032" cy="1408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EE0FE3-CD10-4215-A6A8-D938E1BF641A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1979712" y="3074211"/>
            <a:ext cx="32662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954B4C-1B45-4B06-ADB9-D867EA9F259F}"/>
              </a:ext>
            </a:extLst>
          </p:cNvPr>
          <p:cNvCxnSpPr>
            <a:cxnSpLocks/>
          </p:cNvCxnSpPr>
          <p:nvPr/>
        </p:nvCxnSpPr>
        <p:spPr>
          <a:xfrm>
            <a:off x="5436096" y="1347614"/>
            <a:ext cx="15822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1356</Words>
  <Application>Microsoft Office PowerPoint</Application>
  <PresentationFormat>화면 슬라이드 쇼(16:9)</PresentationFormat>
  <Paragraphs>427</Paragraphs>
  <Slides>34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맑은 고딕</vt:lpstr>
      <vt:lpstr>-윤고딕330</vt:lpstr>
      <vt:lpstr>-윤고딕340</vt:lpstr>
      <vt:lpstr>-윤고딕350</vt:lpstr>
      <vt:lpstr>Arial</vt:lpstr>
      <vt:lpstr>Calibri</vt:lpstr>
      <vt:lpstr>Cambria Math</vt:lpstr>
      <vt:lpstr>Symbol</vt:lpstr>
      <vt:lpstr>Office Theme</vt:lpstr>
      <vt:lpstr>Custom Design</vt:lpstr>
      <vt:lpstr>PowerPoint 프레젠테이션</vt:lpstr>
      <vt:lpstr> CONTENTS</vt:lpstr>
      <vt:lpstr>Introduce</vt:lpstr>
      <vt:lpstr>The Noisy Channel Model</vt:lpstr>
      <vt:lpstr>The Noisy Channel Model</vt:lpstr>
      <vt:lpstr>Non-Word Spelling Error</vt:lpstr>
      <vt:lpstr>Non-Word Spelling Error</vt:lpstr>
      <vt:lpstr>Non-Word Spelling Error</vt:lpstr>
      <vt:lpstr>Non-Word Spelling Error</vt:lpstr>
      <vt:lpstr>Non-Word Spelling Error</vt:lpstr>
      <vt:lpstr>Non-Word Spelling Error</vt:lpstr>
      <vt:lpstr>Non-Word Spelling Error</vt:lpstr>
      <vt:lpstr>Real Word Spelling Error</vt:lpstr>
      <vt:lpstr>Real Word Spelling Error</vt:lpstr>
      <vt:lpstr>Real Word Spelling Error</vt:lpstr>
      <vt:lpstr>Real Word Spelling Error</vt:lpstr>
      <vt:lpstr>Real Word Spelling Error</vt:lpstr>
      <vt:lpstr>Real Word Spelling Error</vt:lpstr>
      <vt:lpstr>Real Word Spelling Error</vt:lpstr>
      <vt:lpstr>Real Word Spelling Error</vt:lpstr>
      <vt:lpstr>Real Word Spelling Error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  <vt:lpstr>The State of the Art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Nam Giwon</cp:lastModifiedBy>
  <cp:revision>110</cp:revision>
  <dcterms:created xsi:type="dcterms:W3CDTF">2014-04-01T16:27:38Z</dcterms:created>
  <dcterms:modified xsi:type="dcterms:W3CDTF">2018-04-26T17:00:37Z</dcterms:modified>
</cp:coreProperties>
</file>