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ef09aa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ef09aa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システム構成図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2024.05.10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5" y="233375"/>
            <a:ext cx="8188249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013600" y="1303675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DNS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07875" y="3507325"/>
            <a:ext cx="175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Apache Web Server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6225" y="2846175"/>
            <a:ext cx="197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Maria DB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07875" y="2185025"/>
            <a:ext cx="175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WordPress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80050" y="3630325"/>
            <a:ext cx="197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SSH Client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