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F668-8AC9-4C6C-80A8-59D67AC222D5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1A51-0D7E-4048-B98B-6E47ED597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61A51-0D7E-4048-B98B-6E47ED597C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1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5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5CC2-DEEB-4E7C-AB11-939C4911E77F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AFC3-0875-4687-A518-53ADB608C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54306"/>
            <a:ext cx="54006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8" y="3482183"/>
            <a:ext cx="53816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3928" y="55430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544433"/>
            <a:ext cx="1114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totalRecord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4882" y="2486013"/>
            <a:ext cx="416575" cy="2380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04287" y="1155365"/>
            <a:ext cx="416575" cy="2380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2077" y="112049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mtClean="0">
                <a:solidFill>
                  <a:srgbClr val="0070C0"/>
                </a:solidFill>
              </a:rPr>
              <a:t>endRecord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9792" y="2437566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mtClean="0">
                <a:solidFill>
                  <a:srgbClr val="0070C0"/>
                </a:solidFill>
              </a:rPr>
              <a:t>beginRecord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785820"/>
            <a:ext cx="13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recordPerPage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1" y="209359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** 5</a:t>
            </a:r>
            <a:r>
              <a:rPr lang="ko-KR" altLang="en-US" sz="1400" smtClean="0"/>
              <a:t>개 목록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4205753" y="2789304"/>
            <a:ext cx="1592842" cy="2640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6433" y="2767886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pagePerBlock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576" y="307566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** 4</a:t>
            </a:r>
            <a:r>
              <a:rPr lang="ko-KR" altLang="en-US" sz="1400" smtClean="0"/>
              <a:t>개 페이</a:t>
            </a:r>
            <a:r>
              <a:rPr lang="ko-KR" altLang="en-US" sz="1400"/>
              <a:t>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60547" y="1120498"/>
            <a:ext cx="504056" cy="166880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6" idx="1"/>
            <a:endCxn id="15" idx="3"/>
          </p:cNvCxnSpPr>
          <p:nvPr/>
        </p:nvCxnSpPr>
        <p:spPr>
          <a:xfrm flipH="1" flipV="1">
            <a:off x="1819902" y="1939709"/>
            <a:ext cx="2040645" cy="151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57680" y="2835702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05983" y="2838723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94341" y="3065344"/>
            <a:ext cx="103765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beginPage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2080" y="3065344"/>
            <a:ext cx="8853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endPage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72240" y="5742003"/>
            <a:ext cx="261377" cy="1877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0" y="5968624"/>
            <a:ext cx="9464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</a:rPr>
              <a:t>totalPage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stCxn id="17" idx="1"/>
            <a:endCxn id="19" idx="3"/>
          </p:cNvCxnSpPr>
          <p:nvPr/>
        </p:nvCxnSpPr>
        <p:spPr>
          <a:xfrm flipH="1">
            <a:off x="1781013" y="2921329"/>
            <a:ext cx="2424740" cy="4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23528" y="410290"/>
            <a:ext cx="8641035" cy="29731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3528" y="3383440"/>
            <a:ext cx="8641035" cy="29731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3528" y="41029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번째 </a:t>
            </a:r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38344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번째 </a:t>
            </a:r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4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화면 슬라이드 쇼(4:3)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3</cp:revision>
  <dcterms:created xsi:type="dcterms:W3CDTF">2021-02-03T01:15:26Z</dcterms:created>
  <dcterms:modified xsi:type="dcterms:W3CDTF">2021-02-03T01:35:58Z</dcterms:modified>
</cp:coreProperties>
</file>