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8" r:id="rId16"/>
    <p:sldId id="257" r:id="rId17"/>
    <p:sldId id="260" r:id="rId18"/>
    <p:sldId id="259" r:id="rId19"/>
    <p:sldId id="263" r:id="rId20"/>
    <p:sldId id="264" r:id="rId21"/>
    <p:sldId id="262" r:id="rId22"/>
    <p:sldId id="261" r:id="rId23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4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4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부제목 스타일 편집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000" cap="none" dirty="0" smtClean="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제목 스타일 편집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4265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4265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나눔고딕" charset="0"/>
                <a:ea typeface="나눔고딕" charset="0"/>
              </a:rPr>
              <a:t>1</a:t>
            </a:fld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000" cap="none" dirty="0" smtClean="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6/19/2019</a:t>
            </a:fld>
            <a:endParaRPr lang="ko-KR" altLang="en-US" sz="1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4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67018349415.png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888631121364.png"></Relationship><Relationship Id="rId4" Type="http://schemas.openxmlformats.org/officeDocument/2006/relationships/image" Target="../media/fImage2236811132494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1981003652.png"></Relationship><Relationship Id="rId3" Type="http://schemas.openxmlformats.org/officeDocument/2006/relationships/image" Target="../media/fImage80928114963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51511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창의적 사고와 코딩 Final 프로젝트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32192969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모바일시스템 공학과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이강훈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5527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1. Analysis 주제 선정 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터틀 그래픽으로 할수 있는게 뭐가 있을 지 생각하던 중 내가 평소에 관심이 많던 축구에 대한걸 할 수 있는 게 뭐가 있을 지 생각해보았다.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endParaRPr lang="ko-KR" altLang="en-US" sz="3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36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축구 게임을 만들기에는 아직 한계가 있어서 축구 선수들 이름을 포지션 별로 입력 받은 후에 포메이션을 짜주는 프로그램을 만들기로 결정했다.</a:t>
            </a:r>
            <a:endParaRPr lang="ko-KR" altLang="en-US" sz="36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8194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2.  Design 계획 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1.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거북이를 호출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해서 축구장 라인 그리기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2. 선수들 위치 지정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3. 선수 명단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리스트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에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반복문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으로 입력 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4. 거북이를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반복문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과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goto 함수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로 위치 차례로 이동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5. 거북이 </a:t>
            </a:r>
            <a:r>
              <a:rPr lang="en-US" altLang="ko-KR" sz="2800" cap="none" dirty="0" smtClean="0" b="0" strike="noStrike">
                <a:solidFill>
                  <a:srgbClr val="FC0007"/>
                </a:solidFill>
                <a:latin typeface="나눔고딕" charset="0"/>
                <a:ea typeface="나눔고딕" charset="0"/>
              </a:rPr>
              <a:t>숨기기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3. Code 코드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첨부파일 참고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project 1_3_2_Final♥.py (attached)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8194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4. Result 결과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" name="내용 개체 틀 2" descr="/Users/yongmin/Library/Group Containers/L48J367XN4.com.infraware.PolarisOffice/EngineTemp/34867/fImage67018349415.png"/>
          <p:cNvPicPr>
            <a:picLocks noChangeAspect="1"/>
          </p:cNvPicPr>
          <p:nvPr>
            <p:ph type="obj"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60830" y="1697990"/>
            <a:ext cx="4636135" cy="452691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6541135" y="1941829"/>
            <a:ext cx="4780915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나눔고딕" charset="0"/>
                <a:ea typeface="나눔고딕" charset="0"/>
              </a:rPr>
              <a:t>1. </a:t>
            </a:r>
            <a:endParaRPr lang="ko-KR" altLang="en-US" sz="2400" cap="none" dirty="0" smtClean="0" b="0" strike="noStrike">
              <a:latin typeface="나눔고딕" charset="0"/>
              <a:ea typeface="나눔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나눔고딕" charset="0"/>
                <a:ea typeface="나눔고딕" charset="0"/>
              </a:rPr>
              <a:t>프로그램을 실행시키면 거북이가 알아서 축구장을 그립니다.</a:t>
            </a:r>
            <a:endParaRPr lang="ko-KR" altLang="en-US" sz="2400" cap="none" dirty="0" smtClean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7453630" y="2439035"/>
            <a:ext cx="456565" cy="2203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4. Result 결과 (실행창)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/Users/yongmin/Library/Group Containers/L48J367XN4.com.infraware.PolarisOffice/EngineTemp/34867/fImage18886311213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2925" y="1414780"/>
            <a:ext cx="5539105" cy="5400675"/>
          </a:xfrm>
          <a:prstGeom prst="rect"/>
          <a:noFill/>
        </p:spPr>
      </p:pic>
      <p:pic>
        <p:nvPicPr>
          <p:cNvPr id="5" name="그림 4" descr="/Users/yongmin/Library/Group Containers/L48J367XN4.com.infraware.PolarisOffice/EngineTemp/34867/fImage223681113249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3335" y="1430020"/>
            <a:ext cx="5400675" cy="5224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4. Result 결과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내용 개체 틀 3" descr="/Users/yongmin/Library/Group Containers/L48J367XN4.com.infraware.PolarisOffice/EngineTemp/34867/fImage71198100365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2030" y="1342390"/>
            <a:ext cx="5400675" cy="5276215"/>
          </a:xfrm>
          <a:prstGeom prst="rect"/>
          <a:noFill/>
        </p:spPr>
      </p:pic>
      <p:pic>
        <p:nvPicPr>
          <p:cNvPr id="5" name="그림 4" descr="/Users/yongmin/Library/Group Containers/L48J367XN4.com.infraware.PolarisOffice/EngineTemp/34867/fImage80928114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9910" y="1413510"/>
            <a:ext cx="5400675" cy="5232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5. Maintenance 보완할 점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감독 이름도 입력받아서 감독 이름을 넣을 것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벤치의 후보선수들 이름 추가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주장인 선수를 골라서 특별하게 표시해둘것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나눔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나중에는 선수들의 능력치를 대충 수치화해서 상대팀을 선정한 뒤에 겨룰 수 있는 게임을 만들 것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375285"/>
            <a:ext cx="10973435" cy="5751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한학기동안 고생하셨습니다!</a:t>
            </a: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tx1"/>
                </a:solidFill>
                <a:latin typeface="나눔고딕" charset="0"/>
                <a:ea typeface="나눔고딕" charset="0"/>
              </a:rPr>
              <a:t>감사합니다</a:t>
            </a:r>
            <a:endParaRPr lang="ko-KR" altLang="en-US" sz="7200" cap="none" dirty="0" smtClean="0" b="0" strike="noStrike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40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Lee Kang-Hoon</dc:creator>
  <cp:lastModifiedBy>Lee Kang-Hoon</cp:lastModifiedBy>
</cp:coreProperties>
</file>