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CECE9-0F6E-4663-A092-7C936128BE0E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0379-2D67-4C61-8166-6C2A31F42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8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0379-2D67-4C61-8166-6C2A31F42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6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2E07-634F-4F5A-A934-B6A3ED15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1920B-797B-4184-BFC7-9598AE3F1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CD693-6734-4E35-98C5-BF4D3A5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F752E-D4A1-4082-BB3B-8957843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26FC4-0BE1-4E0C-851D-49A2BBC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DA3E8-83E7-4E08-9F17-607F68D6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BD224-6D8A-40C8-94D4-3D0D860C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B72E-BCA5-49CA-B3FA-8A583EE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7832C-32F1-45E1-8B37-130117C3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2FFE6-BF15-486A-AD72-6971B10D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A2EAD-FA98-4770-AA92-BD3B636AD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F121B-E7AD-4923-A91E-86B32119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1E69-1726-4951-9904-AC71D84A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D576-934D-4397-8D3F-1AA8D364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1B66E-3F09-4289-93DA-3BD0497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53A0D-C98E-4FD0-9223-BAAD054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D747A-098E-4E12-86D1-3DA5B991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554D5-4D62-4D26-B5B7-782C5616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9A3B2-FCD1-481F-9074-CC96563F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741A0-EC60-4D3C-A0CD-96CBC56A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F60E-F1FC-42B3-BE7D-946FCC0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2A6AF-7A33-4389-BE04-5F4622F5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44A25-78BD-4D58-A8B0-C998765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36F3-1F65-48A5-8133-9AF681D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7BBBF-74BF-47A5-883D-5EC3E0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63FE-F4FA-4FCA-AD26-A9AE23F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FCD23-D243-44F3-842E-B48A3D26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0ADA3-3AAC-4B27-A830-C7E7F795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99F2A-2701-4926-A07D-88F38C59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8C50D-0EA3-42EF-B040-A8C7A135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3BB81-1CC9-408F-B2BD-0B16A667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8D30-3416-4DEF-821D-8A72D297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60AC3-8431-4583-A9FF-FEDF2D7E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3F77D-EEA7-4FB4-979E-758F8AD9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AF92B9-3CC8-49B3-98B6-6C16DA6D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C366A-E6BD-4878-B54A-887D8824A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D2FE99-9091-4DFE-B4C9-014AF8E8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AFC86-AE1C-41FF-B573-95F14BB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0654-E112-499D-8F4E-DA377B39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6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FD5E-D641-4370-B243-9574461E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74953-FE1A-48C6-8AAC-8933C7D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FE76E-B72C-4961-BF10-B0FC6990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51EB5D-30A6-4E78-A777-6F0D1127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2DD18-1ACA-470A-BFD8-CE66648E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0CD21-07AE-4BF0-9449-2DF0154F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F5EEB-3245-4CEE-B4D6-427D7CB2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4D5A5-BACE-4DE2-8C02-36981EFC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BD8BD-A7A8-4A20-A667-E50E933E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9E5D50-C7AD-4680-B53D-CF7948B8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2490C-E0B5-445E-BB0F-EA2753A1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22732-368B-48AF-850E-74FDFEBC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2DDF6-8914-455A-B181-3F1AE006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4D64D-5235-4054-A236-8A426564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BB1861-3723-40A9-B398-B206A15C8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B7445-B009-4CC2-9EFC-76A6C715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E1420-7E0B-4B44-8A82-CDDCF5D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9A068-77E9-4E1E-9A83-D382FAB7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7653-B28E-424F-A6F5-973BCC0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1BA1DE-1312-40C9-92CB-D38AD0F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1880C-1961-4834-912B-F5607788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A33B2-2481-47FA-BB30-BE87F8ABD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4A1F-7015-4121-B7F5-469B6437556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9142D-014E-4016-9A4F-B3A09279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EC974-2F8E-4A8C-B363-D94604B6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CB60-9C0A-4968-B5C2-CA6B05540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B623C1-4332-4823-AB4B-0B9716D8F4C4}"/>
              </a:ext>
            </a:extLst>
          </p:cNvPr>
          <p:cNvGrpSpPr/>
          <p:nvPr/>
        </p:nvGrpSpPr>
        <p:grpSpPr>
          <a:xfrm>
            <a:off x="1055077" y="425604"/>
            <a:ext cx="10353822" cy="6203852"/>
            <a:chOff x="998806" y="168813"/>
            <a:chExt cx="10353822" cy="62038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283CAB-2406-44E5-8C52-3ACC7C28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806" y="168813"/>
              <a:ext cx="10353822" cy="6203852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75105AE-20DC-43E0-81D0-2E940D638729}"/>
                </a:ext>
              </a:extLst>
            </p:cNvPr>
            <p:cNvGrpSpPr/>
            <p:nvPr/>
          </p:nvGrpSpPr>
          <p:grpSpPr>
            <a:xfrm>
              <a:off x="1631852" y="807367"/>
              <a:ext cx="7146388" cy="4952809"/>
              <a:chOff x="1631852" y="807367"/>
              <a:chExt cx="7146388" cy="495280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A7C8CB7-7F0B-41AC-A3A8-1B1C6E1DAFAB}"/>
                  </a:ext>
                </a:extLst>
              </p:cNvPr>
              <p:cNvCxnSpPr/>
              <p:nvPr/>
            </p:nvCxnSpPr>
            <p:spPr>
              <a:xfrm flipH="1">
                <a:off x="1631852" y="5655212"/>
                <a:ext cx="714638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0B9A27E-C906-46EA-9D62-C9A643BF75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852" y="5447463"/>
                <a:ext cx="81592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604E595-DDD2-43DB-80DA-09DA802173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852" y="5208145"/>
                <a:ext cx="5584874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47D077-AE27-4F06-B009-FEA29398C50A}"/>
                  </a:ext>
                </a:extLst>
              </p:cNvPr>
              <p:cNvSpPr txBox="1"/>
              <p:nvPr/>
            </p:nvSpPr>
            <p:spPr>
              <a:xfrm>
                <a:off x="2380885" y="5066590"/>
                <a:ext cx="401072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4.9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C9FF57C-FC88-4679-BC95-55150ABD61CE}"/>
                  </a:ext>
                </a:extLst>
              </p:cNvPr>
              <p:cNvSpPr txBox="1"/>
              <p:nvPr/>
            </p:nvSpPr>
            <p:spPr>
              <a:xfrm>
                <a:off x="1979813" y="5274339"/>
                <a:ext cx="274434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727B45-5779-4448-BFDA-9440420D5DE4}"/>
                  </a:ext>
                </a:extLst>
              </p:cNvPr>
              <p:cNvSpPr txBox="1"/>
              <p:nvPr/>
            </p:nvSpPr>
            <p:spPr>
              <a:xfrm>
                <a:off x="4295756" y="5483177"/>
                <a:ext cx="397515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1.2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968793A-3878-4211-A6C2-64E2F5615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852" y="3742760"/>
                <a:ext cx="392488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05C348-6526-48F7-B811-FADF6F186D13}"/>
                  </a:ext>
                </a:extLst>
              </p:cNvPr>
              <p:cNvSpPr txBox="1"/>
              <p:nvPr/>
            </p:nvSpPr>
            <p:spPr>
              <a:xfrm>
                <a:off x="2380885" y="3604260"/>
                <a:ext cx="490840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17.7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89784C7-21AF-413F-95E8-6900B6C588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852" y="955013"/>
                <a:ext cx="1617785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9CC4774-2AA0-4598-9BB5-5AB7EA405D99}"/>
                  </a:ext>
                </a:extLst>
              </p:cNvPr>
              <p:cNvSpPr txBox="1"/>
              <p:nvPr/>
            </p:nvSpPr>
            <p:spPr>
              <a:xfrm>
                <a:off x="2195324" y="807367"/>
                <a:ext cx="490840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41.3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1F6B86F-A98F-4B0B-9D97-A1B069EFDABA}"/>
              </a:ext>
            </a:extLst>
          </p:cNvPr>
          <p:cNvSpPr txBox="1"/>
          <p:nvPr/>
        </p:nvSpPr>
        <p:spPr>
          <a:xfrm>
            <a:off x="0" y="70339"/>
            <a:ext cx="1338828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最短距离法</a:t>
            </a:r>
          </a:p>
        </p:txBody>
      </p:sp>
    </p:spTree>
    <p:extLst>
      <p:ext uri="{BB962C8B-B14F-4D97-AF65-F5344CB8AC3E}">
        <p14:creationId xmlns:p14="http://schemas.microsoft.com/office/powerpoint/2010/main" val="38835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82AE87C-3A6A-4CA0-BE9F-80F1B88EDBC9}"/>
              </a:ext>
            </a:extLst>
          </p:cNvPr>
          <p:cNvGrpSpPr/>
          <p:nvPr/>
        </p:nvGrpSpPr>
        <p:grpSpPr>
          <a:xfrm>
            <a:off x="821421" y="133579"/>
            <a:ext cx="11195569" cy="6329583"/>
            <a:chOff x="779218" y="10991"/>
            <a:chExt cx="11195569" cy="632958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3289B3-B2FF-465C-8846-7388474B4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218" y="10991"/>
              <a:ext cx="11195569" cy="6329583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C1CA093-9635-4B45-8FDC-490C73FD0190}"/>
                </a:ext>
              </a:extLst>
            </p:cNvPr>
            <p:cNvGrpSpPr/>
            <p:nvPr/>
          </p:nvGrpSpPr>
          <p:grpSpPr>
            <a:xfrm>
              <a:off x="1338828" y="682362"/>
              <a:ext cx="7551954" cy="5167452"/>
              <a:chOff x="1338828" y="682362"/>
              <a:chExt cx="7551954" cy="5167452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ADD9EE0-8295-44AA-BAB0-ECF676325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8828" y="5711315"/>
                <a:ext cx="7551954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D928519-D660-4E0D-9532-CFADDB6B4F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2175" y="5529525"/>
                <a:ext cx="81592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867F1B8-0C2C-4F92-B655-E75628E3F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9091" y="5086811"/>
                <a:ext cx="5781822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D7ABE72-F5B5-4E5C-B913-866308090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9091" y="3718306"/>
                <a:ext cx="4107767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675A8E6-D019-4EC1-9156-1A29C1D35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6124" y="771128"/>
                <a:ext cx="1617785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1CC490F-9285-4366-B37A-AEC8AAE9B0B8}"/>
                  </a:ext>
                </a:extLst>
              </p:cNvPr>
              <p:cNvSpPr txBox="1"/>
              <p:nvPr/>
            </p:nvSpPr>
            <p:spPr>
              <a:xfrm>
                <a:off x="4320002" y="5572815"/>
                <a:ext cx="397515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1.2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65E75E-55B2-4FD2-906E-1A8813BCF5D1}"/>
                  </a:ext>
                </a:extLst>
              </p:cNvPr>
              <p:cNvSpPr txBox="1"/>
              <p:nvPr/>
            </p:nvSpPr>
            <p:spPr>
              <a:xfrm>
                <a:off x="1672921" y="5412504"/>
                <a:ext cx="274434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3BDA01-0398-4869-A8AF-E875144F51AD}"/>
                  </a:ext>
                </a:extLst>
              </p:cNvPr>
              <p:cNvSpPr txBox="1"/>
              <p:nvPr/>
            </p:nvSpPr>
            <p:spPr>
              <a:xfrm>
                <a:off x="2361075" y="4983565"/>
                <a:ext cx="540386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7.45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EFD708-CE18-4732-9E2B-F34CC046FA8A}"/>
                  </a:ext>
                </a:extLst>
              </p:cNvPr>
              <p:cNvSpPr txBox="1"/>
              <p:nvPr/>
            </p:nvSpPr>
            <p:spPr>
              <a:xfrm>
                <a:off x="2280186" y="3581903"/>
                <a:ext cx="702165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20.633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8864EB6-7A3B-4605-82DC-E761EFAC7535}"/>
                  </a:ext>
                </a:extLst>
              </p:cNvPr>
              <p:cNvSpPr txBox="1"/>
              <p:nvPr/>
            </p:nvSpPr>
            <p:spPr>
              <a:xfrm>
                <a:off x="2083238" y="682362"/>
                <a:ext cx="702165" cy="276999"/>
              </a:xfrm>
              <a:prstGeom prst="rect">
                <a:avLst/>
              </a:prstGeom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49.025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0821B5D-DFBF-4A28-BCCB-6F8210366AD8}"/>
              </a:ext>
            </a:extLst>
          </p:cNvPr>
          <p:cNvSpPr txBox="1"/>
          <p:nvPr/>
        </p:nvSpPr>
        <p:spPr>
          <a:xfrm>
            <a:off x="0" y="70339"/>
            <a:ext cx="1338828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均值距离法</a:t>
            </a:r>
          </a:p>
        </p:txBody>
      </p:sp>
    </p:spTree>
    <p:extLst>
      <p:ext uri="{BB962C8B-B14F-4D97-AF65-F5344CB8AC3E}">
        <p14:creationId xmlns:p14="http://schemas.microsoft.com/office/powerpoint/2010/main" val="36646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DFF681-62AB-4AF0-9557-EA5D9A79A425}"/>
              </a:ext>
            </a:extLst>
          </p:cNvPr>
          <p:cNvGrpSpPr/>
          <p:nvPr/>
        </p:nvGrpSpPr>
        <p:grpSpPr>
          <a:xfrm>
            <a:off x="631962" y="598150"/>
            <a:ext cx="11197182" cy="5661699"/>
            <a:chOff x="631962" y="598150"/>
            <a:chExt cx="11197182" cy="56616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8CFC4C8-4EFD-41E8-868D-BF00CC64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962" y="598150"/>
              <a:ext cx="11197182" cy="5661699"/>
            </a:xfrm>
            <a:prstGeom prst="rect">
              <a:avLst/>
            </a:prstGeom>
          </p:spPr>
        </p:pic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4E6E985-3F5C-42F2-AD8D-D35527CA8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45" y="5238428"/>
              <a:ext cx="5901113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68D864C-E134-47FC-BA9C-EED4AD75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45" y="5790361"/>
              <a:ext cx="7551954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45CE3BA-4025-4821-909A-E1D457138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45" y="5623447"/>
              <a:ext cx="883198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5EB6562-99FC-4FC0-B746-8CCCA2A17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46" y="4186142"/>
              <a:ext cx="4265025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8AE522B-4589-4933-A0F5-6B2E06303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47" y="1232485"/>
              <a:ext cx="1739539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E8B07C-F0E7-4E13-8DDE-ACF680766A62}"/>
                </a:ext>
              </a:extLst>
            </p:cNvPr>
            <p:cNvSpPr txBox="1"/>
            <p:nvPr/>
          </p:nvSpPr>
          <p:spPr>
            <a:xfrm>
              <a:off x="4391234" y="5686694"/>
              <a:ext cx="397515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01E22A-86A0-4E57-AB47-DDB40D0911E8}"/>
                </a:ext>
              </a:extLst>
            </p:cNvPr>
            <p:cNvSpPr txBox="1"/>
            <p:nvPr/>
          </p:nvSpPr>
          <p:spPr>
            <a:xfrm>
              <a:off x="1735544" y="5478530"/>
              <a:ext cx="274434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DE76BDA-0C3D-46B1-8463-32230BEDFB8C}"/>
                </a:ext>
              </a:extLst>
            </p:cNvPr>
            <p:cNvSpPr txBox="1"/>
            <p:nvPr/>
          </p:nvSpPr>
          <p:spPr>
            <a:xfrm>
              <a:off x="2345221" y="5100703"/>
              <a:ext cx="540386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7.45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065AFF-7FF4-4F92-A2F6-2A7308531DE4}"/>
                </a:ext>
              </a:extLst>
            </p:cNvPr>
            <p:cNvSpPr txBox="1"/>
            <p:nvPr/>
          </p:nvSpPr>
          <p:spPr>
            <a:xfrm>
              <a:off x="2345221" y="4047642"/>
              <a:ext cx="514093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19.9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3FE8D8-0846-49C2-8376-52F74998559E}"/>
                </a:ext>
              </a:extLst>
            </p:cNvPr>
            <p:cNvSpPr txBox="1"/>
            <p:nvPr/>
          </p:nvSpPr>
          <p:spPr>
            <a:xfrm>
              <a:off x="2051011" y="1093985"/>
              <a:ext cx="588420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54.55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409E43B-FCF9-4CD9-812C-4B1F7DE1FF18}"/>
              </a:ext>
            </a:extLst>
          </p:cNvPr>
          <p:cNvSpPr txBox="1"/>
          <p:nvPr/>
        </p:nvSpPr>
        <p:spPr>
          <a:xfrm>
            <a:off x="0" y="70339"/>
            <a:ext cx="1673920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443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AA4155-4BA3-41B5-96A9-8E0B7A6E99C6}"/>
              </a:ext>
            </a:extLst>
          </p:cNvPr>
          <p:cNvGrpSpPr/>
          <p:nvPr/>
        </p:nvGrpSpPr>
        <p:grpSpPr>
          <a:xfrm>
            <a:off x="882348" y="501127"/>
            <a:ext cx="10821749" cy="6221506"/>
            <a:chOff x="882348" y="501127"/>
            <a:chExt cx="10821749" cy="622150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8DE08A9-BCFD-4BB5-810D-38B8191F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348" y="501127"/>
              <a:ext cx="10821749" cy="6221506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F9D7F30-2BE6-4010-93E6-DCD623771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096" y="6113918"/>
              <a:ext cx="7371753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6D2BB4-6668-4BA3-973E-9E5B92F6A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096" y="5989207"/>
              <a:ext cx="883198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3C6D3E-3401-4BDD-A7FE-9FAF5C2CE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097" y="5632323"/>
              <a:ext cx="5768035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BD11205-1BA5-4951-A537-AA2B60787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097" y="4622241"/>
              <a:ext cx="4108048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ABFBE56-D234-4884-BAFC-27B0D2632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097" y="1176214"/>
              <a:ext cx="1674337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68C4C-D59A-4770-A883-7817C971336E}"/>
                </a:ext>
              </a:extLst>
            </p:cNvPr>
            <p:cNvSpPr txBox="1"/>
            <p:nvPr/>
          </p:nvSpPr>
          <p:spPr>
            <a:xfrm>
              <a:off x="4517843" y="5975418"/>
              <a:ext cx="397515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BB48690-AB25-4BEC-B592-939A63D3393C}"/>
                </a:ext>
              </a:extLst>
            </p:cNvPr>
            <p:cNvSpPr txBox="1"/>
            <p:nvPr/>
          </p:nvSpPr>
          <p:spPr>
            <a:xfrm>
              <a:off x="1837478" y="5804205"/>
              <a:ext cx="274434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360315-2A82-497E-A254-1F21B5AB8758}"/>
                </a:ext>
              </a:extLst>
            </p:cNvPr>
            <p:cNvSpPr txBox="1"/>
            <p:nvPr/>
          </p:nvSpPr>
          <p:spPr>
            <a:xfrm>
              <a:off x="2370265" y="5471411"/>
              <a:ext cx="540386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9.07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38766A5-B952-4059-AD33-3F3DB923EE80}"/>
                </a:ext>
              </a:extLst>
            </p:cNvPr>
            <p:cNvSpPr txBox="1"/>
            <p:nvPr/>
          </p:nvSpPr>
          <p:spPr>
            <a:xfrm>
              <a:off x="2416293" y="4510929"/>
              <a:ext cx="650463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24.99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525AE6-2B4E-4D92-B1AF-9524B8E13E3C}"/>
                </a:ext>
              </a:extLst>
            </p:cNvPr>
            <p:cNvSpPr txBox="1"/>
            <p:nvPr/>
          </p:nvSpPr>
          <p:spPr>
            <a:xfrm>
              <a:off x="1974695" y="1037714"/>
              <a:ext cx="588420" cy="276999"/>
            </a:xfrm>
            <a:prstGeom prst="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79.94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EF0C6-CAA0-4DE9-960E-ECE666F8BCCB}"/>
              </a:ext>
            </a:extLst>
          </p:cNvPr>
          <p:cNvSpPr txBox="1"/>
          <p:nvPr/>
        </p:nvSpPr>
        <p:spPr>
          <a:xfrm>
            <a:off x="0" y="70339"/>
            <a:ext cx="1420517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距离法</a:t>
            </a:r>
          </a:p>
        </p:txBody>
      </p:sp>
    </p:spTree>
    <p:extLst>
      <p:ext uri="{BB962C8B-B14F-4D97-AF65-F5344CB8AC3E}">
        <p14:creationId xmlns:p14="http://schemas.microsoft.com/office/powerpoint/2010/main" val="172031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30</Words>
  <Application>Microsoft Office PowerPoint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GuoKangli</dc:creator>
  <cp:lastModifiedBy>GuoKangli</cp:lastModifiedBy>
  <cp:revision>59</cp:revision>
  <dcterms:created xsi:type="dcterms:W3CDTF">2020-02-06T06:52:13Z</dcterms:created>
  <dcterms:modified xsi:type="dcterms:W3CDTF">2020-02-07T12:22:02Z</dcterms:modified>
</cp:coreProperties>
</file>