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7"/>
  </p:notesMasterIdLst>
  <p:sldIdLst>
    <p:sldId id="256" r:id="rId2"/>
    <p:sldId id="257" r:id="rId3"/>
    <p:sldId id="258" r:id="rId4"/>
    <p:sldId id="259" r:id="rId5"/>
    <p:sldId id="260" r:id="rId6"/>
    <p:sldId id="261" r:id="rId7"/>
    <p:sldId id="262" r:id="rId8"/>
    <p:sldId id="263" r:id="rId9"/>
    <p:sldId id="338" r:id="rId10"/>
    <p:sldId id="264" r:id="rId11"/>
    <p:sldId id="265" r:id="rId12"/>
    <p:sldId id="266" r:id="rId13"/>
    <p:sldId id="267" r:id="rId14"/>
    <p:sldId id="268" r:id="rId15"/>
    <p:sldId id="269" r:id="rId16"/>
    <p:sldId id="270" r:id="rId17"/>
    <p:sldId id="271" r:id="rId18"/>
    <p:sldId id="339" r:id="rId19"/>
    <p:sldId id="340" r:id="rId20"/>
    <p:sldId id="341" r:id="rId21"/>
    <p:sldId id="272" r:id="rId22"/>
    <p:sldId id="273" r:id="rId23"/>
    <p:sldId id="274" r:id="rId24"/>
    <p:sldId id="359" r:id="rId25"/>
    <p:sldId id="275" r:id="rId26"/>
    <p:sldId id="276" r:id="rId27"/>
    <p:sldId id="277" r:id="rId28"/>
    <p:sldId id="360" r:id="rId29"/>
    <p:sldId id="342" r:id="rId30"/>
    <p:sldId id="278" r:id="rId31"/>
    <p:sldId id="281" r:id="rId32"/>
    <p:sldId id="362" r:id="rId33"/>
    <p:sldId id="363" r:id="rId34"/>
    <p:sldId id="36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31" r:id="rId81"/>
    <p:sldId id="332" r:id="rId82"/>
    <p:sldId id="353" r:id="rId83"/>
    <p:sldId id="354" r:id="rId84"/>
    <p:sldId id="355" r:id="rId85"/>
    <p:sldId id="334" r:id="rId86"/>
    <p:sldId id="358" r:id="rId87"/>
    <p:sldId id="356" r:id="rId88"/>
    <p:sldId id="357" r:id="rId89"/>
    <p:sldId id="335" r:id="rId90"/>
    <p:sldId id="336" r:id="rId91"/>
    <p:sldId id="364" r:id="rId92"/>
    <p:sldId id="365" r:id="rId93"/>
    <p:sldId id="366" r:id="rId94"/>
    <p:sldId id="367" r:id="rId95"/>
    <p:sldId id="368" r:id="rId96"/>
    <p:sldId id="369" r:id="rId97"/>
    <p:sldId id="372" r:id="rId98"/>
    <p:sldId id="373" r:id="rId99"/>
    <p:sldId id="374" r:id="rId100"/>
    <p:sldId id="375" r:id="rId101"/>
    <p:sldId id="376" r:id="rId102"/>
    <p:sldId id="377" r:id="rId103"/>
    <p:sldId id="378" r:id="rId104"/>
    <p:sldId id="379" r:id="rId105"/>
    <p:sldId id="380" r:id="rId106"/>
    <p:sldId id="381" r:id="rId107"/>
    <p:sldId id="344" r:id="rId108"/>
    <p:sldId id="345" r:id="rId109"/>
    <p:sldId id="346" r:id="rId110"/>
    <p:sldId id="352" r:id="rId111"/>
    <p:sldId id="347" r:id="rId112"/>
    <p:sldId id="348" r:id="rId113"/>
    <p:sldId id="349" r:id="rId114"/>
    <p:sldId id="350" r:id="rId115"/>
    <p:sldId id="351" r:id="rId1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2DF32DA-0730-4D04-B43A-E2EEA1FB1E07}">
  <a:tblStyle styleId="{12DF32DA-0730-4D04-B43A-E2EEA1FB1E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9" d="100"/>
          <a:sy n="109" d="100"/>
        </p:scale>
        <p:origin x="-165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8a8573119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88a8573119_3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8a8573119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88a8573119_3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8a8573119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88a8573119_3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88a8573119_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88a8573119_9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8a8573119_3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88a8573119_3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88a8573119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88a8573119_9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8a8573119_9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88a8573119_9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8a8573119_3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8a8573119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8a8573119_3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8a8573119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8a8573119_3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8a8573119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8a8573119_3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8a8573119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8a8573119_3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8a8573119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88a8573119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88a857311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88a8573119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88a857311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Malgun Gothic"/>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Malgun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Malgun Gothic"/>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8000" b="1" dirty="0" err="1"/>
              <a:t>메인</a:t>
            </a:r>
            <a:endParaRPr/>
          </a:p>
        </p:txBody>
      </p:sp>
      <p:grpSp>
        <p:nvGrpSpPr>
          <p:cNvPr id="6" name="그룹 5"/>
          <p:cNvGrpSpPr/>
          <p:nvPr/>
        </p:nvGrpSpPr>
        <p:grpSpPr>
          <a:xfrm>
            <a:off x="148046" y="191589"/>
            <a:ext cx="8847908" cy="463142"/>
            <a:chOff x="148046" y="191589"/>
            <a:chExt cx="8847908" cy="463142"/>
          </a:xfrm>
        </p:grpSpPr>
        <p:sp>
          <p:nvSpPr>
            <p:cNvPr id="3" name="TextBox 2"/>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129;p22"/>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t>
            </a:r>
            <a:r>
              <a:rPr lang="en-US" sz="1260" b="1" dirty="0" err="1" smtClean="0"/>
              <a:t>교사</a:t>
            </a:r>
            <a:r>
              <a:rPr lang="en-US" sz="1260" b="1" dirty="0" smtClean="0"/>
              <a:t> </a:t>
            </a:r>
            <a:r>
              <a:rPr lang="en-US" sz="1260" b="1" dirty="0" err="1"/>
              <a:t>정보</a:t>
            </a:r>
            <a:r>
              <a:rPr lang="en-US" sz="1260" b="1" dirty="0"/>
              <a:t> </a:t>
            </a:r>
            <a:r>
              <a:rPr lang="en-US" sz="1260" b="1" dirty="0" err="1"/>
              <a:t>등록</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교사명</a:t>
            </a:r>
            <a:r>
              <a:rPr lang="en-US" sz="1260" b="1" dirty="0"/>
              <a:t> :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err="1"/>
              <a:t>주민번호</a:t>
            </a:r>
            <a:r>
              <a:rPr lang="en-US" sz="1260" b="1" dirty="0"/>
              <a:t>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err="1"/>
              <a:t>전화번호</a:t>
            </a:r>
            <a:r>
              <a:rPr lang="en-US" sz="1260" b="1" dirty="0"/>
              <a:t> :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이대로</a:t>
            </a:r>
            <a:r>
              <a:rPr lang="en-US" sz="1260" b="1" dirty="0"/>
              <a:t> </a:t>
            </a:r>
            <a:r>
              <a:rPr lang="en-US" sz="1260" b="1" dirty="0" err="1"/>
              <a:t>등록하시겠습니까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en-US" sz="1260" b="1" dirty="0" err="1"/>
              <a:t>등록이</a:t>
            </a:r>
            <a:r>
              <a:rPr lang="en-US" sz="1260" b="1" dirty="0"/>
              <a:t> </a:t>
            </a:r>
            <a:r>
              <a:rPr lang="en-US" sz="1260" b="1" dirty="0" err="1"/>
              <a:t>완료되었습니다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r>
            <a:br>
              <a:rPr lang="en-US" sz="1260" b="1" dirty="0"/>
            </a:br>
            <a:r>
              <a:rPr lang="en-US" sz="1260" b="1" dirty="0" err="1"/>
              <a:t>등록이</a:t>
            </a:r>
            <a:r>
              <a:rPr lang="en-US" sz="1260" b="1" dirty="0"/>
              <a:t> </a:t>
            </a:r>
            <a:r>
              <a:rPr lang="en-US" sz="1260" b="1" dirty="0" err="1"/>
              <a:t>취소되었습니다</a:t>
            </a:r>
            <a:r>
              <a:rPr lang="en-US" sz="1260" b="1" dirty="0"/>
              <a:t>.</a:t>
            </a:r>
            <a:br>
              <a:rPr lang="en-US" sz="1260" b="1" dirty="0"/>
            </a:br>
            <a:r>
              <a:rPr lang="en-US" sz="1260" b="1" dirty="0"/>
              <a:t>===========================================================</a:t>
            </a:r>
            <a:endParaRPr sz="900" b="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08;p117"/>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r>
              <a:rPr lang="en-US" sz="1200" b="1" dirty="0" smtClean="0">
                <a:latin typeface="+mn-ea"/>
                <a:ea typeface="+mn-ea"/>
              </a:rPr>
              <a:t>			3</a:t>
            </a:r>
            <a:r>
              <a:rPr lang="en-US" sz="1200" b="1" dirty="0">
                <a:latin typeface="+mn-ea"/>
                <a:ea typeface="+mn-ea"/>
              </a:rPr>
              <a:t>. </a:t>
            </a:r>
            <a:r>
              <a:rPr lang="en-US" sz="1200" b="1" dirty="0" err="1">
                <a:latin typeface="+mn-ea"/>
                <a:ea typeface="+mn-ea"/>
              </a:rPr>
              <a:t>학생</a:t>
            </a:r>
            <a:r>
              <a:rPr lang="en-US" sz="1200" b="1" dirty="0">
                <a:latin typeface="+mn-ea"/>
                <a:ea typeface="+mn-ea"/>
              </a:rPr>
              <a:t> - 3. </a:t>
            </a:r>
            <a:r>
              <a:rPr lang="en-US" sz="1200" b="1" dirty="0" err="1">
                <a:latin typeface="+mn-ea"/>
                <a:ea typeface="+mn-ea"/>
              </a:rPr>
              <a:t>성적</a:t>
            </a:r>
            <a:r>
              <a:rPr lang="en-US" sz="1200" b="1" dirty="0">
                <a:latin typeface="+mn-ea"/>
                <a:ea typeface="+mn-ea"/>
              </a:rPr>
              <a:t> </a:t>
            </a:r>
            <a:r>
              <a:rPr lang="en-US" sz="1200" b="1" dirty="0" err="1">
                <a:latin typeface="+mn-ea"/>
                <a:ea typeface="+mn-ea"/>
              </a:rPr>
              <a:t>조회</a:t>
            </a:r>
            <a:r>
              <a:rPr lang="en-US" sz="1200" b="1" dirty="0">
                <a:latin typeface="+mn-ea"/>
                <a:ea typeface="+mn-ea"/>
              </a:rPr>
              <a:t>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err="1">
                <a:latin typeface="+mn-ea"/>
                <a:ea typeface="+mn-ea"/>
              </a:rPr>
              <a:t>과목번호</a:t>
            </a:r>
            <a:r>
              <a:rPr lang="en-US" sz="1200" b="1" dirty="0">
                <a:latin typeface="+mn-ea"/>
                <a:ea typeface="+mn-ea"/>
              </a:rPr>
              <a:t> </a:t>
            </a:r>
            <a:r>
              <a:rPr lang="en-US" sz="1200" b="1" dirty="0" smtClean="0">
                <a:latin typeface="+mn-ea"/>
                <a:ea typeface="+mn-ea"/>
              </a:rPr>
              <a:t>	</a:t>
            </a:r>
            <a:r>
              <a:rPr lang="en-US" sz="1200" b="1" dirty="0" err="1" smtClean="0">
                <a:latin typeface="+mn-ea"/>
                <a:ea typeface="+mn-ea"/>
              </a:rPr>
              <a:t>과목명</a:t>
            </a:r>
            <a:r>
              <a:rPr lang="en-US" sz="1200" b="1" dirty="0" smtClean="0">
                <a:latin typeface="+mn-ea"/>
                <a:ea typeface="+mn-ea"/>
              </a:rPr>
              <a:t>   </a:t>
            </a:r>
            <a:r>
              <a:rPr lang="en-US" sz="1200" b="1" dirty="0" err="1" smtClean="0">
                <a:latin typeface="+mn-ea"/>
                <a:ea typeface="+mn-ea"/>
              </a:rPr>
              <a:t>필기배점</a:t>
            </a:r>
            <a:r>
              <a:rPr lang="en-US" sz="1200" b="1" dirty="0" smtClean="0">
                <a:latin typeface="+mn-ea"/>
                <a:ea typeface="+mn-ea"/>
              </a:rPr>
              <a:t> </a:t>
            </a:r>
            <a:r>
              <a:rPr lang="en-US" sz="1200" b="1" dirty="0" err="1">
                <a:latin typeface="+mn-ea"/>
                <a:ea typeface="+mn-ea"/>
              </a:rPr>
              <a:t>실기배점</a:t>
            </a:r>
            <a:r>
              <a:rPr lang="en-US" sz="1200" b="1" dirty="0">
                <a:latin typeface="+mn-ea"/>
                <a:ea typeface="+mn-ea"/>
              </a:rPr>
              <a:t> </a:t>
            </a:r>
            <a:r>
              <a:rPr lang="en-US" sz="1200" b="1" dirty="0" err="1">
                <a:latin typeface="+mn-ea"/>
                <a:ea typeface="+mn-ea"/>
              </a:rPr>
              <a:t>출결배점</a:t>
            </a:r>
            <a:r>
              <a:rPr lang="en-US" sz="1200" b="1" dirty="0">
                <a:latin typeface="+mn-ea"/>
                <a:ea typeface="+mn-ea"/>
              </a:rPr>
              <a:t> </a:t>
            </a:r>
            <a:r>
              <a:rPr lang="en-US" sz="1200" b="1" dirty="0" err="1">
                <a:latin typeface="+mn-ea"/>
                <a:ea typeface="+mn-ea"/>
              </a:rPr>
              <a:t>필기점수</a:t>
            </a:r>
            <a:r>
              <a:rPr lang="en-US" sz="1200" b="1" dirty="0">
                <a:latin typeface="+mn-ea"/>
                <a:ea typeface="+mn-ea"/>
              </a:rPr>
              <a:t> </a:t>
            </a:r>
            <a:r>
              <a:rPr lang="en-US" sz="1200" b="1" dirty="0" err="1">
                <a:latin typeface="+mn-ea"/>
                <a:ea typeface="+mn-ea"/>
              </a:rPr>
              <a:t>실기점수</a:t>
            </a:r>
            <a:r>
              <a:rPr lang="en-US" sz="1200" b="1" dirty="0">
                <a:latin typeface="+mn-ea"/>
                <a:ea typeface="+mn-ea"/>
              </a:rPr>
              <a:t> </a:t>
            </a:r>
            <a:r>
              <a:rPr lang="en-US" sz="1200" b="1" dirty="0" err="1">
                <a:latin typeface="+mn-ea"/>
                <a:ea typeface="+mn-ea"/>
              </a:rPr>
              <a:t>출결점수</a:t>
            </a:r>
            <a:r>
              <a:rPr lang="en-US" sz="1200" b="1" dirty="0">
                <a:latin typeface="+mn-ea"/>
                <a:ea typeface="+mn-ea"/>
              </a:rPr>
              <a:t> </a:t>
            </a:r>
            <a:r>
              <a:rPr lang="en-US" sz="1200" b="1" dirty="0" err="1">
                <a:latin typeface="+mn-ea"/>
                <a:ea typeface="+mn-ea"/>
              </a:rPr>
              <a:t>결과</a:t>
            </a:r>
            <a:r>
              <a:rPr lang="en-US" sz="1200" b="1" dirty="0">
                <a:latin typeface="+mn-ea"/>
                <a:ea typeface="+mn-ea"/>
              </a:rPr>
              <a:t> </a:t>
            </a:r>
            <a:r>
              <a:rPr lang="en-US" sz="1200" b="1" dirty="0" err="1">
                <a:latin typeface="+mn-ea"/>
                <a:ea typeface="+mn-ea"/>
              </a:rPr>
              <a:t>시험날짜</a:t>
            </a:r>
            <a:r>
              <a:rPr lang="en-US" sz="1200" b="1" dirty="0">
                <a:latin typeface="+mn-ea"/>
                <a:ea typeface="+mn-ea"/>
              </a:rPr>
              <a:t> </a:t>
            </a:r>
            <a:r>
              <a:rPr lang="en-US" sz="1200" b="1" dirty="0" err="1">
                <a:latin typeface="+mn-ea"/>
                <a:ea typeface="+mn-ea"/>
              </a:rPr>
              <a:t>문제</a:t>
            </a: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1 </a:t>
            </a:r>
            <a:r>
              <a:rPr lang="en-US" sz="1200" b="1" dirty="0" smtClean="0">
                <a:latin typeface="+mn-ea"/>
                <a:ea typeface="+mn-ea"/>
              </a:rPr>
              <a:t>     JAVA </a:t>
            </a:r>
            <a:r>
              <a:rPr lang="en-US" sz="1200" b="1" dirty="0" err="1">
                <a:latin typeface="+mn-ea"/>
                <a:ea typeface="+mn-ea"/>
              </a:rPr>
              <a:t>프로그래밍</a:t>
            </a:r>
            <a:r>
              <a:rPr lang="en-US" sz="1200" b="1" dirty="0">
                <a:latin typeface="+mn-ea"/>
                <a:ea typeface="+mn-ea"/>
              </a:rPr>
              <a:t> </a:t>
            </a:r>
            <a:r>
              <a:rPr lang="en-US" sz="1200" b="1" dirty="0" smtClean="0">
                <a:latin typeface="+mn-ea"/>
                <a:ea typeface="+mn-ea"/>
              </a:rPr>
              <a:t>	40      30          30            22         22          </a:t>
            </a:r>
            <a:r>
              <a:rPr lang="en-US" sz="1200" b="1" dirty="0">
                <a:latin typeface="+mn-ea"/>
                <a:ea typeface="+mn-ea"/>
              </a:rPr>
              <a:t>17 </a:t>
            </a:r>
            <a:r>
              <a:rPr lang="en-US" sz="1200" b="1" dirty="0" err="1">
                <a:latin typeface="+mn-ea"/>
                <a:ea typeface="+mn-ea"/>
              </a:rPr>
              <a:t>과락</a:t>
            </a:r>
            <a:r>
              <a:rPr lang="en-US" sz="1200" b="1" dirty="0">
                <a:latin typeface="+mn-ea"/>
                <a:ea typeface="+mn-ea"/>
              </a:rPr>
              <a:t> </a:t>
            </a:r>
            <a:r>
              <a:rPr lang="en-US" sz="1200" b="1" dirty="0" smtClean="0">
                <a:latin typeface="+mn-ea"/>
                <a:ea typeface="+mn-ea"/>
              </a:rPr>
              <a:t> 20/02/13 ~~~ </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8 </a:t>
            </a:r>
            <a:r>
              <a:rPr lang="en-US" sz="1200" b="1" dirty="0" smtClean="0">
                <a:latin typeface="+mn-ea"/>
                <a:ea typeface="+mn-ea"/>
              </a:rPr>
              <a:t>     </a:t>
            </a:r>
            <a:r>
              <a:rPr lang="en-US" sz="1200" b="1" dirty="0" err="1" smtClean="0">
                <a:latin typeface="+mn-ea"/>
                <a:ea typeface="+mn-ea"/>
              </a:rPr>
              <a:t>데이터베이스</a:t>
            </a:r>
            <a:r>
              <a:rPr lang="en-US" sz="1200" b="1" dirty="0" smtClean="0">
                <a:latin typeface="+mn-ea"/>
                <a:ea typeface="+mn-ea"/>
              </a:rPr>
              <a:t> </a:t>
            </a:r>
            <a:r>
              <a:rPr lang="en-US" sz="1200" b="1" dirty="0">
                <a:latin typeface="+mn-ea"/>
                <a:ea typeface="+mn-ea"/>
              </a:rPr>
              <a:t>		</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smtClean="0">
                <a:latin typeface="+mn-ea"/>
                <a:ea typeface="+mn-ea"/>
              </a:rPr>
              <a:t>13     Front-end </a:t>
            </a:r>
            <a:r>
              <a:rPr lang="en-US" sz="1200" b="1" dirty="0" err="1">
                <a:latin typeface="+mn-ea"/>
                <a:ea typeface="+mn-ea"/>
              </a:rPr>
              <a:t>개발</a:t>
            </a:r>
            <a:r>
              <a:rPr lang="en-US" sz="1200" b="1" dirty="0">
                <a:latin typeface="+mn-ea"/>
                <a:ea typeface="+mn-ea"/>
              </a:rPr>
              <a:t> 	</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smtClean="0">
                <a:latin typeface="+mn-ea"/>
                <a:ea typeface="+mn-ea"/>
              </a:rPr>
              <a:t>15     </a:t>
            </a:r>
            <a:r>
              <a:rPr lang="en-US" sz="1200" b="1" dirty="0">
                <a:latin typeface="+mn-ea"/>
                <a:ea typeface="+mn-ea"/>
              </a:rPr>
              <a:t>Back-end </a:t>
            </a:r>
            <a:r>
              <a:rPr lang="en-US" sz="1200" b="1" dirty="0" err="1">
                <a:latin typeface="+mn-ea"/>
                <a:ea typeface="+mn-ea"/>
              </a:rPr>
              <a:t>개발</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17 </a:t>
            </a:r>
            <a:r>
              <a:rPr lang="en-US" sz="1200" b="1" dirty="0" smtClean="0">
                <a:latin typeface="+mn-ea"/>
                <a:ea typeface="+mn-ea"/>
              </a:rPr>
              <a:t>    Framework</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23 </a:t>
            </a:r>
            <a:r>
              <a:rPr lang="en-US" sz="1200" b="1" dirty="0" smtClean="0">
                <a:latin typeface="+mn-ea"/>
                <a:ea typeface="+mn-ea"/>
              </a:rPr>
              <a:t>    Python</a:t>
            </a:r>
            <a:endParaRPr sz="1200" b="1">
              <a:latin typeface="+mn-ea"/>
              <a:ea typeface="+mn-ea"/>
            </a:endParaRPr>
          </a:p>
          <a:p>
            <a:pPr marL="0" lvl="0" indent="0" algn="l" rtl="0">
              <a:spcBef>
                <a:spcPts val="0"/>
              </a:spcBef>
              <a:spcAft>
                <a:spcPts val="0"/>
              </a:spcAft>
              <a:buClr>
                <a:schemeClr val="dk1"/>
              </a:buClr>
              <a:buSzPts val="1400"/>
              <a:buFont typeface="Malgun Gothic"/>
              <a:buNone/>
            </a:pP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0. 뒤로가기</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a:t>
            </a:r>
            <a:br>
              <a:rPr lang="en-US" sz="1200" b="1" dirty="0">
                <a:latin typeface="+mn-ea"/>
                <a:ea typeface="+mn-ea"/>
              </a:rPr>
            </a:br>
            <a:endParaRPr sz="1200" b="1">
              <a:latin typeface="+mn-ea"/>
              <a:ea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13;p118"/>
          <p:cNvSpPr txBox="1">
            <a:spLocks noGrp="1"/>
          </p:cNvSpPr>
          <p:nvPr>
            <p:ph type="ctrTitle"/>
          </p:nvPr>
        </p:nvSpPr>
        <p:spPr>
          <a:xfrm>
            <a:off x="58025" y="2130425"/>
            <a:ext cx="89667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7200" b="1" dirty="0"/>
              <a:t>3.학생 -</a:t>
            </a:r>
            <a:endParaRPr sz="7200" b="1"/>
          </a:p>
          <a:p>
            <a:pPr marL="0" lvl="0" indent="0" algn="ctr" rtl="0">
              <a:spcBef>
                <a:spcPts val="0"/>
              </a:spcBef>
              <a:spcAft>
                <a:spcPts val="0"/>
              </a:spcAft>
              <a:buClr>
                <a:schemeClr val="dk1"/>
              </a:buClr>
              <a:buSzPts val="1400"/>
              <a:buFont typeface="Malgun Gothic"/>
              <a:buNone/>
            </a:pPr>
            <a:r>
              <a:rPr lang="en-US" sz="7200" b="1" dirty="0"/>
              <a:t>4. </a:t>
            </a:r>
            <a:r>
              <a:rPr lang="en-US" sz="7200" b="1" dirty="0" err="1"/>
              <a:t>보충학습</a:t>
            </a:r>
            <a:r>
              <a:rPr lang="en-US" sz="7200" b="1" dirty="0"/>
              <a:t> </a:t>
            </a:r>
            <a:r>
              <a:rPr lang="en-US" sz="7200" b="1" dirty="0" err="1"/>
              <a:t>조회</a:t>
            </a:r>
            <a:r>
              <a:rPr lang="en-US" sz="3459" b="1" dirty="0"/>
              <a:t> </a:t>
            </a:r>
            <a:endParaRPr sz="10200" b="1"/>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18;p119"/>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260" b="1" dirty="0">
                <a:latin typeface="+mn-ea"/>
                <a:ea typeface="+mn-ea"/>
              </a:rPr>
              <a:t>=================================================================</a:t>
            </a:r>
            <a:br>
              <a:rPr lang="en-US" sz="1260" b="1" dirty="0">
                <a:latin typeface="+mn-ea"/>
                <a:ea typeface="+mn-ea"/>
              </a:rPr>
            </a:br>
            <a:r>
              <a:rPr lang="en-US" sz="1260" b="1" dirty="0" smtClean="0">
                <a:latin typeface="+mn-ea"/>
                <a:ea typeface="+mn-ea"/>
              </a:rPr>
              <a:t>3</a:t>
            </a:r>
            <a:r>
              <a:rPr lang="en-US" sz="1260" b="1" dirty="0">
                <a:latin typeface="+mn-ea"/>
                <a:ea typeface="+mn-ea"/>
              </a:rPr>
              <a:t>. </a:t>
            </a:r>
            <a:r>
              <a:rPr lang="en-US" sz="1260" b="1" dirty="0" err="1">
                <a:latin typeface="+mn-ea"/>
                <a:ea typeface="+mn-ea"/>
              </a:rPr>
              <a:t>학생</a:t>
            </a:r>
            <a:r>
              <a:rPr lang="en-US" sz="1260" b="1" dirty="0">
                <a:latin typeface="+mn-ea"/>
                <a:ea typeface="+mn-ea"/>
              </a:rPr>
              <a:t> - 4. </a:t>
            </a:r>
            <a:r>
              <a:rPr lang="en-US" sz="1260" b="1" dirty="0" err="1">
                <a:latin typeface="+mn-ea"/>
                <a:ea typeface="+mn-ea"/>
              </a:rPr>
              <a:t>보충학습</a:t>
            </a:r>
            <a:r>
              <a:rPr lang="en-US" sz="1260" b="1" dirty="0">
                <a:latin typeface="+mn-ea"/>
                <a:ea typeface="+mn-ea"/>
              </a:rPr>
              <a:t> </a:t>
            </a:r>
            <a:r>
              <a:rPr lang="en-US" sz="1260" b="1" dirty="0" err="1">
                <a:latin typeface="+mn-ea"/>
                <a:ea typeface="+mn-ea"/>
              </a:rPr>
              <a:t>조회</a:t>
            </a:r>
            <a:r>
              <a:rPr lang="en-US" sz="1260" b="1" dirty="0">
                <a:latin typeface="+mn-ea"/>
                <a:ea typeface="+mn-ea"/>
              </a:rPr>
              <a:t> =================================================================</a:t>
            </a:r>
            <a:r>
              <a:rPr lang="en-US" sz="1400" b="1" dirty="0">
                <a:latin typeface="+mn-ea"/>
                <a:ea typeface="+mn-ea"/>
              </a:rPr>
              <a:t/>
            </a:r>
            <a:br>
              <a:rPr lang="en-US" sz="1400" b="1" dirty="0">
                <a:latin typeface="+mn-ea"/>
                <a:ea typeface="+mn-ea"/>
              </a:rPr>
            </a:br>
            <a:r>
              <a:rPr lang="en-US" sz="1400" b="1" dirty="0" smtClean="0">
                <a:latin typeface="+mn-ea"/>
                <a:ea typeface="+mn-ea"/>
              </a:rPr>
              <a:t>	</a:t>
            </a:r>
            <a:endParaRPr sz="1400" b="1">
              <a:latin typeface="+mn-ea"/>
              <a:ea typeface="+mn-ea"/>
            </a:endParaRPr>
          </a:p>
          <a:p>
            <a:pPr marL="0" lvl="0" indent="0" algn="l" rtl="0">
              <a:spcBef>
                <a:spcPts val="0"/>
              </a:spcBef>
              <a:spcAft>
                <a:spcPts val="0"/>
              </a:spcAft>
              <a:buClr>
                <a:schemeClr val="dk1"/>
              </a:buClr>
              <a:buSzPts val="1400"/>
              <a:buFont typeface="Malgun Gothic"/>
              <a:buNone/>
            </a:pPr>
            <a:endParaRPr sz="1400" b="1">
              <a:latin typeface="+mn-ea"/>
              <a:ea typeface="+mn-ea"/>
            </a:endParaRPr>
          </a:p>
          <a:p>
            <a:pPr marL="0" lvl="0" indent="0" algn="l" rtl="0">
              <a:spcBef>
                <a:spcPts val="0"/>
              </a:spcBef>
              <a:spcAft>
                <a:spcPts val="0"/>
              </a:spcAft>
              <a:buClr>
                <a:schemeClr val="dk1"/>
              </a:buClr>
              <a:buSzPts val="1400"/>
              <a:buFont typeface="Malgun Gothic"/>
              <a:buNone/>
            </a:pPr>
            <a:r>
              <a:rPr lang="en-US" sz="1400" b="1" dirty="0" err="1">
                <a:latin typeface="+mn-ea"/>
                <a:ea typeface="+mn-ea"/>
              </a:rPr>
              <a:t>보충학습</a:t>
            </a:r>
            <a:r>
              <a:rPr lang="en-US" sz="1400" b="1" dirty="0">
                <a:latin typeface="+mn-ea"/>
                <a:ea typeface="+mn-ea"/>
              </a:rPr>
              <a:t> </a:t>
            </a:r>
            <a:r>
              <a:rPr lang="en-US" sz="1400" b="1" dirty="0" err="1">
                <a:latin typeface="+mn-ea"/>
                <a:ea typeface="+mn-ea"/>
              </a:rPr>
              <a:t>날짜</a:t>
            </a:r>
            <a:r>
              <a:rPr lang="en-US" sz="1400" b="1" dirty="0">
                <a:latin typeface="+mn-ea"/>
                <a:ea typeface="+mn-ea"/>
              </a:rPr>
              <a:t>	</a:t>
            </a:r>
            <a:r>
              <a:rPr lang="en-US" sz="1400" b="1" dirty="0" err="1">
                <a:latin typeface="+mn-ea"/>
                <a:ea typeface="+mn-ea"/>
              </a:rPr>
              <a:t>과목명</a:t>
            </a:r>
            <a:r>
              <a:rPr lang="en-US" sz="1400" b="1" dirty="0">
                <a:latin typeface="+mn-ea"/>
                <a:ea typeface="+mn-ea"/>
              </a:rPr>
              <a:t>	</a:t>
            </a:r>
            <a:r>
              <a:rPr lang="en-US" sz="1400" b="1" dirty="0" err="1">
                <a:latin typeface="+mn-ea"/>
                <a:ea typeface="+mn-ea"/>
              </a:rPr>
              <a:t>필기</a:t>
            </a:r>
            <a:r>
              <a:rPr lang="en-US" sz="1400" b="1" dirty="0">
                <a:latin typeface="+mn-ea"/>
                <a:ea typeface="+mn-ea"/>
              </a:rPr>
              <a:t> </a:t>
            </a:r>
            <a:r>
              <a:rPr lang="en-US" sz="1400" b="1" dirty="0" err="1">
                <a:latin typeface="+mn-ea"/>
                <a:ea typeface="+mn-ea"/>
              </a:rPr>
              <a:t>점수</a:t>
            </a:r>
            <a:r>
              <a:rPr lang="en-US" sz="1400" b="1" dirty="0">
                <a:latin typeface="+mn-ea"/>
                <a:ea typeface="+mn-ea"/>
              </a:rPr>
              <a:t>	 </a:t>
            </a:r>
            <a:r>
              <a:rPr lang="en-US" sz="1400" b="1" dirty="0" err="1">
                <a:latin typeface="+mn-ea"/>
                <a:ea typeface="+mn-ea"/>
              </a:rPr>
              <a:t>실기</a:t>
            </a:r>
            <a:r>
              <a:rPr lang="en-US" sz="1400" b="1" dirty="0">
                <a:latin typeface="+mn-ea"/>
                <a:ea typeface="+mn-ea"/>
              </a:rPr>
              <a:t> </a:t>
            </a:r>
            <a:r>
              <a:rPr lang="en-US" sz="1400" b="1" dirty="0" err="1">
                <a:latin typeface="+mn-ea"/>
                <a:ea typeface="+mn-ea"/>
              </a:rPr>
              <a:t>점수</a:t>
            </a: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20/06/04	 JAVA </a:t>
            </a:r>
            <a:r>
              <a:rPr lang="en-US" sz="1400" b="1" dirty="0" err="1">
                <a:latin typeface="+mn-ea"/>
                <a:ea typeface="+mn-ea"/>
              </a:rPr>
              <a:t>프로그래밍</a:t>
            </a:r>
            <a:r>
              <a:rPr lang="en-US" sz="1400" b="1" dirty="0">
                <a:latin typeface="+mn-ea"/>
                <a:ea typeface="+mn-ea"/>
              </a:rPr>
              <a:t>	22 	17</a:t>
            </a:r>
            <a:br>
              <a:rPr lang="en-US" sz="1400" b="1" dirty="0">
                <a:latin typeface="+mn-ea"/>
                <a:ea typeface="+mn-ea"/>
              </a:rPr>
            </a:br>
            <a:r>
              <a:rPr lang="en-US" sz="1400" b="1" dirty="0">
                <a:latin typeface="+mn-ea"/>
                <a:ea typeface="+mn-ea"/>
              </a:rPr>
              <a:t>------------------------------------------------------------------------------------------------------</a:t>
            </a:r>
            <a:br>
              <a:rPr lang="en-US" sz="1400" b="1" dirty="0">
                <a:latin typeface="+mn-ea"/>
                <a:ea typeface="+mn-ea"/>
              </a:rPr>
            </a:br>
            <a:r>
              <a:rPr lang="en-US" sz="1400" b="1" dirty="0">
                <a:latin typeface="+mn-ea"/>
                <a:ea typeface="+mn-ea"/>
              </a:rPr>
              <a:t/>
            </a:r>
            <a:br>
              <a:rPr lang="en-US" sz="1400" b="1" dirty="0">
                <a:latin typeface="+mn-ea"/>
                <a:ea typeface="+mn-ea"/>
              </a:rPr>
            </a:br>
            <a:endParaRPr sz="1400" b="1">
              <a:latin typeface="+mn-ea"/>
              <a:ea typeface="+mn-ea"/>
            </a:endParaRPr>
          </a:p>
          <a:p>
            <a:pPr marL="0" lvl="0" indent="0" algn="l" rtl="0">
              <a:spcBef>
                <a:spcPts val="0"/>
              </a:spcBef>
              <a:spcAft>
                <a:spcPts val="0"/>
              </a:spcAft>
              <a:buClr>
                <a:schemeClr val="dk1"/>
              </a:buClr>
              <a:buSzPts val="1400"/>
              <a:buFont typeface="Malgun Gothic"/>
              <a:buNone/>
            </a:pPr>
            <a:endParaRPr sz="1400" b="1">
              <a:latin typeface="+mn-ea"/>
              <a:ea typeface="+mn-ea"/>
            </a:endParaRPr>
          </a:p>
          <a:p>
            <a:pPr marL="0" lvl="0" indent="0" algn="l" rtl="0">
              <a:spcBef>
                <a:spcPts val="0"/>
              </a:spcBef>
              <a:spcAft>
                <a:spcPts val="0"/>
              </a:spcAft>
              <a:buClr>
                <a:schemeClr val="dk1"/>
              </a:buClr>
              <a:buSzPts val="1400"/>
              <a:buFont typeface="Malgun Gothic"/>
              <a:buNone/>
            </a:pPr>
            <a:endParaRPr sz="1400" b="1">
              <a:latin typeface="+mn-ea"/>
              <a:ea typeface="+mn-ea"/>
            </a:endParaRPr>
          </a:p>
          <a:p>
            <a:pPr marL="0" lvl="0" indent="0" algn="l" rtl="0">
              <a:spcBef>
                <a:spcPts val="0"/>
              </a:spcBef>
              <a:spcAft>
                <a:spcPts val="0"/>
              </a:spcAft>
              <a:buClr>
                <a:schemeClr val="dk1"/>
              </a:buClr>
              <a:buSzPts val="1400"/>
              <a:buFont typeface="Malgun Gothic"/>
              <a:buNone/>
            </a:pPr>
            <a:endParaRPr sz="1400" b="1">
              <a:latin typeface="+mn-ea"/>
              <a:ea typeface="+mn-ea"/>
            </a:endParaRPr>
          </a:p>
          <a:p>
            <a:pPr marL="0" lvl="0" indent="0" algn="l" rtl="0">
              <a:spcBef>
                <a:spcPts val="0"/>
              </a:spcBef>
              <a:spcAft>
                <a:spcPts val="0"/>
              </a:spcAft>
              <a:buClr>
                <a:schemeClr val="dk1"/>
              </a:buClr>
              <a:buSzPts val="1400"/>
              <a:buFont typeface="Malgun Gothic"/>
              <a:buNone/>
            </a:pPr>
            <a:endParaRPr sz="1400" b="1">
              <a:latin typeface="+mn-ea"/>
              <a:ea typeface="+mn-ea"/>
            </a:endParaRPr>
          </a:p>
          <a:p>
            <a:pPr marL="0" lvl="0" indent="0" algn="l" rtl="0">
              <a:spcBef>
                <a:spcPts val="0"/>
              </a:spcBef>
              <a:spcAft>
                <a:spcPts val="0"/>
              </a:spcAft>
              <a:buClr>
                <a:schemeClr val="dk1"/>
              </a:buClr>
              <a:buSzPts val="1400"/>
              <a:buFont typeface="Malgun Gothic"/>
              <a:buNone/>
            </a:pP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0. 뒤로가기</a:t>
            </a:r>
            <a:br>
              <a:rPr lang="en-US" sz="1400" b="1" dirty="0">
                <a:latin typeface="+mn-ea"/>
                <a:ea typeface="+mn-ea"/>
              </a:rPr>
            </a:br>
            <a:r>
              <a:rPr lang="en-US" sz="1400" b="1" dirty="0">
                <a:latin typeface="+mn-ea"/>
                <a:ea typeface="+mn-ea"/>
              </a:rPr>
              <a:t/>
            </a:r>
            <a:br>
              <a:rPr lang="en-US" sz="1400" b="1" dirty="0">
                <a:latin typeface="+mn-ea"/>
                <a:ea typeface="+mn-ea"/>
              </a:rPr>
            </a:br>
            <a:r>
              <a:rPr lang="en-US" sz="1400" b="1" dirty="0">
                <a:latin typeface="+mn-ea"/>
                <a:ea typeface="+mn-ea"/>
              </a:rPr>
              <a:t>===========================================================</a:t>
            </a:r>
            <a:r>
              <a:rPr lang="en-US" sz="1000" b="1" dirty="0">
                <a:latin typeface="+mn-ea"/>
                <a:ea typeface="+mn-ea"/>
              </a:rPr>
              <a:t/>
            </a:r>
            <a:br>
              <a:rPr lang="en-US" sz="1000" b="1" dirty="0">
                <a:latin typeface="+mn-ea"/>
                <a:ea typeface="+mn-ea"/>
              </a:rPr>
            </a:br>
            <a:endParaRPr sz="1000" b="1">
              <a:latin typeface="+mn-ea"/>
              <a:ea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23;p120"/>
          <p:cNvSpPr txBox="1">
            <a:spLocks noGrp="1"/>
          </p:cNvSpPr>
          <p:nvPr>
            <p:ph type="ctrTitle"/>
          </p:nvPr>
        </p:nvSpPr>
        <p:spPr>
          <a:xfrm>
            <a:off x="58025" y="2130425"/>
            <a:ext cx="89667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7200" b="1" dirty="0"/>
              <a:t>3.학생 -</a:t>
            </a:r>
            <a:endParaRPr sz="7200" b="1"/>
          </a:p>
          <a:p>
            <a:pPr marL="0" lvl="0" indent="0" algn="ctr" rtl="0">
              <a:spcBef>
                <a:spcPts val="0"/>
              </a:spcBef>
              <a:spcAft>
                <a:spcPts val="0"/>
              </a:spcAft>
              <a:buClr>
                <a:schemeClr val="dk1"/>
              </a:buClr>
              <a:buSzPts val="1400"/>
              <a:buFont typeface="Malgun Gothic"/>
              <a:buNone/>
            </a:pPr>
            <a:r>
              <a:rPr lang="en-US" sz="7200" b="1" dirty="0"/>
              <a:t>5. </a:t>
            </a:r>
            <a:r>
              <a:rPr lang="en-US" sz="7200" b="1" dirty="0" err="1"/>
              <a:t>과목</a:t>
            </a:r>
            <a:r>
              <a:rPr lang="en-US" sz="7200" b="1" dirty="0"/>
              <a:t> </a:t>
            </a:r>
            <a:r>
              <a:rPr lang="en-US" sz="7200" b="1" dirty="0" err="1"/>
              <a:t>평가</a:t>
            </a:r>
            <a:r>
              <a:rPr lang="en-US" sz="3459" b="1" dirty="0"/>
              <a:t> </a:t>
            </a:r>
            <a:endParaRPr sz="10200" b="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28;p121"/>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r>
              <a:rPr lang="en-US" sz="1200" b="1" dirty="0" smtClean="0">
                <a:latin typeface="+mn-ea"/>
                <a:ea typeface="+mn-ea"/>
              </a:rPr>
              <a:t>			3</a:t>
            </a:r>
            <a:r>
              <a:rPr lang="en-US" sz="1200" b="1" dirty="0">
                <a:latin typeface="+mn-ea"/>
                <a:ea typeface="+mn-ea"/>
              </a:rPr>
              <a:t>. </a:t>
            </a:r>
            <a:r>
              <a:rPr lang="en-US" sz="1200" b="1" dirty="0" err="1">
                <a:latin typeface="+mn-ea"/>
                <a:ea typeface="+mn-ea"/>
              </a:rPr>
              <a:t>학생</a:t>
            </a:r>
            <a:r>
              <a:rPr lang="en-US" sz="1200" b="1" dirty="0">
                <a:latin typeface="+mn-ea"/>
                <a:ea typeface="+mn-ea"/>
              </a:rPr>
              <a:t> - 5.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a:t>
            </a:r>
            <a:br>
              <a:rPr lang="en-US" sz="1200" b="1" dirty="0">
                <a:latin typeface="+mn-ea"/>
                <a:ea typeface="+mn-ea"/>
              </a:rPr>
            </a:br>
            <a:r>
              <a:rPr lang="en-US" sz="1200" b="1" dirty="0">
                <a:latin typeface="+mn-ea"/>
                <a:ea typeface="+mn-ea"/>
              </a:rPr>
              <a:t> </a:t>
            </a:r>
            <a:r>
              <a:rPr lang="en-US" sz="1200" b="1" dirty="0" smtClean="0">
                <a:latin typeface="+mn-ea"/>
                <a:ea typeface="+mn-ea"/>
              </a:rPr>
              <a:t>	</a:t>
            </a: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1.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a:t>
            </a:r>
            <a:r>
              <a:rPr lang="en-US" sz="1200" b="1" dirty="0" err="1">
                <a:latin typeface="+mn-ea"/>
                <a:ea typeface="+mn-ea"/>
              </a:rPr>
              <a:t>하기</a:t>
            </a:r>
            <a:endParaRPr sz="1200" b="1">
              <a:latin typeface="+mn-ea"/>
              <a:ea typeface="+mn-ea"/>
            </a:endParaRPr>
          </a:p>
          <a:p>
            <a:pPr marL="0" lvl="0" indent="0" algn="l" rtl="0">
              <a:spcBef>
                <a:spcPts val="0"/>
              </a:spcBef>
              <a:spcAft>
                <a:spcPts val="0"/>
              </a:spcAft>
              <a:buClr>
                <a:schemeClr val="dk1"/>
              </a:buClr>
              <a:buSzPts val="1400"/>
              <a:buFont typeface="Malgun Gothic"/>
              <a:buNone/>
            </a:pP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 2.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a:t>
            </a:r>
            <a:r>
              <a:rPr lang="en-US" sz="1200" b="1" dirty="0" err="1">
                <a:latin typeface="+mn-ea"/>
                <a:ea typeface="+mn-ea"/>
              </a:rPr>
              <a:t>조회</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
            </a:r>
            <a:br>
              <a:rPr lang="en-US" sz="1200" b="1" dirty="0">
                <a:latin typeface="+mn-ea"/>
                <a:ea typeface="+mn-ea"/>
              </a:rPr>
            </a:br>
            <a:r>
              <a:rPr lang="en-US" sz="1200" b="1" dirty="0">
                <a:latin typeface="+mn-ea"/>
                <a:ea typeface="+mn-ea"/>
              </a:rPr>
              <a:t>------------------------------------------------------------------------------------------------------</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endParaRPr sz="1200" b="1">
              <a:latin typeface="+mn-ea"/>
              <a:ea typeface="+mn-ea"/>
            </a:endParaRPr>
          </a:p>
          <a:p>
            <a:pPr marL="0" lvl="0" indent="0" algn="l" rtl="0">
              <a:spcBef>
                <a:spcPts val="0"/>
              </a:spcBef>
              <a:spcAft>
                <a:spcPts val="0"/>
              </a:spcAft>
              <a:buClr>
                <a:schemeClr val="dk1"/>
              </a:buClr>
              <a:buSzPts val="1400"/>
              <a:buFont typeface="Malgun Gothic"/>
              <a:buNone/>
            </a:pP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
            </a:r>
            <a:br>
              <a:rPr lang="en-US" sz="1200" b="1" dirty="0">
                <a:latin typeface="+mn-ea"/>
                <a:ea typeface="+mn-ea"/>
              </a:rPr>
            </a:br>
            <a:r>
              <a:rPr lang="en-US" sz="1200" b="1" dirty="0">
                <a:latin typeface="+mn-ea"/>
                <a:ea typeface="+mn-ea"/>
              </a:rPr>
              <a:t>0. 뒤로가기</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a:t>
            </a:r>
            <a:br>
              <a:rPr lang="en-US" sz="1200" b="1" dirty="0">
                <a:latin typeface="+mn-ea"/>
                <a:ea typeface="+mn-ea"/>
              </a:rPr>
            </a:br>
            <a:endParaRPr sz="1200" b="1">
              <a:latin typeface="+mn-ea"/>
              <a:ea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33;p122"/>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r>
              <a:rPr lang="en-US" sz="1200" b="1" dirty="0" smtClean="0">
                <a:latin typeface="+mn-ea"/>
                <a:ea typeface="+mn-ea"/>
              </a:rPr>
              <a:t>3</a:t>
            </a:r>
            <a:r>
              <a:rPr lang="en-US" sz="1200" b="1" dirty="0">
                <a:latin typeface="+mn-ea"/>
                <a:ea typeface="+mn-ea"/>
              </a:rPr>
              <a:t>. </a:t>
            </a:r>
            <a:r>
              <a:rPr lang="en-US" sz="1200" b="1" dirty="0" err="1">
                <a:latin typeface="+mn-ea"/>
                <a:ea typeface="+mn-ea"/>
              </a:rPr>
              <a:t>학생</a:t>
            </a:r>
            <a:r>
              <a:rPr lang="en-US" sz="1200" b="1" dirty="0">
                <a:latin typeface="+mn-ea"/>
                <a:ea typeface="+mn-ea"/>
              </a:rPr>
              <a:t> - 5.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- 1.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a:t>
            </a:r>
            <a:r>
              <a:rPr lang="en-US" sz="1200" b="1" dirty="0" err="1">
                <a:latin typeface="+mn-ea"/>
                <a:ea typeface="+mn-ea"/>
              </a:rPr>
              <a:t>하기</a:t>
            </a:r>
            <a:r>
              <a:rPr lang="en-US" sz="1200" b="1" dirty="0">
                <a:latin typeface="+mn-ea"/>
                <a:ea typeface="+mn-ea"/>
              </a:rPr>
              <a:t> =================================================================</a:t>
            </a:r>
            <a:br>
              <a:rPr lang="en-US" sz="1200" b="1" dirty="0">
                <a:latin typeface="+mn-ea"/>
                <a:ea typeface="+mn-ea"/>
              </a:rPr>
            </a:b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err="1" smtClean="0">
                <a:latin typeface="+mn-ea"/>
                <a:ea typeface="+mn-ea"/>
              </a:rPr>
              <a:t>개설과정번호</a:t>
            </a:r>
            <a:r>
              <a:rPr lang="en-US" sz="1200" b="1" dirty="0" smtClean="0">
                <a:latin typeface="+mn-ea"/>
                <a:ea typeface="+mn-ea"/>
              </a:rPr>
              <a:t> </a:t>
            </a:r>
            <a:r>
              <a:rPr lang="en-US" sz="1200" b="1" dirty="0">
                <a:latin typeface="+mn-ea"/>
                <a:ea typeface="+mn-ea"/>
              </a:rPr>
              <a:t>	</a:t>
            </a:r>
            <a:r>
              <a:rPr lang="en-US" sz="1200" b="1" dirty="0" smtClean="0">
                <a:latin typeface="+mn-ea"/>
                <a:ea typeface="+mn-ea"/>
              </a:rPr>
              <a:t>       </a:t>
            </a:r>
            <a:r>
              <a:rPr lang="en-US" sz="1200" b="1" dirty="0" err="1" smtClean="0">
                <a:latin typeface="+mn-ea"/>
                <a:ea typeface="+mn-ea"/>
              </a:rPr>
              <a:t>과목스케줄번호</a:t>
            </a:r>
            <a:r>
              <a:rPr lang="en-US" sz="1200" b="1" dirty="0">
                <a:latin typeface="+mn-ea"/>
                <a:ea typeface="+mn-ea"/>
              </a:rPr>
              <a:t>		</a:t>
            </a:r>
            <a:r>
              <a:rPr lang="en-US" sz="1200" b="1" dirty="0" err="1" smtClean="0">
                <a:latin typeface="+mn-ea"/>
                <a:ea typeface="+mn-ea"/>
              </a:rPr>
              <a:t>과목명</a:t>
            </a:r>
            <a:r>
              <a:rPr lang="en-US" sz="1200" b="1" dirty="0" smtClean="0">
                <a:latin typeface="+mn-ea"/>
                <a:ea typeface="+mn-ea"/>
              </a:rPr>
              <a:t>	</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	</a:t>
            </a:r>
            <a:endParaRPr sz="1200" b="1">
              <a:latin typeface="+mn-ea"/>
              <a:ea typeface="+mn-ea"/>
            </a:endParaRPr>
          </a:p>
          <a:p>
            <a:pPr marL="0" lvl="0" indent="457200" algn="l" rtl="0">
              <a:spcBef>
                <a:spcPts val="0"/>
              </a:spcBef>
              <a:spcAft>
                <a:spcPts val="0"/>
              </a:spcAft>
              <a:buClr>
                <a:schemeClr val="dk1"/>
              </a:buClr>
              <a:buSzPts val="1400"/>
              <a:buFont typeface="Malgun Gothic"/>
              <a:buNone/>
            </a:pPr>
            <a:r>
              <a:rPr lang="en-US" sz="1200" b="1" dirty="0" smtClean="0">
                <a:latin typeface="+mn-ea"/>
                <a:ea typeface="+mn-ea"/>
              </a:rPr>
              <a:t>74</a:t>
            </a:r>
            <a:r>
              <a:rPr lang="en-US" sz="1200" b="1" dirty="0">
                <a:latin typeface="+mn-ea"/>
                <a:ea typeface="+mn-ea"/>
              </a:rPr>
              <a:t>			363		</a:t>
            </a:r>
            <a:r>
              <a:rPr lang="en-US" sz="1200" b="1" dirty="0" err="1">
                <a:latin typeface="+mn-ea"/>
                <a:ea typeface="+mn-ea"/>
              </a:rPr>
              <a:t>데이터베이스</a:t>
            </a:r>
            <a:r>
              <a:rPr lang="en-US" sz="1200" b="1" dirty="0">
                <a:latin typeface="+mn-ea"/>
                <a:ea typeface="+mn-ea"/>
              </a:rPr>
              <a:t>		</a:t>
            </a:r>
            <a:endParaRPr sz="1200" b="1">
              <a:latin typeface="+mn-ea"/>
              <a:ea typeface="+mn-ea"/>
            </a:endParaRPr>
          </a:p>
          <a:p>
            <a:pPr marL="0" lvl="0" indent="457200" algn="l" rtl="0">
              <a:spcBef>
                <a:spcPts val="0"/>
              </a:spcBef>
              <a:spcAft>
                <a:spcPts val="0"/>
              </a:spcAft>
              <a:buClr>
                <a:schemeClr val="dk1"/>
              </a:buClr>
              <a:buSzPts val="1400"/>
              <a:buFont typeface="Malgun Gothic"/>
              <a:buNone/>
            </a:pPr>
            <a:r>
              <a:rPr lang="en-US" sz="1200" b="1" dirty="0">
                <a:latin typeface="+mn-ea"/>
                <a:ea typeface="+mn-ea"/>
              </a:rPr>
              <a:t>75			363		Front-end </a:t>
            </a:r>
            <a:r>
              <a:rPr lang="en-US" sz="1200" b="1" dirty="0" err="1">
                <a:latin typeface="+mn-ea"/>
                <a:ea typeface="+mn-ea"/>
              </a:rPr>
              <a:t>개발</a:t>
            </a:r>
            <a:r>
              <a:rPr lang="en-US" sz="1200" b="1" dirty="0">
                <a:latin typeface="+mn-ea"/>
                <a:ea typeface="+mn-ea"/>
              </a:rPr>
              <a:t>		</a:t>
            </a:r>
            <a:endParaRPr sz="1200" b="1">
              <a:latin typeface="+mn-ea"/>
              <a:ea typeface="+mn-ea"/>
            </a:endParaRPr>
          </a:p>
          <a:p>
            <a:pPr marL="0" lvl="0" indent="457200" algn="l" rtl="0">
              <a:spcBef>
                <a:spcPts val="0"/>
              </a:spcBef>
              <a:spcAft>
                <a:spcPts val="0"/>
              </a:spcAft>
              <a:buClr>
                <a:schemeClr val="dk1"/>
              </a:buClr>
              <a:buSzPts val="1400"/>
              <a:buFont typeface="Malgun Gothic"/>
              <a:buNone/>
            </a:pPr>
            <a:r>
              <a:rPr lang="en-US" sz="1200" b="1" dirty="0">
                <a:latin typeface="+mn-ea"/>
                <a:ea typeface="+mn-ea"/>
              </a:rPr>
              <a:t>76			363		Back-end </a:t>
            </a:r>
            <a:r>
              <a:rPr lang="en-US" sz="1200" b="1" dirty="0" err="1">
                <a:latin typeface="+mn-ea"/>
                <a:ea typeface="+mn-ea"/>
              </a:rPr>
              <a:t>개발</a:t>
            </a:r>
            <a:r>
              <a:rPr lang="en-US" sz="1200" b="1" dirty="0">
                <a:latin typeface="+mn-ea"/>
                <a:ea typeface="+mn-ea"/>
              </a:rPr>
              <a:t>		</a:t>
            </a:r>
            <a:endParaRPr sz="1200" b="1">
              <a:latin typeface="+mn-ea"/>
              <a:ea typeface="+mn-ea"/>
            </a:endParaRPr>
          </a:p>
          <a:p>
            <a:pPr marL="0" lvl="0" indent="457200" algn="l" rtl="0">
              <a:spcBef>
                <a:spcPts val="0"/>
              </a:spcBef>
              <a:spcAft>
                <a:spcPts val="0"/>
              </a:spcAft>
              <a:buClr>
                <a:schemeClr val="dk1"/>
              </a:buClr>
              <a:buSzPts val="1400"/>
              <a:buFont typeface="Malgun Gothic"/>
              <a:buNone/>
            </a:pPr>
            <a:r>
              <a:rPr lang="en-US" sz="1200" b="1" dirty="0">
                <a:latin typeface="+mn-ea"/>
                <a:ea typeface="+mn-ea"/>
              </a:rPr>
              <a:t>77			363		</a:t>
            </a:r>
            <a:r>
              <a:rPr lang="en-US" sz="1200" b="1" dirty="0" err="1">
                <a:latin typeface="+mn-ea"/>
                <a:ea typeface="+mn-ea"/>
              </a:rPr>
              <a:t>FrameWork</a:t>
            </a:r>
            <a:r>
              <a:rPr lang="en-US" sz="1200" b="1" dirty="0">
                <a:latin typeface="+mn-ea"/>
                <a:ea typeface="+mn-ea"/>
              </a:rPr>
              <a:t>		</a:t>
            </a:r>
            <a:endParaRPr sz="1200" b="1">
              <a:latin typeface="+mn-ea"/>
              <a:ea typeface="+mn-ea"/>
            </a:endParaRPr>
          </a:p>
          <a:p>
            <a:pPr marL="0" lvl="0" indent="457200" algn="l" rtl="0">
              <a:spcBef>
                <a:spcPts val="0"/>
              </a:spcBef>
              <a:spcAft>
                <a:spcPts val="0"/>
              </a:spcAft>
              <a:buClr>
                <a:schemeClr val="dk1"/>
              </a:buClr>
              <a:buSzPts val="1400"/>
              <a:buFont typeface="Malgun Gothic"/>
              <a:buNone/>
            </a:pPr>
            <a:r>
              <a:rPr lang="en-US" sz="1200" b="1" dirty="0">
                <a:latin typeface="+mn-ea"/>
                <a:ea typeface="+mn-ea"/>
              </a:rPr>
              <a:t>78			363		Python</a:t>
            </a:r>
            <a:br>
              <a:rPr lang="en-US" sz="1200" b="1" dirty="0">
                <a:latin typeface="+mn-ea"/>
                <a:ea typeface="+mn-ea"/>
              </a:rPr>
            </a:br>
            <a:r>
              <a:rPr lang="en-US" sz="1200" b="1" dirty="0">
                <a:latin typeface="+mn-ea"/>
                <a:ea typeface="+mn-ea"/>
              </a:rPr>
              <a:t> </a:t>
            </a:r>
            <a:endParaRPr sz="1200" b="1">
              <a:latin typeface="+mn-ea"/>
              <a:ea typeface="+mn-ea"/>
            </a:endParaRPr>
          </a:p>
          <a:p>
            <a:pPr marL="0" lvl="0" indent="457200" algn="l" rtl="0">
              <a:spcBef>
                <a:spcPts val="0"/>
              </a:spcBef>
              <a:spcAft>
                <a:spcPts val="0"/>
              </a:spcAft>
              <a:buClr>
                <a:schemeClr val="dk1"/>
              </a:buClr>
              <a:buSzPts val="1400"/>
              <a:buFont typeface="Malgun Gothic"/>
              <a:buNone/>
            </a:pP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0. 뒤로가기</a:t>
            </a:r>
            <a:endParaRPr sz="1200" b="1">
              <a:latin typeface="+mn-ea"/>
              <a:ea typeface="+mn-ea"/>
            </a:endParaRPr>
          </a:p>
          <a:p>
            <a:pPr marL="0" lvl="0" indent="0" algn="l" rtl="0">
              <a:spcBef>
                <a:spcPts val="0"/>
              </a:spcBef>
              <a:spcAft>
                <a:spcPts val="0"/>
              </a:spcAft>
              <a:buClr>
                <a:schemeClr val="dk1"/>
              </a:buClr>
              <a:buSzPts val="1400"/>
              <a:buFont typeface="Malgun Gothic"/>
              <a:buNone/>
            </a:pP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r>
              <a:rPr lang="en-US" sz="1200" b="1" dirty="0" err="1">
                <a:latin typeface="+mn-ea"/>
                <a:ea typeface="+mn-ea"/>
              </a:rPr>
              <a:t>개설과정번호</a:t>
            </a:r>
            <a:r>
              <a:rPr lang="en-US" sz="1200" b="1" dirty="0">
                <a:latin typeface="+mn-ea"/>
                <a:ea typeface="+mn-ea"/>
              </a:rPr>
              <a:t> </a:t>
            </a:r>
            <a:r>
              <a:rPr lang="en-US" sz="1200" b="1" dirty="0" err="1">
                <a:latin typeface="+mn-ea"/>
                <a:ea typeface="+mn-ea"/>
              </a:rPr>
              <a:t>입력</a:t>
            </a:r>
            <a:r>
              <a:rPr lang="en-US" sz="1200" b="1" dirty="0">
                <a:latin typeface="+mn-ea"/>
                <a:ea typeface="+mn-ea"/>
              </a:rPr>
              <a:t> : 73</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err="1">
                <a:latin typeface="+mn-ea"/>
                <a:ea typeface="+mn-ea"/>
              </a:rPr>
              <a:t>평점</a:t>
            </a:r>
            <a:r>
              <a:rPr lang="en-US" sz="1200" b="1" dirty="0">
                <a:latin typeface="+mn-ea"/>
                <a:ea typeface="+mn-ea"/>
              </a:rPr>
              <a:t> </a:t>
            </a:r>
            <a:r>
              <a:rPr lang="en-US" sz="1200" b="1" dirty="0" err="1">
                <a:latin typeface="+mn-ea"/>
                <a:ea typeface="+mn-ea"/>
              </a:rPr>
              <a:t>입력</a:t>
            </a:r>
            <a:r>
              <a:rPr lang="en-US" sz="1200" b="1" dirty="0">
                <a:latin typeface="+mn-ea"/>
                <a:ea typeface="+mn-ea"/>
              </a:rPr>
              <a:t> : 2.4</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err="1">
                <a:latin typeface="+mn-ea"/>
                <a:ea typeface="+mn-ea"/>
              </a:rPr>
              <a:t>평가내용</a:t>
            </a:r>
            <a:r>
              <a:rPr lang="en-US" sz="1200" b="1" dirty="0">
                <a:latin typeface="+mn-ea"/>
                <a:ea typeface="+mn-ea"/>
              </a:rPr>
              <a:t> </a:t>
            </a:r>
            <a:r>
              <a:rPr lang="en-US" sz="1200" b="1" dirty="0" err="1">
                <a:latin typeface="+mn-ea"/>
                <a:ea typeface="+mn-ea"/>
              </a:rPr>
              <a:t>입력</a:t>
            </a:r>
            <a:r>
              <a:rPr lang="en-US" sz="1200" b="1" dirty="0">
                <a:latin typeface="+mn-ea"/>
                <a:ea typeface="+mn-ea"/>
              </a:rPr>
              <a:t> : </a:t>
            </a:r>
            <a:r>
              <a:rPr lang="en-US" sz="1200" b="1" dirty="0" err="1">
                <a:latin typeface="+mn-ea"/>
                <a:ea typeface="+mn-ea"/>
              </a:rPr>
              <a:t>감사합니다</a:t>
            </a:r>
            <a:r>
              <a:rPr lang="en-US" sz="1200" b="1" dirty="0">
                <a:latin typeface="+mn-ea"/>
                <a:ea typeface="+mn-ea"/>
              </a:rPr>
              <a:t>.</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err="1">
                <a:latin typeface="+mn-ea"/>
                <a:ea typeface="+mn-ea"/>
              </a:rPr>
              <a:t>과목</a:t>
            </a:r>
            <a:r>
              <a:rPr lang="en-US" sz="1200" b="1" dirty="0">
                <a:latin typeface="+mn-ea"/>
                <a:ea typeface="+mn-ea"/>
              </a:rPr>
              <a:t> </a:t>
            </a:r>
            <a:r>
              <a:rPr lang="en-US" sz="1200" b="1" dirty="0" err="1">
                <a:latin typeface="+mn-ea"/>
                <a:ea typeface="+mn-ea"/>
              </a:rPr>
              <a:t>평가가</a:t>
            </a:r>
            <a:r>
              <a:rPr lang="en-US" sz="1200" b="1" dirty="0">
                <a:latin typeface="+mn-ea"/>
                <a:ea typeface="+mn-ea"/>
              </a:rPr>
              <a:t> </a:t>
            </a:r>
            <a:r>
              <a:rPr lang="en-US" sz="1200" b="1" dirty="0" err="1">
                <a:latin typeface="+mn-ea"/>
                <a:ea typeface="+mn-ea"/>
              </a:rPr>
              <a:t>등록되었습니다</a:t>
            </a:r>
            <a:r>
              <a:rPr lang="en-US" sz="1200" b="1" dirty="0">
                <a:latin typeface="+mn-ea"/>
                <a:ea typeface="+mn-ea"/>
              </a:rPr>
              <a:t>.</a:t>
            </a:r>
            <a:endParaRPr sz="1200" b="1">
              <a:latin typeface="+mn-ea"/>
              <a:ea typeface="+mn-ea"/>
            </a:endParaRPr>
          </a:p>
          <a:p>
            <a:pPr marL="0" lvl="0" indent="0" algn="l" rtl="0">
              <a:spcBef>
                <a:spcPts val="0"/>
              </a:spcBef>
              <a:spcAft>
                <a:spcPts val="0"/>
              </a:spcAft>
              <a:buClr>
                <a:schemeClr val="dk1"/>
              </a:buClr>
              <a:buSzPts val="1400"/>
              <a:buFont typeface="Malgun Gothic"/>
              <a:buNone/>
            </a:pP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endParaRPr sz="1200" b="1">
              <a:latin typeface="+mn-ea"/>
              <a:ea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638;p123"/>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200" b="1" dirty="0">
                <a:latin typeface="+mn-ea"/>
                <a:ea typeface="+mn-ea"/>
              </a:rPr>
              <a:t>=================================================================</a:t>
            </a:r>
            <a:br>
              <a:rPr lang="en-US" sz="1200" b="1" dirty="0">
                <a:latin typeface="+mn-ea"/>
                <a:ea typeface="+mn-ea"/>
              </a:rPr>
            </a:br>
            <a:r>
              <a:rPr lang="en-US" sz="1200" b="1" dirty="0" smtClean="0">
                <a:latin typeface="+mn-ea"/>
                <a:ea typeface="+mn-ea"/>
              </a:rPr>
              <a:t>			3</a:t>
            </a:r>
            <a:r>
              <a:rPr lang="en-US" sz="1200" b="1" dirty="0">
                <a:latin typeface="+mn-ea"/>
                <a:ea typeface="+mn-ea"/>
              </a:rPr>
              <a:t>. </a:t>
            </a:r>
            <a:r>
              <a:rPr lang="en-US" sz="1200" b="1" dirty="0" err="1">
                <a:latin typeface="+mn-ea"/>
                <a:ea typeface="+mn-ea"/>
              </a:rPr>
              <a:t>학생</a:t>
            </a:r>
            <a:r>
              <a:rPr lang="en-US" sz="1200" b="1" dirty="0">
                <a:latin typeface="+mn-ea"/>
                <a:ea typeface="+mn-ea"/>
              </a:rPr>
              <a:t> - 5.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- 2. </a:t>
            </a:r>
            <a:r>
              <a:rPr lang="en-US" sz="1200" b="1" dirty="0" err="1">
                <a:latin typeface="+mn-ea"/>
                <a:ea typeface="+mn-ea"/>
              </a:rPr>
              <a:t>과목</a:t>
            </a:r>
            <a:r>
              <a:rPr lang="en-US" sz="1200" b="1" dirty="0">
                <a:latin typeface="+mn-ea"/>
                <a:ea typeface="+mn-ea"/>
              </a:rPr>
              <a:t> </a:t>
            </a:r>
            <a:r>
              <a:rPr lang="en-US" sz="1200" b="1" dirty="0" err="1">
                <a:latin typeface="+mn-ea"/>
                <a:ea typeface="+mn-ea"/>
              </a:rPr>
              <a:t>평가</a:t>
            </a:r>
            <a:r>
              <a:rPr lang="en-US" sz="1200" b="1" dirty="0">
                <a:latin typeface="+mn-ea"/>
                <a:ea typeface="+mn-ea"/>
              </a:rPr>
              <a:t> </a:t>
            </a:r>
            <a:r>
              <a:rPr lang="en-US" sz="1200" b="1" dirty="0" err="1">
                <a:latin typeface="+mn-ea"/>
                <a:ea typeface="+mn-ea"/>
              </a:rPr>
              <a:t>조회</a:t>
            </a:r>
            <a:r>
              <a:rPr lang="en-US" sz="1200" b="1" dirty="0">
                <a:latin typeface="+mn-ea"/>
                <a:ea typeface="+mn-ea"/>
              </a:rPr>
              <a:t> =================================================================</a:t>
            </a:r>
            <a:br>
              <a:rPr lang="en-US" sz="1200" b="1" dirty="0">
                <a:latin typeface="+mn-ea"/>
                <a:ea typeface="+mn-ea"/>
              </a:rPr>
            </a:br>
            <a:r>
              <a:rPr lang="en-US" sz="1200" b="1" dirty="0">
                <a:latin typeface="+mn-ea"/>
                <a:ea typeface="+mn-ea"/>
              </a:rPr>
              <a:t>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smtClean="0">
                <a:latin typeface="+mn-ea"/>
                <a:ea typeface="+mn-ea"/>
              </a:rPr>
              <a:t> </a:t>
            </a:r>
            <a:r>
              <a:rPr lang="en-US" sz="1200" b="1" dirty="0" err="1" smtClean="0">
                <a:latin typeface="+mn-ea"/>
                <a:ea typeface="+mn-ea"/>
              </a:rPr>
              <a:t>과목명</a:t>
            </a:r>
            <a:r>
              <a:rPr lang="en-US" sz="1200" b="1" dirty="0" smtClean="0">
                <a:latin typeface="+mn-ea"/>
                <a:ea typeface="+mn-ea"/>
              </a:rPr>
              <a:t>	</a:t>
            </a:r>
            <a:r>
              <a:rPr lang="en-US" sz="1200" b="1" dirty="0">
                <a:latin typeface="+mn-ea"/>
                <a:ea typeface="+mn-ea"/>
              </a:rPr>
              <a:t>			</a:t>
            </a:r>
            <a:r>
              <a:rPr lang="en-US" sz="1200" b="1" dirty="0" err="1">
                <a:latin typeface="+mn-ea"/>
                <a:ea typeface="+mn-ea"/>
              </a:rPr>
              <a:t>평점</a:t>
            </a:r>
            <a:r>
              <a:rPr lang="en-US" sz="1200" b="1" dirty="0">
                <a:latin typeface="+mn-ea"/>
                <a:ea typeface="+mn-ea"/>
              </a:rPr>
              <a:t>	 		</a:t>
            </a:r>
            <a:r>
              <a:rPr lang="en-US" sz="1200" b="1" dirty="0" err="1">
                <a:latin typeface="+mn-ea"/>
                <a:ea typeface="+mn-ea"/>
              </a:rPr>
              <a:t>평가</a:t>
            </a:r>
            <a:r>
              <a:rPr lang="en-US" sz="1200" b="1" dirty="0">
                <a:latin typeface="+mn-ea"/>
                <a:ea typeface="+mn-ea"/>
              </a:rPr>
              <a:t> </a:t>
            </a:r>
            <a:r>
              <a:rPr lang="en-US" sz="1200" b="1" dirty="0" err="1">
                <a:latin typeface="+mn-ea"/>
                <a:ea typeface="+mn-ea"/>
              </a:rPr>
              <a:t>내용</a:t>
            </a:r>
            <a:endParaRPr sz="1200" b="1">
              <a:latin typeface="+mn-ea"/>
              <a:ea typeface="+mn-ea"/>
            </a:endParaRPr>
          </a:p>
          <a:p>
            <a:pPr marL="0" lvl="0" indent="0" algn="l" rtl="0">
              <a:spcBef>
                <a:spcPts val="0"/>
              </a:spcBef>
              <a:spcAft>
                <a:spcPts val="0"/>
              </a:spcAft>
              <a:buClr>
                <a:schemeClr val="dk1"/>
              </a:buClr>
              <a:buSzPts val="1100"/>
              <a:buFont typeface="Arial"/>
              <a:buNone/>
            </a:pPr>
            <a:r>
              <a:rPr lang="en-US" sz="1200" b="1" dirty="0" smtClean="0">
                <a:latin typeface="+mn-ea"/>
                <a:ea typeface="+mn-ea"/>
              </a:rPr>
              <a:t>Front-end </a:t>
            </a:r>
            <a:r>
              <a:rPr lang="en-US" sz="1200" b="1" dirty="0" err="1">
                <a:latin typeface="+mn-ea"/>
                <a:ea typeface="+mn-ea"/>
              </a:rPr>
              <a:t>개발</a:t>
            </a:r>
            <a:r>
              <a:rPr lang="en-US" sz="1200" b="1" dirty="0">
                <a:latin typeface="+mn-ea"/>
                <a:ea typeface="+mn-ea"/>
              </a:rPr>
              <a:t>			 3.9		</a:t>
            </a:r>
            <a:r>
              <a:rPr lang="en-US" sz="1200" b="1" dirty="0" smtClean="0">
                <a:latin typeface="+mn-ea"/>
                <a:ea typeface="+mn-ea"/>
              </a:rPr>
              <a:t>	</a:t>
            </a:r>
            <a:r>
              <a:rPr lang="en-US" sz="1200" b="1" dirty="0" err="1" smtClean="0">
                <a:latin typeface="+mn-ea"/>
                <a:ea typeface="+mn-ea"/>
              </a:rPr>
              <a:t>다음</a:t>
            </a:r>
            <a:r>
              <a:rPr lang="en-US" sz="1200" b="1" dirty="0" smtClean="0">
                <a:latin typeface="+mn-ea"/>
                <a:ea typeface="+mn-ea"/>
              </a:rPr>
              <a:t> </a:t>
            </a:r>
            <a:r>
              <a:rPr lang="en-US" sz="1200" b="1" dirty="0" err="1">
                <a:latin typeface="+mn-ea"/>
                <a:ea typeface="+mn-ea"/>
              </a:rPr>
              <a:t>기수</a:t>
            </a:r>
            <a:r>
              <a:rPr lang="en-US" sz="1200" b="1" dirty="0">
                <a:latin typeface="+mn-ea"/>
                <a:ea typeface="+mn-ea"/>
              </a:rPr>
              <a:t> </a:t>
            </a:r>
            <a:r>
              <a:rPr lang="en-US" sz="1200" b="1" dirty="0" err="1">
                <a:latin typeface="+mn-ea"/>
                <a:ea typeface="+mn-ea"/>
              </a:rPr>
              <a:t>화이팅</a:t>
            </a:r>
            <a:endParaRPr sz="1200" b="1">
              <a:latin typeface="+mn-ea"/>
              <a:ea typeface="+mn-ea"/>
            </a:endParaRPr>
          </a:p>
          <a:p>
            <a:pPr marL="0" lvl="0" indent="0" algn="l" rtl="0">
              <a:spcBef>
                <a:spcPts val="0"/>
              </a:spcBef>
              <a:spcAft>
                <a:spcPts val="0"/>
              </a:spcAft>
              <a:buClr>
                <a:schemeClr val="dk1"/>
              </a:buClr>
              <a:buSzPts val="1100"/>
              <a:buFont typeface="Arial"/>
              <a:buNone/>
            </a:pPr>
            <a:r>
              <a:rPr lang="en-US" sz="1200" b="1" dirty="0">
                <a:latin typeface="+mn-ea"/>
                <a:ea typeface="+mn-ea"/>
              </a:rPr>
              <a:t>Back-end </a:t>
            </a:r>
            <a:r>
              <a:rPr lang="en-US" sz="1200" b="1" dirty="0" err="1">
                <a:latin typeface="+mn-ea"/>
                <a:ea typeface="+mn-ea"/>
              </a:rPr>
              <a:t>개발</a:t>
            </a:r>
            <a:r>
              <a:rPr lang="en-US" sz="1200" b="1" dirty="0">
                <a:latin typeface="+mn-ea"/>
                <a:ea typeface="+mn-ea"/>
              </a:rPr>
              <a:t>			 3.4			</a:t>
            </a:r>
            <a:r>
              <a:rPr lang="en-US" sz="1200" b="1" dirty="0" err="1">
                <a:latin typeface="+mn-ea"/>
                <a:ea typeface="+mn-ea"/>
              </a:rPr>
              <a:t>다음</a:t>
            </a:r>
            <a:r>
              <a:rPr lang="en-US" sz="1200" b="1" dirty="0">
                <a:latin typeface="+mn-ea"/>
                <a:ea typeface="+mn-ea"/>
              </a:rPr>
              <a:t> </a:t>
            </a:r>
            <a:r>
              <a:rPr lang="en-US" sz="1200" b="1" dirty="0" err="1">
                <a:latin typeface="+mn-ea"/>
                <a:ea typeface="+mn-ea"/>
              </a:rPr>
              <a:t>기수</a:t>
            </a:r>
            <a:r>
              <a:rPr lang="en-US" sz="1200" b="1" dirty="0">
                <a:latin typeface="+mn-ea"/>
                <a:ea typeface="+mn-ea"/>
              </a:rPr>
              <a:t> </a:t>
            </a:r>
            <a:r>
              <a:rPr lang="en-US" sz="1200" b="1" dirty="0" err="1">
                <a:latin typeface="+mn-ea"/>
                <a:ea typeface="+mn-ea"/>
              </a:rPr>
              <a:t>화이팅</a:t>
            </a:r>
            <a:endParaRPr sz="1200" b="1">
              <a:latin typeface="+mn-ea"/>
              <a:ea typeface="+mn-ea"/>
            </a:endParaRPr>
          </a:p>
          <a:p>
            <a:pPr marL="0" lvl="0" indent="0" algn="l" rtl="0">
              <a:spcBef>
                <a:spcPts val="0"/>
              </a:spcBef>
              <a:spcAft>
                <a:spcPts val="0"/>
              </a:spcAft>
              <a:buClr>
                <a:schemeClr val="dk1"/>
              </a:buClr>
              <a:buSzPts val="1100"/>
              <a:buFont typeface="Arial"/>
              <a:buNone/>
            </a:pPr>
            <a:r>
              <a:rPr lang="en-US" sz="1200" b="1" dirty="0">
                <a:latin typeface="+mn-ea"/>
                <a:ea typeface="+mn-ea"/>
              </a:rPr>
              <a:t>Framework				 4.1			</a:t>
            </a:r>
            <a:r>
              <a:rPr lang="en-US" sz="1200" b="1" dirty="0" smtClean="0">
                <a:latin typeface="+mn-ea"/>
                <a:ea typeface="+mn-ea"/>
              </a:rPr>
              <a:t>많</a:t>
            </a:r>
            <a:r>
              <a:rPr lang="ko-KR" altLang="en-US" sz="1200" b="1" dirty="0" smtClean="0">
                <a:latin typeface="+mn-ea"/>
                <a:ea typeface="+mn-ea"/>
              </a:rPr>
              <a:t>이 </a:t>
            </a:r>
            <a:r>
              <a:rPr lang="en-US" sz="1200" b="1" dirty="0" err="1" smtClean="0">
                <a:latin typeface="+mn-ea"/>
                <a:ea typeface="+mn-ea"/>
              </a:rPr>
              <a:t>배웠습니</a:t>
            </a:r>
            <a:r>
              <a:rPr lang="ko-KR" altLang="en-US" sz="1200" b="1" dirty="0" smtClean="0">
                <a:latin typeface="+mn-ea"/>
                <a:ea typeface="+mn-ea"/>
              </a:rPr>
              <a:t>다</a:t>
            </a:r>
            <a:r>
              <a:rPr lang="en-US" sz="1200" b="1" dirty="0" smtClean="0">
                <a:latin typeface="+mn-ea"/>
                <a:ea typeface="+mn-ea"/>
              </a:rPr>
              <a:t>.</a:t>
            </a:r>
            <a:endParaRPr sz="1200" b="1">
              <a:latin typeface="+mn-ea"/>
              <a:ea typeface="+mn-ea"/>
            </a:endParaRPr>
          </a:p>
          <a:p>
            <a:pPr marL="0" lvl="0" indent="0" algn="l" rtl="0">
              <a:spcBef>
                <a:spcPts val="0"/>
              </a:spcBef>
              <a:spcAft>
                <a:spcPts val="0"/>
              </a:spcAft>
              <a:buClr>
                <a:schemeClr val="dk1"/>
              </a:buClr>
              <a:buSzPts val="1100"/>
              <a:buFont typeface="Arial"/>
              <a:buNone/>
            </a:pPr>
            <a:r>
              <a:rPr lang="en-US" sz="1200" b="1" dirty="0">
                <a:latin typeface="+mn-ea"/>
                <a:ea typeface="+mn-ea"/>
              </a:rPr>
              <a:t>Python				 3.3			</a:t>
            </a:r>
            <a:r>
              <a:rPr lang="en-US" sz="1200" b="1" dirty="0" smtClean="0">
                <a:latin typeface="+mn-ea"/>
                <a:ea typeface="+mn-ea"/>
              </a:rPr>
              <a:t>많</a:t>
            </a:r>
            <a:r>
              <a:rPr lang="ko-KR" altLang="en-US" sz="1200" b="1" dirty="0" smtClean="0">
                <a:latin typeface="+mn-ea"/>
                <a:ea typeface="+mn-ea"/>
              </a:rPr>
              <a:t>이</a:t>
            </a:r>
            <a:r>
              <a:rPr lang="en-US" sz="1200" b="1" dirty="0" smtClean="0">
                <a:latin typeface="+mn-ea"/>
                <a:ea typeface="+mn-ea"/>
              </a:rPr>
              <a:t> </a:t>
            </a:r>
            <a:r>
              <a:rPr lang="en-US" sz="1200" b="1" dirty="0" err="1">
                <a:latin typeface="+mn-ea"/>
                <a:ea typeface="+mn-ea"/>
              </a:rPr>
              <a:t>배웠습니다</a:t>
            </a:r>
            <a:r>
              <a:rPr lang="en-US" sz="1200" b="1" dirty="0">
                <a:latin typeface="+mn-ea"/>
                <a:ea typeface="+mn-ea"/>
              </a:rPr>
              <a:t>.</a:t>
            </a:r>
            <a:endParaRPr sz="1200" b="1">
              <a:latin typeface="+mn-ea"/>
              <a:ea typeface="+mn-ea"/>
            </a:endParaRPr>
          </a:p>
          <a:p>
            <a:pPr marL="0" lvl="0" indent="0" algn="l" rtl="0">
              <a:spcBef>
                <a:spcPts val="0"/>
              </a:spcBef>
              <a:spcAft>
                <a:spcPts val="0"/>
              </a:spcAft>
              <a:buClr>
                <a:schemeClr val="dk1"/>
              </a:buClr>
              <a:buSzPts val="1400"/>
              <a:buFont typeface="Malgun Gothic"/>
              <a:buNone/>
            </a:pPr>
            <a:r>
              <a:rPr lang="en-US" sz="1200" b="1" dirty="0">
                <a:latin typeface="+mn-ea"/>
                <a:ea typeface="+mn-ea"/>
              </a:rPr>
              <a:t/>
            </a:r>
            <a:br>
              <a:rPr lang="en-US" sz="1200" b="1" dirty="0">
                <a:latin typeface="+mn-ea"/>
                <a:ea typeface="+mn-ea"/>
              </a:rPr>
            </a:br>
            <a:r>
              <a:rPr lang="en-US" sz="1200" b="1" dirty="0" smtClean="0">
                <a:latin typeface="+mn-ea"/>
                <a:ea typeface="+mn-ea"/>
              </a:rPr>
              <a:t>------------------------------------------------------------------------------------------------------</a:t>
            </a: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0. 뒤로가기</a:t>
            </a:r>
            <a:br>
              <a:rPr lang="en-US" sz="1200" b="1" dirty="0">
                <a:latin typeface="+mn-ea"/>
                <a:ea typeface="+mn-ea"/>
              </a:rPr>
            </a:br>
            <a:r>
              <a:rPr lang="en-US" sz="1200" b="1" dirty="0">
                <a:latin typeface="+mn-ea"/>
                <a:ea typeface="+mn-ea"/>
              </a:rPr>
              <a:t/>
            </a:r>
            <a:br>
              <a:rPr lang="en-US" sz="1200" b="1" dirty="0">
                <a:latin typeface="+mn-ea"/>
                <a:ea typeface="+mn-ea"/>
              </a:rPr>
            </a:br>
            <a:r>
              <a:rPr lang="en-US" sz="1200" b="1" dirty="0">
                <a:latin typeface="+mn-ea"/>
                <a:ea typeface="+mn-ea"/>
              </a:rPr>
              <a:t>===========================================================</a:t>
            </a:r>
            <a:br>
              <a:rPr lang="en-US" sz="1200" b="1" dirty="0">
                <a:latin typeface="+mn-ea"/>
                <a:ea typeface="+mn-ea"/>
              </a:rPr>
            </a:br>
            <a:endParaRPr sz="1200" b="1">
              <a:latin typeface="+mn-ea"/>
              <a:ea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0"/>
          <p:cNvSpPr txBox="1">
            <a:spLocks noGrp="1"/>
          </p:cNvSpPr>
          <p:nvPr>
            <p:ph type="ctrTitle"/>
          </p:nvPr>
        </p:nvSpPr>
        <p:spPr>
          <a:xfrm>
            <a:off x="673768" y="2575594"/>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 </a:t>
            </a:r>
            <a:r>
              <a:rPr lang="en-US" sz="7200" b="1" dirty="0" smtClean="0"/>
              <a:t> </a:t>
            </a:r>
            <a:br>
              <a:rPr lang="en-US" sz="7200" b="1" dirty="0" smtClean="0"/>
            </a:br>
            <a:r>
              <a:rPr lang="ko-KR" altLang="en-US" sz="4800" b="1" dirty="0" smtClean="0"/>
              <a:t>취업관리</a:t>
            </a:r>
            <a:endParaRPr b="1"/>
          </a:p>
        </p:txBody>
      </p:sp>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315;p59"/>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lvl="0" algn="ctr">
              <a:lnSpc>
                <a:spcPct val="90000"/>
              </a:lnSpc>
            </a:pP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smtClean="0">
                <a:solidFill>
                  <a:schemeClr val="dk1"/>
                </a:solidFill>
                <a:latin typeface="Malgun Gothic"/>
                <a:ea typeface="Malgun Gothic"/>
                <a:cs typeface="Malgun Gothic"/>
                <a:sym typeface="Malgun Gothic"/>
              </a:rPr>
              <a:t>8. </a:t>
            </a:r>
            <a:r>
              <a:rPr lang="en-US" b="1" dirty="0" err="1" smtClean="0">
                <a:latin typeface="맑은 고딕" pitchFamily="50" charset="-127"/>
                <a:ea typeface="맑은 고딕" pitchFamily="50" charset="-127"/>
              </a:rPr>
              <a:t>취업자</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조회</a:t>
            </a:r>
            <a:r>
              <a:rPr lang="en-US" b="1" dirty="0" smtClean="0">
                <a:latin typeface="맑은 고딕" pitchFamily="50" charset="-127"/>
                <a:ea typeface="맑은 고딕" pitchFamily="50" charset="-127"/>
              </a:rPr>
              <a:t> 및 </a:t>
            </a:r>
            <a:r>
              <a:rPr lang="en-US" b="1" dirty="0" err="1" smtClean="0">
                <a:latin typeface="맑은 고딕" pitchFamily="50" charset="-127"/>
                <a:ea typeface="맑은 고딕" pitchFamily="50" charset="-127"/>
              </a:rPr>
              <a:t>관리</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기능</a:t>
            </a:r>
            <a:r>
              <a:rPr lang="en-US" b="1" dirty="0" smtClean="0">
                <a:latin typeface="맑은 고딕" pitchFamily="50" charset="-127"/>
                <a:ea typeface="맑은 고딕" pitchFamily="50" charset="-127"/>
              </a:rPr>
              <a:t> </a:t>
            </a: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lang="en-US" sz="1400" b="1" i="0" u="none" strike="noStrike" cap="none" dirty="0" smtClean="0">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이름</a:t>
            </a:r>
            <a:r>
              <a:rPr lang="en-US" altLang="ko-KR"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취업날짜</a:t>
            </a:r>
            <a:r>
              <a:rPr lang="en-US" altLang="ko-KR"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회사명</a:t>
            </a:r>
            <a:r>
              <a:rPr lang="en-US" altLang="ko-KR"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연봉</a:t>
            </a:r>
            <a:endParaRPr lang="en-US" sz="1400" b="1" i="0" u="none" strike="noStrike" cap="none" dirty="0" smtClean="0">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smtClean="0">
                <a:solidFill>
                  <a:schemeClr val="dk1"/>
                </a:solidFill>
                <a:latin typeface="Malgun Gothic"/>
                <a:ea typeface="Malgun Gothic"/>
                <a:cs typeface="Malgun Gothic"/>
                <a:sym typeface="Malgun Gothic"/>
              </a:rPr>
              <a:t>-------------------------------------------------------------------------------------------------------</a:t>
            </a:r>
            <a:endParaRPr/>
          </a:p>
          <a:p>
            <a:pPr marL="342900" lvl="0" indent="-342900">
              <a:lnSpc>
                <a:spcPct val="90000"/>
              </a:lnSpc>
              <a:buAutoNum type="arabicPeriod"/>
            </a:pPr>
            <a:r>
              <a:rPr lang="ko-KR" altLang="en-US" b="1" dirty="0" smtClean="0">
                <a:solidFill>
                  <a:schemeClr val="dk1"/>
                </a:solidFill>
                <a:latin typeface="Malgun Gothic"/>
                <a:ea typeface="Malgun Gothic"/>
                <a:cs typeface="Malgun Gothic"/>
                <a:sym typeface="Malgun Gothic"/>
              </a:rPr>
              <a:t>서정림	</a:t>
            </a:r>
            <a:r>
              <a:rPr lang="en-US" altLang="ko-KR" b="1" dirty="0" smtClean="0">
                <a:solidFill>
                  <a:schemeClr val="dk1"/>
                </a:solidFill>
                <a:latin typeface="Malgun Gothic"/>
                <a:ea typeface="Malgun Gothic"/>
                <a:cs typeface="Malgun Gothic"/>
                <a:sym typeface="Malgun Gothic"/>
              </a:rPr>
              <a:t>18/09/08	</a:t>
            </a:r>
            <a:r>
              <a:rPr lang="ko-KR" altLang="en-US" b="1" dirty="0" smtClean="0">
                <a:solidFill>
                  <a:schemeClr val="dk1"/>
                </a:solidFill>
                <a:latin typeface="Malgun Gothic"/>
                <a:ea typeface="Malgun Gothic"/>
                <a:cs typeface="Malgun Gothic"/>
                <a:sym typeface="Malgun Gothic"/>
              </a:rPr>
              <a:t>중앙일보	</a:t>
            </a:r>
            <a:r>
              <a:rPr lang="en-US" altLang="ko-KR" b="1" dirty="0" smtClean="0">
                <a:solidFill>
                  <a:schemeClr val="dk1"/>
                </a:solidFill>
                <a:latin typeface="Malgun Gothic"/>
                <a:ea typeface="Malgun Gothic"/>
                <a:cs typeface="Malgun Gothic"/>
                <a:sym typeface="Malgun Gothic"/>
              </a:rPr>
              <a:t>22000000</a:t>
            </a:r>
          </a:p>
          <a:p>
            <a:pPr marL="342900" lvl="0" indent="-342900">
              <a:lnSpc>
                <a:spcPct val="90000"/>
              </a:lnSpc>
              <a:buAutoNum type="arabicPeriod"/>
            </a:pPr>
            <a:r>
              <a:rPr lang="ko-KR" altLang="en-US" b="1" dirty="0" err="1" smtClean="0">
                <a:solidFill>
                  <a:schemeClr val="dk1"/>
                </a:solidFill>
                <a:latin typeface="Malgun Gothic"/>
                <a:ea typeface="Malgun Gothic"/>
                <a:cs typeface="Malgun Gothic"/>
                <a:sym typeface="Malgun Gothic"/>
              </a:rPr>
              <a:t>박정지</a:t>
            </a: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18/09/09	</a:t>
            </a:r>
            <a:r>
              <a:rPr lang="ko-KR" altLang="en-US" b="1" dirty="0" err="1" smtClean="0">
                <a:solidFill>
                  <a:schemeClr val="dk1"/>
                </a:solidFill>
                <a:latin typeface="Malgun Gothic"/>
                <a:ea typeface="Malgun Gothic"/>
                <a:cs typeface="Malgun Gothic"/>
                <a:sym typeface="Malgun Gothic"/>
              </a:rPr>
              <a:t>매일유업</a:t>
            </a: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23000000</a:t>
            </a:r>
          </a:p>
          <a:p>
            <a:pPr marL="342900" lvl="0" indent="-342900">
              <a:lnSpc>
                <a:spcPct val="90000"/>
              </a:lnSpc>
              <a:buAutoNum type="arabicPeriod"/>
            </a:pPr>
            <a:r>
              <a:rPr lang="ko-KR" altLang="en-US" b="1" dirty="0" smtClean="0">
                <a:solidFill>
                  <a:schemeClr val="dk1"/>
                </a:solidFill>
                <a:latin typeface="Malgun Gothic"/>
                <a:ea typeface="Malgun Gothic"/>
                <a:cs typeface="Malgun Gothic"/>
                <a:sym typeface="Malgun Gothic"/>
              </a:rPr>
              <a:t>장찬지	</a:t>
            </a:r>
            <a:r>
              <a:rPr lang="en-US" altLang="ko-KR" b="1" dirty="0" smtClean="0">
                <a:solidFill>
                  <a:schemeClr val="dk1"/>
                </a:solidFill>
                <a:latin typeface="Malgun Gothic"/>
                <a:ea typeface="Malgun Gothic"/>
                <a:cs typeface="Malgun Gothic"/>
                <a:sym typeface="Malgun Gothic"/>
              </a:rPr>
              <a:t>18/09/10	</a:t>
            </a:r>
            <a:r>
              <a:rPr lang="ko-KR" altLang="en-US" b="1" dirty="0" smtClean="0">
                <a:solidFill>
                  <a:schemeClr val="dk1"/>
                </a:solidFill>
                <a:latin typeface="Malgun Gothic"/>
                <a:ea typeface="Malgun Gothic"/>
                <a:cs typeface="Malgun Gothic"/>
                <a:sym typeface="Malgun Gothic"/>
              </a:rPr>
              <a:t>현대	</a:t>
            </a:r>
            <a:r>
              <a:rPr lang="en-US" altLang="ko-KR" b="1" dirty="0" smtClean="0">
                <a:solidFill>
                  <a:schemeClr val="dk1"/>
                </a:solidFill>
                <a:latin typeface="Malgun Gothic"/>
                <a:ea typeface="Malgun Gothic"/>
                <a:cs typeface="Malgun Gothic"/>
                <a:sym typeface="Malgun Gothic"/>
              </a:rPr>
              <a:t>25000000</a:t>
            </a:r>
          </a:p>
          <a:p>
            <a:pPr marL="342900" lvl="0" indent="-342900">
              <a:lnSpc>
                <a:spcPct val="90000"/>
              </a:lnSpc>
              <a:buAutoNum type="arabicPeriod"/>
            </a:pPr>
            <a:r>
              <a:rPr lang="ko-KR" altLang="en-US" b="1" dirty="0" err="1" smtClean="0">
                <a:solidFill>
                  <a:schemeClr val="dk1"/>
                </a:solidFill>
                <a:latin typeface="Malgun Gothic"/>
                <a:ea typeface="Malgun Gothic"/>
                <a:cs typeface="Malgun Gothic"/>
                <a:sym typeface="Malgun Gothic"/>
              </a:rPr>
              <a:t>서규우</a:t>
            </a: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18/09/11	</a:t>
            </a:r>
            <a:r>
              <a:rPr lang="en-US" b="1" dirty="0" smtClean="0">
                <a:solidFill>
                  <a:schemeClr val="dk1"/>
                </a:solidFill>
                <a:latin typeface="Malgun Gothic"/>
                <a:ea typeface="Malgun Gothic"/>
                <a:cs typeface="Malgun Gothic"/>
                <a:sym typeface="Malgun Gothic"/>
              </a:rPr>
              <a:t>SK	22000000</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215;p39"/>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lvl="0">
              <a:buSzPts val="1400"/>
            </a:pPr>
            <a:r>
              <a:rPr lang="en-US" sz="1400" b="1" dirty="0"/>
              <a:t>===========================================================</a:t>
            </a:r>
            <a:br>
              <a:rPr lang="en-US" sz="1400" b="1" dirty="0"/>
            </a:br>
            <a:r>
              <a:rPr lang="en-US" sz="1400" b="1" dirty="0" smtClean="0"/>
              <a:t> 1. </a:t>
            </a:r>
            <a:r>
              <a:rPr lang="en-US" sz="1400" b="1" dirty="0" err="1" smtClean="0"/>
              <a:t>관리자</a:t>
            </a:r>
            <a:r>
              <a:rPr lang="en-US" sz="1400" b="1" dirty="0" smtClean="0"/>
              <a:t> – 8. </a:t>
            </a:r>
            <a:r>
              <a:rPr lang="en-US" sz="1400" b="1" dirty="0" err="1" smtClean="0">
                <a:latin typeface="맑은 고딕" pitchFamily="50" charset="-127"/>
                <a:ea typeface="맑은 고딕" pitchFamily="50" charset="-127"/>
              </a:rPr>
              <a:t>취업자</a:t>
            </a:r>
            <a:r>
              <a:rPr lang="en-US" sz="1400" b="1" dirty="0" smtClean="0">
                <a:latin typeface="맑은 고딕" pitchFamily="50" charset="-127"/>
                <a:ea typeface="맑은 고딕" pitchFamily="50" charset="-127"/>
              </a:rPr>
              <a:t> </a:t>
            </a:r>
            <a:r>
              <a:rPr lang="en-US" sz="1400" b="1" dirty="0" err="1" smtClean="0">
                <a:latin typeface="맑은 고딕" pitchFamily="50" charset="-127"/>
                <a:ea typeface="맑은 고딕" pitchFamily="50" charset="-127"/>
              </a:rPr>
              <a:t>조회</a:t>
            </a:r>
            <a:r>
              <a:rPr lang="en-US" sz="1400" b="1" dirty="0" smtClean="0">
                <a:latin typeface="맑은 고딕" pitchFamily="50" charset="-127"/>
                <a:ea typeface="맑은 고딕" pitchFamily="50" charset="-127"/>
              </a:rPr>
              <a:t> 및 </a:t>
            </a:r>
            <a:r>
              <a:rPr lang="en-US" sz="1400" b="1" dirty="0" err="1" smtClean="0">
                <a:latin typeface="맑은 고딕" pitchFamily="50" charset="-127"/>
                <a:ea typeface="맑은 고딕" pitchFamily="50" charset="-127"/>
              </a:rPr>
              <a:t>관리</a:t>
            </a:r>
            <a:r>
              <a:rPr lang="en-US" sz="1400" b="1" dirty="0" smtClean="0">
                <a:latin typeface="맑은 고딕" pitchFamily="50" charset="-127"/>
                <a:ea typeface="맑은 고딕" pitchFamily="50" charset="-127"/>
              </a:rPr>
              <a:t> </a:t>
            </a:r>
            <a:r>
              <a:rPr lang="en-US" sz="1400" b="1" dirty="0" err="1" smtClean="0">
                <a:latin typeface="맑은 고딕" pitchFamily="50" charset="-127"/>
                <a:ea typeface="맑은 고딕" pitchFamily="50" charset="-127"/>
              </a:rPr>
              <a:t>기능</a:t>
            </a:r>
            <a:r>
              <a:rPr lang="en-US" sz="1400" b="1" dirty="0" smtClean="0">
                <a:latin typeface="맑은 고딕" pitchFamily="50" charset="-127"/>
                <a:ea typeface="맑은 고딕" pitchFamily="50" charset="-127"/>
              </a:rPr>
              <a:t>  - </a:t>
            </a:r>
            <a:r>
              <a:rPr lang="ko-KR" altLang="en-US" sz="1400" b="1" dirty="0" smtClean="0">
                <a:latin typeface="맑은 고딕" pitchFamily="50" charset="-127"/>
                <a:ea typeface="맑은 고딕" pitchFamily="50" charset="-127"/>
              </a:rPr>
              <a:t>등록하기</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altLang="ko-KR" sz="1400" b="1" dirty="0" smtClean="0"/>
              <a:t>1.</a:t>
            </a:r>
            <a:r>
              <a:rPr lang="ko-KR" altLang="en-US" sz="1400" b="1" dirty="0" smtClean="0"/>
              <a:t>이름을 입력하세요 </a:t>
            </a:r>
            <a:r>
              <a:rPr lang="en-US" altLang="ko-KR" sz="1400" b="1" dirty="0" smtClean="0"/>
              <a:t>: </a:t>
            </a:r>
            <a:br>
              <a:rPr lang="en-US" altLang="ko-KR" sz="1400" b="1" dirty="0" smtClean="0"/>
            </a:br>
            <a:r>
              <a:rPr lang="en-US" altLang="ko-KR" sz="1400" b="1" dirty="0" smtClean="0"/>
              <a:t>2.</a:t>
            </a:r>
            <a:r>
              <a:rPr lang="ko-KR" altLang="en-US" sz="1400" b="1" dirty="0" smtClean="0"/>
              <a:t>취업날짜를 입력하세요 </a:t>
            </a:r>
            <a:r>
              <a:rPr lang="en-US" altLang="ko-KR" sz="1400" b="1" dirty="0" smtClean="0"/>
              <a:t>:</a:t>
            </a:r>
            <a:br>
              <a:rPr lang="en-US" altLang="ko-KR" sz="1400" b="1" dirty="0" smtClean="0"/>
            </a:br>
            <a:r>
              <a:rPr lang="en-US" altLang="ko-KR" sz="1400" b="1" dirty="0" smtClean="0"/>
              <a:t>3.</a:t>
            </a:r>
            <a:r>
              <a:rPr lang="ko-KR" altLang="en-US" sz="1400" b="1" dirty="0" smtClean="0"/>
              <a:t>회사명</a:t>
            </a:r>
            <a:r>
              <a:rPr lang="en-US" altLang="ko-KR" sz="1400" b="1" dirty="0" smtClean="0"/>
              <a:t>(</a:t>
            </a:r>
            <a:r>
              <a:rPr lang="ko-KR" altLang="en-US" sz="1400" b="1" dirty="0" smtClean="0"/>
              <a:t>회사번호</a:t>
            </a:r>
            <a:r>
              <a:rPr lang="en-US" altLang="ko-KR" sz="1400" b="1" dirty="0" smtClean="0"/>
              <a:t>)</a:t>
            </a:r>
            <a:r>
              <a:rPr lang="ko-KR" altLang="en-US" sz="1400" b="1" dirty="0" smtClean="0"/>
              <a:t>을 입력하세요 </a:t>
            </a:r>
            <a:r>
              <a:rPr lang="en-US" altLang="ko-KR" sz="1400" b="1" dirty="0" smtClean="0"/>
              <a:t>:</a:t>
            </a:r>
            <a:br>
              <a:rPr lang="en-US" altLang="ko-KR" sz="1400" b="1" dirty="0" smtClean="0"/>
            </a:br>
            <a:r>
              <a:rPr lang="en-US" altLang="ko-KR" sz="1400" b="1" dirty="0" smtClean="0"/>
              <a:t>4.</a:t>
            </a:r>
            <a:r>
              <a:rPr lang="ko-KR" altLang="en-US" sz="1400" b="1" dirty="0" smtClean="0"/>
              <a:t>연봉을 입력하세요 </a:t>
            </a:r>
            <a:r>
              <a:rPr lang="en-US" altLang="ko-KR" sz="1400" b="1" dirty="0" smtClean="0"/>
              <a:t>:</a:t>
            </a:r>
            <a:br>
              <a:rPr lang="en-US" altLang="ko-KR" sz="1400" b="1" dirty="0" smtClean="0"/>
            </a:br>
            <a:r>
              <a:rPr lang="en-US" sz="1400" b="1" dirty="0"/>
              <a:t/>
            </a:r>
            <a:br>
              <a:rPr lang="en-US" sz="1400" b="1" dirty="0"/>
            </a:br>
            <a:r>
              <a:rPr lang="en-US" sz="1400" b="1" dirty="0"/>
              <a:t/>
            </a:r>
            <a:br>
              <a:rPr lang="en-US" sz="1400" b="1" dirty="0"/>
            </a:br>
            <a:r>
              <a:rPr lang="en-US" sz="1400" b="1" dirty="0"/>
              <a:t>0. 뒤로가기</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260"/>
              <a:buFont typeface="Malgun Gothic"/>
              <a:buNone/>
            </a:pPr>
            <a:r>
              <a:rPr lang="ko-KR" altLang="en-US" sz="1260" b="1" dirty="0" smtClean="0"/>
              <a:t>취업 정보를 등록 </a:t>
            </a:r>
            <a:r>
              <a:rPr lang="en-US" sz="1260" b="1" dirty="0" err="1" smtClean="0"/>
              <a:t>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ko-KR" altLang="en-US" sz="1260" b="1" dirty="0" smtClean="0"/>
              <a:t>등록</a:t>
            </a:r>
            <a:r>
              <a:rPr lang="en-US" sz="1260" b="1" dirty="0" smtClean="0"/>
              <a:t>이 </a:t>
            </a:r>
            <a:r>
              <a:rPr lang="en-US" sz="1260" b="1" dirty="0" err="1" smtClean="0"/>
              <a:t>완료</a:t>
            </a:r>
            <a:r>
              <a:rPr lang="en-US" sz="1260" b="1" dirty="0" smtClean="0"/>
              <a:t> </a:t>
            </a:r>
            <a:r>
              <a:rPr lang="en-US" sz="1260" b="1" dirty="0" err="1" smtClean="0"/>
              <a:t>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t>
            </a:r>
            <a:br>
              <a:rPr lang="en-US" sz="1260" b="1" dirty="0"/>
            </a:br>
            <a:r>
              <a:rPr lang="ko-KR" altLang="en-US" sz="1260" b="1" dirty="0" smtClean="0"/>
              <a:t>등록</a:t>
            </a:r>
            <a:r>
              <a:rPr lang="en-US" sz="1260" b="1" dirty="0" smtClean="0"/>
              <a:t>이 </a:t>
            </a:r>
            <a:r>
              <a:rPr lang="en-US" sz="1260" b="1" dirty="0" err="1"/>
              <a:t>취소</a:t>
            </a:r>
            <a:r>
              <a:rPr lang="en-US" sz="1260" b="1" dirty="0"/>
              <a:t> </a:t>
            </a:r>
            <a:r>
              <a:rPr lang="en-US" sz="1260" b="1" dirty="0" err="1"/>
              <a:t>되었습니다</a:t>
            </a:r>
            <a:r>
              <a:rPr lang="en-US" sz="1260" b="1" dirty="0"/>
              <a:t>.</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34;p23"/>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smtClean="0"/>
              <a:t>			</a:t>
            </a:r>
            <a:r>
              <a:rPr lang="en-US" sz="1260" b="1" dirty="0" err="1" smtClean="0"/>
              <a:t>교사</a:t>
            </a:r>
            <a:r>
              <a:rPr lang="en-US" sz="1260" b="1" dirty="0" smtClean="0"/>
              <a:t> </a:t>
            </a:r>
            <a:r>
              <a:rPr lang="en-US" sz="1260" b="1" dirty="0" err="1"/>
              <a:t>정보</a:t>
            </a:r>
            <a:r>
              <a:rPr lang="en-US" sz="1260" b="1" dirty="0"/>
              <a:t> </a:t>
            </a:r>
            <a:r>
              <a:rPr lang="en-US" sz="1260" b="1" dirty="0" err="1"/>
              <a:t>수정</a:t>
            </a:r>
            <a:r>
              <a:rPr lang="en-US" sz="1260" b="1" dirty="0"/>
              <a:t/>
            </a:r>
            <a:br>
              <a:rPr lang="en-US" sz="1260" b="1" dirty="0"/>
            </a:b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err="1"/>
              <a:t>교사</a:t>
            </a:r>
            <a:endParaRPr sz="1260" b="1"/>
          </a:p>
          <a:p>
            <a:pPr marL="0" lvl="0" indent="0" algn="l" rtl="0">
              <a:spcBef>
                <a:spcPts val="0"/>
              </a:spcBef>
              <a:spcAft>
                <a:spcPts val="0"/>
              </a:spcAft>
              <a:buClr>
                <a:schemeClr val="dk1"/>
              </a:buClr>
              <a:buSzPts val="1260"/>
              <a:buFont typeface="Malgun Gothic"/>
              <a:buNone/>
            </a:pPr>
            <a:r>
              <a:rPr lang="en-US" sz="1260" b="1" dirty="0" err="1"/>
              <a:t>수정할</a:t>
            </a:r>
            <a:r>
              <a:rPr lang="en-US" sz="1260" b="1" dirty="0"/>
              <a:t> </a:t>
            </a:r>
            <a:r>
              <a:rPr lang="en-US" sz="1260" b="1" dirty="0" err="1"/>
              <a:t>교사</a:t>
            </a:r>
            <a:r>
              <a:rPr lang="en-US" sz="1260" b="1" dirty="0"/>
              <a:t> </a:t>
            </a:r>
            <a:r>
              <a:rPr lang="en-US" sz="1260" b="1" dirty="0" err="1"/>
              <a:t>번호</a:t>
            </a:r>
            <a:r>
              <a:rPr lang="en-US" sz="1260" b="1" dirty="0"/>
              <a:t> : </a:t>
            </a:r>
            <a:endParaRPr sz="1260" b="1"/>
          </a:p>
          <a:p>
            <a:pPr marL="0" lvl="0" indent="0" algn="l" rtl="0">
              <a:spcBef>
                <a:spcPts val="0"/>
              </a:spcBef>
              <a:spcAft>
                <a:spcPts val="0"/>
              </a:spcAft>
              <a:buClr>
                <a:schemeClr val="dk1"/>
              </a:buClr>
              <a:buSzPts val="1260"/>
              <a:buFont typeface="Malgun Gothic"/>
              <a:buNone/>
            </a:pPr>
            <a:r>
              <a:rPr lang="en-US" sz="1400" b="1" dirty="0"/>
              <a:t>------------------------------------------------------------------------------------------------------</a:t>
            </a:r>
            <a:r>
              <a:rPr lang="en-US" sz="1260" b="1" dirty="0"/>
              <a:t>      </a:t>
            </a:r>
            <a:br>
              <a:rPr lang="en-US" sz="1260" b="1" dirty="0"/>
            </a:br>
            <a:r>
              <a:rPr lang="en-US" sz="1260" b="1" dirty="0" err="1"/>
              <a:t>수정할</a:t>
            </a:r>
            <a:r>
              <a:rPr lang="en-US" sz="1260" b="1" dirty="0"/>
              <a:t> </a:t>
            </a:r>
            <a:r>
              <a:rPr lang="en-US" sz="1260" b="1" dirty="0" err="1"/>
              <a:t>필드를</a:t>
            </a:r>
            <a:r>
              <a:rPr lang="en-US" sz="1260" b="1" dirty="0"/>
              <a:t> </a:t>
            </a:r>
            <a:r>
              <a:rPr lang="en-US" sz="1260" b="1" dirty="0" err="1"/>
              <a:t>선택하세요</a:t>
            </a:r>
            <a:r>
              <a:rPr lang="en-US" sz="1260" b="1" dirty="0"/>
              <a:t>.</a:t>
            </a:r>
            <a:endParaRPr sz="1260" b="1"/>
          </a:p>
          <a:p>
            <a:pPr marL="457200" lvl="0" indent="-308610" algn="l" rtl="0">
              <a:spcBef>
                <a:spcPts val="0"/>
              </a:spcBef>
              <a:spcAft>
                <a:spcPts val="0"/>
              </a:spcAft>
              <a:buSzPts val="1260"/>
              <a:buAutoNum type="arabicPeriod"/>
            </a:pPr>
            <a:r>
              <a:rPr lang="en-US" sz="1260" b="1" dirty="0" err="1"/>
              <a:t>이름</a:t>
            </a:r>
            <a:endParaRPr sz="1260" b="1"/>
          </a:p>
          <a:p>
            <a:pPr marL="457200" lvl="0" indent="-308610" algn="l" rtl="0">
              <a:spcBef>
                <a:spcPts val="0"/>
              </a:spcBef>
              <a:spcAft>
                <a:spcPts val="0"/>
              </a:spcAft>
              <a:buSzPts val="1260"/>
              <a:buAutoNum type="arabicPeriod"/>
            </a:pPr>
            <a:r>
              <a:rPr lang="en-US" sz="1260" b="1" dirty="0" err="1"/>
              <a:t>주민번호</a:t>
            </a:r>
            <a:endParaRPr sz="1260" b="1"/>
          </a:p>
          <a:p>
            <a:pPr marL="457200" lvl="0" indent="-308610" algn="l" rtl="0">
              <a:spcBef>
                <a:spcPts val="0"/>
              </a:spcBef>
              <a:spcAft>
                <a:spcPts val="0"/>
              </a:spcAft>
              <a:buSzPts val="1260"/>
              <a:buAutoNum type="arabicPeriod"/>
            </a:pPr>
            <a:r>
              <a:rPr lang="en-US" sz="1260" b="1" dirty="0" err="1"/>
              <a:t>전화번호</a:t>
            </a:r>
            <a:endParaRPr sz="1260" b="1"/>
          </a:p>
          <a:p>
            <a:pPr marL="457200" lvl="0" indent="-308610" algn="l" rtl="0">
              <a:spcBef>
                <a:spcPts val="0"/>
              </a:spcBef>
              <a:spcAft>
                <a:spcPts val="0"/>
              </a:spcAft>
              <a:buSzPts val="1260"/>
              <a:buAutoNum type="arabicPeriod"/>
            </a:pPr>
            <a:r>
              <a:rPr lang="en-US" sz="1260" b="1" dirty="0" err="1"/>
              <a:t>등록일</a:t>
            </a:r>
            <a:endParaRPr sz="1260" b="1"/>
          </a:p>
          <a:p>
            <a:pPr marL="0" lvl="0" indent="0" algn="l" rtl="0">
              <a:spcBef>
                <a:spcPts val="0"/>
              </a:spcBef>
              <a:spcAft>
                <a:spcPts val="0"/>
              </a:spcAft>
              <a:buClr>
                <a:schemeClr val="dk1"/>
              </a:buClr>
              <a:buSzPts val="1260"/>
              <a:buFont typeface="Malgun Gothic"/>
              <a:buNone/>
            </a:pP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err="1"/>
              <a:t>입력</a:t>
            </a:r>
            <a:r>
              <a:rPr lang="en-US" sz="1260" b="1" dirty="0"/>
              <a:t> : </a:t>
            </a:r>
            <a:endParaRPr sz="1260" b="1"/>
          </a:p>
          <a:p>
            <a:pPr marL="0" lvl="0" indent="0" algn="l" rtl="0">
              <a:spcBef>
                <a:spcPts val="0"/>
              </a:spcBef>
              <a:spcAft>
                <a:spcPts val="0"/>
              </a:spcAft>
              <a:buClr>
                <a:schemeClr val="dk1"/>
              </a:buClr>
              <a:buSzPts val="1260"/>
              <a:buFont typeface="Malgun Gothic"/>
              <a:buNone/>
            </a:pP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err="1"/>
              <a:t>바꿀</a:t>
            </a:r>
            <a:r>
              <a:rPr lang="en-US" sz="1260" b="1" dirty="0"/>
              <a:t> </a:t>
            </a:r>
            <a:r>
              <a:rPr lang="en-US" sz="1260" b="1" dirty="0" err="1"/>
              <a:t>값을</a:t>
            </a:r>
            <a:r>
              <a:rPr lang="en-US" sz="1260" b="1" dirty="0"/>
              <a:t> </a:t>
            </a:r>
            <a:r>
              <a:rPr lang="en-US" sz="1260" b="1" dirty="0" err="1"/>
              <a:t>입력하세요</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입력</a:t>
            </a:r>
            <a:r>
              <a:rPr lang="en-US" sz="1260" b="1" dirty="0"/>
              <a:t> : </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정말로</a:t>
            </a:r>
            <a:r>
              <a:rPr lang="en-US" sz="1260" b="1" dirty="0"/>
              <a:t> </a:t>
            </a:r>
            <a:r>
              <a:rPr lang="en-US" sz="1260" b="1" dirty="0" err="1"/>
              <a:t>수정하시겠습니까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en-US" sz="1260" b="1" dirty="0" err="1"/>
              <a:t>수정이</a:t>
            </a:r>
            <a:r>
              <a:rPr lang="en-US" sz="1260" b="1" dirty="0"/>
              <a:t> </a:t>
            </a:r>
            <a:r>
              <a:rPr lang="en-US" sz="1260" b="1" dirty="0" err="1"/>
              <a:t>완료되었습니다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t>
            </a:r>
            <a:br>
              <a:rPr lang="en-US" sz="1260" b="1" dirty="0"/>
            </a:br>
            <a:r>
              <a:rPr lang="en-US" sz="1260" b="1" dirty="0" err="1"/>
              <a:t>수정이</a:t>
            </a:r>
            <a:r>
              <a:rPr lang="en-US" sz="1260" b="1" dirty="0"/>
              <a:t> </a:t>
            </a:r>
            <a:r>
              <a:rPr lang="en-US" sz="1260" b="1" dirty="0" err="1"/>
              <a:t>취소</a:t>
            </a:r>
            <a:r>
              <a:rPr lang="en-US" sz="1260" b="1" dirty="0"/>
              <a:t> </a:t>
            </a:r>
            <a:r>
              <a:rPr lang="en-US" sz="1260" b="1" dirty="0" err="1"/>
              <a:t>되었습니다</a:t>
            </a:r>
            <a:r>
              <a:rPr lang="en-US" sz="1260" b="1" dirty="0"/>
              <a:t>. </a:t>
            </a:r>
            <a:br>
              <a:rPr lang="en-US" sz="1260" b="1" dirty="0"/>
            </a:br>
            <a:r>
              <a:rPr lang="en-US" sz="1260" b="1" dirty="0"/>
              <a:t>===========================================================</a:t>
            </a:r>
            <a:r>
              <a:rPr lang="en-US" sz="900" b="1" dirty="0"/>
              <a:t/>
            </a:r>
            <a:br>
              <a:rPr lang="en-US" sz="900" b="1" dirty="0"/>
            </a:br>
            <a:endParaRPr sz="9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215;p39"/>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lvl="0">
              <a:buSzPts val="1400"/>
            </a:pPr>
            <a:r>
              <a:rPr lang="en-US" sz="1400" b="1" dirty="0"/>
              <a:t>===========================================================</a:t>
            </a:r>
            <a:br>
              <a:rPr lang="en-US" sz="1400" b="1" dirty="0"/>
            </a:br>
            <a:r>
              <a:rPr lang="en-US" sz="1400" b="1" dirty="0" smtClean="0"/>
              <a:t> 1. </a:t>
            </a:r>
            <a:r>
              <a:rPr lang="en-US" sz="1400" b="1" dirty="0" err="1" smtClean="0"/>
              <a:t>관리자</a:t>
            </a:r>
            <a:r>
              <a:rPr lang="en-US" sz="1400" b="1" dirty="0" smtClean="0"/>
              <a:t> – 8. </a:t>
            </a:r>
            <a:r>
              <a:rPr lang="en-US" sz="1400" b="1" dirty="0" err="1" smtClean="0">
                <a:latin typeface="맑은 고딕" pitchFamily="50" charset="-127"/>
                <a:ea typeface="맑은 고딕" pitchFamily="50" charset="-127"/>
              </a:rPr>
              <a:t>취업자</a:t>
            </a:r>
            <a:r>
              <a:rPr lang="en-US" sz="1400" b="1" dirty="0" smtClean="0">
                <a:latin typeface="맑은 고딕" pitchFamily="50" charset="-127"/>
                <a:ea typeface="맑은 고딕" pitchFamily="50" charset="-127"/>
              </a:rPr>
              <a:t> </a:t>
            </a:r>
            <a:r>
              <a:rPr lang="en-US" sz="1400" b="1" dirty="0" err="1" smtClean="0">
                <a:latin typeface="맑은 고딕" pitchFamily="50" charset="-127"/>
                <a:ea typeface="맑은 고딕" pitchFamily="50" charset="-127"/>
              </a:rPr>
              <a:t>조회</a:t>
            </a:r>
            <a:r>
              <a:rPr lang="en-US" sz="1400" b="1" dirty="0" smtClean="0">
                <a:latin typeface="맑은 고딕" pitchFamily="50" charset="-127"/>
                <a:ea typeface="맑은 고딕" pitchFamily="50" charset="-127"/>
              </a:rPr>
              <a:t> 및 </a:t>
            </a:r>
            <a:r>
              <a:rPr lang="en-US" sz="1400" b="1" dirty="0" err="1" smtClean="0">
                <a:latin typeface="맑은 고딕" pitchFamily="50" charset="-127"/>
                <a:ea typeface="맑은 고딕" pitchFamily="50" charset="-127"/>
              </a:rPr>
              <a:t>관리</a:t>
            </a:r>
            <a:r>
              <a:rPr lang="en-US" sz="1400" b="1" dirty="0" smtClean="0">
                <a:latin typeface="맑은 고딕" pitchFamily="50" charset="-127"/>
                <a:ea typeface="맑은 고딕" pitchFamily="50" charset="-127"/>
              </a:rPr>
              <a:t> </a:t>
            </a:r>
            <a:r>
              <a:rPr lang="en-US" sz="1400" b="1" dirty="0" err="1" smtClean="0">
                <a:latin typeface="맑은 고딕" pitchFamily="50" charset="-127"/>
                <a:ea typeface="맑은 고딕" pitchFamily="50" charset="-127"/>
              </a:rPr>
              <a:t>기능</a:t>
            </a:r>
            <a:r>
              <a:rPr lang="en-US" sz="1400" b="1" dirty="0" smtClean="0">
                <a:latin typeface="맑은 고딕" pitchFamily="50" charset="-127"/>
                <a:ea typeface="맑은 고딕" pitchFamily="50" charset="-127"/>
              </a:rPr>
              <a:t>  - </a:t>
            </a:r>
            <a:r>
              <a:rPr lang="ko-KR" altLang="en-US" sz="1400" b="1" dirty="0" smtClean="0">
                <a:latin typeface="맑은 고딕" pitchFamily="50" charset="-127"/>
                <a:ea typeface="맑은 고딕" pitchFamily="50" charset="-127"/>
              </a:rPr>
              <a:t>삭제하기</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err="1"/>
              <a:t>삭제할</a:t>
            </a:r>
            <a:r>
              <a:rPr lang="en-US" sz="1400" b="1" dirty="0"/>
              <a:t> </a:t>
            </a:r>
            <a:r>
              <a:rPr lang="ko-KR" altLang="en-US" sz="1400" b="1" dirty="0" smtClean="0"/>
              <a:t>취업</a:t>
            </a:r>
            <a:r>
              <a:rPr lang="en-US" sz="1400" b="1" dirty="0" smtClean="0"/>
              <a:t> </a:t>
            </a:r>
            <a:r>
              <a:rPr lang="en-US" sz="1400" b="1" dirty="0" err="1"/>
              <a:t>번호를</a:t>
            </a:r>
            <a:r>
              <a:rPr lang="en-US" sz="1400" b="1" dirty="0"/>
              <a:t> </a:t>
            </a:r>
            <a:r>
              <a:rPr lang="en-US" sz="1400" b="1" dirty="0" err="1"/>
              <a:t>입력하세요</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0. 뒤로가기</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260"/>
              <a:buFont typeface="Malgun Gothic"/>
              <a:buNone/>
            </a:pPr>
            <a:r>
              <a:rPr lang="en-US" sz="1260" b="1" dirty="0" err="1"/>
              <a:t>정말로</a:t>
            </a:r>
            <a:r>
              <a:rPr lang="en-US" sz="1260" b="1" dirty="0"/>
              <a:t> </a:t>
            </a:r>
            <a:r>
              <a:rPr lang="en-US" sz="1260" b="1" dirty="0" err="1"/>
              <a:t>삭제하시겠습니까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ko-KR" altLang="en-US" sz="1260" b="1" dirty="0" smtClean="0"/>
              <a:t>삭제가</a:t>
            </a:r>
            <a:r>
              <a:rPr lang="en-US" sz="1260" b="1" dirty="0" smtClean="0"/>
              <a:t> </a:t>
            </a:r>
            <a:r>
              <a:rPr lang="en-US" sz="1260" b="1" dirty="0" err="1"/>
              <a:t>완료되었습니다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t>
            </a:r>
            <a:br>
              <a:rPr lang="en-US" sz="1260" b="1" dirty="0"/>
            </a:br>
            <a:r>
              <a:rPr lang="ko-KR" altLang="en-US" sz="1260" b="1" dirty="0" smtClean="0"/>
              <a:t>삭제가</a:t>
            </a:r>
            <a:r>
              <a:rPr lang="en-US" sz="1260" b="1" dirty="0" smtClean="0"/>
              <a:t> </a:t>
            </a:r>
            <a:r>
              <a:rPr lang="en-US" sz="1260" b="1" dirty="0" err="1"/>
              <a:t>취소</a:t>
            </a:r>
            <a:r>
              <a:rPr lang="en-US" sz="1260" b="1" dirty="0"/>
              <a:t> </a:t>
            </a:r>
            <a:r>
              <a:rPr lang="en-US" sz="1260" b="1" dirty="0" err="1"/>
              <a:t>되었습니다</a:t>
            </a:r>
            <a:r>
              <a:rPr lang="en-US" sz="1260" b="1" dirty="0"/>
              <a:t>.</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215;p39"/>
          <p:cNvSpPr txBox="1">
            <a:spLocks noGrp="1"/>
          </p:cNvSpPr>
          <p:nvPr>
            <p:ph type="ctrTitle"/>
          </p:nvPr>
        </p:nvSpPr>
        <p:spPr>
          <a:xfrm>
            <a:off x="685800" y="991092"/>
            <a:ext cx="7772400" cy="5500800"/>
          </a:xfrm>
          <a:prstGeom prst="rect">
            <a:avLst/>
          </a:prstGeom>
          <a:noFill/>
          <a:ln>
            <a:noFill/>
          </a:ln>
        </p:spPr>
        <p:txBody>
          <a:bodyPr spcFirstLastPara="1" wrap="square" lIns="91425" tIns="45700" rIns="91425" bIns="45700" anchor="ctr" anchorCtr="0">
            <a:noAutofit/>
          </a:bodyPr>
          <a:lstStyle/>
          <a:p>
            <a:pPr lvl="0">
              <a:buSzPts val="1400"/>
            </a:pPr>
            <a:r>
              <a:rPr lang="en-US" sz="1400" b="1" dirty="0"/>
              <a:t>===========================================================</a:t>
            </a:r>
            <a:br>
              <a:rPr lang="en-US" sz="1400" b="1" dirty="0"/>
            </a:br>
            <a:r>
              <a:rPr lang="en-US" sz="1400" b="1" dirty="0" smtClean="0"/>
              <a:t> 1. </a:t>
            </a:r>
            <a:r>
              <a:rPr lang="en-US" sz="1400" b="1" dirty="0" err="1" smtClean="0"/>
              <a:t>관리자</a:t>
            </a:r>
            <a:r>
              <a:rPr lang="en-US" sz="1400" b="1" dirty="0" smtClean="0"/>
              <a:t> – 8. </a:t>
            </a:r>
            <a:r>
              <a:rPr lang="en-US" sz="1400" b="1" dirty="0" err="1" smtClean="0">
                <a:latin typeface="맑은 고딕" pitchFamily="50" charset="-127"/>
                <a:ea typeface="맑은 고딕" pitchFamily="50" charset="-127"/>
              </a:rPr>
              <a:t>취업자</a:t>
            </a:r>
            <a:r>
              <a:rPr lang="en-US" sz="1400" b="1" dirty="0" smtClean="0">
                <a:latin typeface="맑은 고딕" pitchFamily="50" charset="-127"/>
                <a:ea typeface="맑은 고딕" pitchFamily="50" charset="-127"/>
              </a:rPr>
              <a:t> </a:t>
            </a:r>
            <a:r>
              <a:rPr lang="en-US" sz="1400" b="1" dirty="0" err="1" smtClean="0">
                <a:latin typeface="맑은 고딕" pitchFamily="50" charset="-127"/>
                <a:ea typeface="맑은 고딕" pitchFamily="50" charset="-127"/>
              </a:rPr>
              <a:t>조회</a:t>
            </a:r>
            <a:r>
              <a:rPr lang="en-US" sz="1400" b="1" dirty="0" smtClean="0">
                <a:latin typeface="맑은 고딕" pitchFamily="50" charset="-127"/>
                <a:ea typeface="맑은 고딕" pitchFamily="50" charset="-127"/>
              </a:rPr>
              <a:t> 및 </a:t>
            </a:r>
            <a:r>
              <a:rPr lang="en-US" sz="1400" b="1" dirty="0" err="1" smtClean="0">
                <a:latin typeface="맑은 고딕" pitchFamily="50" charset="-127"/>
                <a:ea typeface="맑은 고딕" pitchFamily="50" charset="-127"/>
              </a:rPr>
              <a:t>관리</a:t>
            </a:r>
            <a:r>
              <a:rPr lang="en-US" sz="1400" b="1" dirty="0" smtClean="0">
                <a:latin typeface="맑은 고딕" pitchFamily="50" charset="-127"/>
                <a:ea typeface="맑은 고딕" pitchFamily="50" charset="-127"/>
              </a:rPr>
              <a:t> </a:t>
            </a:r>
            <a:r>
              <a:rPr lang="en-US" sz="1400" b="1" dirty="0" err="1" smtClean="0">
                <a:latin typeface="맑은 고딕" pitchFamily="50" charset="-127"/>
                <a:ea typeface="맑은 고딕" pitchFamily="50" charset="-127"/>
              </a:rPr>
              <a:t>기능</a:t>
            </a:r>
            <a:r>
              <a:rPr lang="en-US" sz="1400" b="1" dirty="0" smtClean="0">
                <a:latin typeface="맑은 고딕" pitchFamily="50" charset="-127"/>
                <a:ea typeface="맑은 고딕" pitchFamily="50" charset="-127"/>
              </a:rPr>
              <a:t>  - </a:t>
            </a:r>
            <a:r>
              <a:rPr lang="ko-KR" altLang="en-US" sz="1400" b="1" dirty="0" smtClean="0">
                <a:latin typeface="맑은 고딕" pitchFamily="50" charset="-127"/>
                <a:ea typeface="맑은 고딕" pitchFamily="50" charset="-127"/>
              </a:rPr>
              <a:t>수정하기</a:t>
            </a:r>
            <a:endParaRPr sz="1400" b="1"/>
          </a:p>
          <a:p>
            <a:pPr lvl="0" algn="l">
              <a:buSzPts val="1400"/>
            </a:pPr>
            <a:r>
              <a:rPr lang="en-US" sz="1400" b="1" dirty="0"/>
              <a:t>===========================================================</a:t>
            </a:r>
            <a:br>
              <a:rPr lang="en-US" sz="1400" b="1" dirty="0"/>
            </a:br>
            <a:r>
              <a:rPr lang="en-US" sz="1400" b="1" dirty="0" smtClean="0"/>
              <a:t/>
            </a:r>
            <a:br>
              <a:rPr lang="en-US" sz="1400" b="1" dirty="0" smtClean="0"/>
            </a:br>
            <a:r>
              <a:rPr lang="ko-KR" altLang="en-US" sz="1400" b="1" dirty="0" smtClean="0"/>
              <a:t>수정</a:t>
            </a:r>
            <a:r>
              <a:rPr lang="en-US" sz="1400" b="1" dirty="0" smtClean="0"/>
              <a:t>할 </a:t>
            </a:r>
            <a:r>
              <a:rPr lang="ko-KR" altLang="en-US" sz="1400" b="1" dirty="0" smtClean="0"/>
              <a:t>취업</a:t>
            </a:r>
            <a:r>
              <a:rPr lang="en-US" sz="1400" b="1" dirty="0" smtClean="0"/>
              <a:t> </a:t>
            </a:r>
            <a:r>
              <a:rPr lang="en-US" sz="1400" b="1" dirty="0" err="1"/>
              <a:t>번호를</a:t>
            </a:r>
            <a:r>
              <a:rPr lang="en-US" sz="1400" b="1" dirty="0"/>
              <a:t> </a:t>
            </a:r>
            <a:r>
              <a:rPr lang="en-US" sz="1400" b="1" dirty="0" err="1"/>
              <a:t>입력하세요</a:t>
            </a:r>
            <a:r>
              <a:rPr lang="en-US" sz="1400" b="1" dirty="0"/>
              <a:t>.	</a:t>
            </a:r>
            <a:r>
              <a:rPr lang="en-US" sz="1400" b="1" dirty="0" smtClean="0"/>
              <a:t/>
            </a:r>
            <a:br>
              <a:rPr lang="en-US" sz="1400" b="1" dirty="0" smtClean="0"/>
            </a:br>
            <a:r>
              <a:rPr lang="en-US" sz="1400" b="1" dirty="0" smtClean="0"/>
              <a:t/>
            </a:r>
            <a:br>
              <a:rPr lang="en-US" sz="1400" b="1" dirty="0" smtClean="0"/>
            </a:br>
            <a:r>
              <a:rPr lang="ko-KR" altLang="en-US" sz="1400" b="1" dirty="0" smtClean="0"/>
              <a:t>수정할 내용을 입력하세요</a:t>
            </a:r>
            <a:r>
              <a:rPr lang="en-US" sz="1400" b="1" dirty="0" smtClean="0"/>
              <a:t/>
            </a:r>
            <a:br>
              <a:rPr lang="en-US" sz="1400" b="1" dirty="0" smtClean="0"/>
            </a:br>
            <a:r>
              <a:rPr lang="en-US" altLang="ko-KR" sz="1400" b="1" dirty="0" smtClean="0"/>
              <a:t>1.</a:t>
            </a:r>
            <a:r>
              <a:rPr lang="ko-KR" altLang="en-US" sz="1400" b="1" dirty="0" smtClean="0"/>
              <a:t>이름을 입력하세요 </a:t>
            </a:r>
            <a:r>
              <a:rPr lang="en-US" altLang="ko-KR" sz="1400" b="1" dirty="0" smtClean="0"/>
              <a:t>: </a:t>
            </a:r>
            <a:br>
              <a:rPr lang="en-US" altLang="ko-KR" sz="1400" b="1" dirty="0" smtClean="0"/>
            </a:br>
            <a:r>
              <a:rPr lang="en-US" altLang="ko-KR" sz="1400" b="1" dirty="0" smtClean="0"/>
              <a:t>2.</a:t>
            </a:r>
            <a:r>
              <a:rPr lang="ko-KR" altLang="en-US" sz="1400" b="1" dirty="0" smtClean="0"/>
              <a:t>취업날짜를 입력하세요 </a:t>
            </a:r>
            <a:r>
              <a:rPr lang="en-US" altLang="ko-KR" sz="1400" b="1" dirty="0" smtClean="0"/>
              <a:t>:</a:t>
            </a:r>
            <a:br>
              <a:rPr lang="en-US" altLang="ko-KR" sz="1400" b="1" dirty="0" smtClean="0"/>
            </a:br>
            <a:r>
              <a:rPr lang="en-US" altLang="ko-KR" sz="1400" b="1" dirty="0" smtClean="0"/>
              <a:t>3.</a:t>
            </a:r>
            <a:r>
              <a:rPr lang="ko-KR" altLang="en-US" sz="1400" b="1" dirty="0" smtClean="0"/>
              <a:t>회사명</a:t>
            </a:r>
            <a:r>
              <a:rPr lang="en-US" altLang="ko-KR" sz="1400" b="1" dirty="0" smtClean="0"/>
              <a:t>(</a:t>
            </a:r>
            <a:r>
              <a:rPr lang="ko-KR" altLang="en-US" sz="1400" b="1" dirty="0" smtClean="0"/>
              <a:t>회사번호</a:t>
            </a:r>
            <a:r>
              <a:rPr lang="en-US" altLang="ko-KR" sz="1400" b="1" dirty="0" smtClean="0"/>
              <a:t>)</a:t>
            </a:r>
            <a:r>
              <a:rPr lang="ko-KR" altLang="en-US" sz="1400" b="1" dirty="0" smtClean="0"/>
              <a:t>을 입력하세요 </a:t>
            </a:r>
            <a:r>
              <a:rPr lang="en-US" altLang="ko-KR" sz="1400" b="1" dirty="0" smtClean="0"/>
              <a:t>:</a:t>
            </a:r>
            <a:br>
              <a:rPr lang="en-US" altLang="ko-KR" sz="1400" b="1" dirty="0" smtClean="0"/>
            </a:br>
            <a:r>
              <a:rPr lang="en-US" altLang="ko-KR" sz="1400" b="1" dirty="0" smtClean="0"/>
              <a:t>4.</a:t>
            </a:r>
            <a:r>
              <a:rPr lang="ko-KR" altLang="en-US" sz="1400" b="1" dirty="0" smtClean="0"/>
              <a:t>연봉을 입력하세요 </a:t>
            </a:r>
            <a:r>
              <a:rPr lang="en-US" altLang="ko-KR" sz="1400" b="1" dirty="0" smtClean="0"/>
              <a:t>: </a:t>
            </a:r>
            <a:br>
              <a:rPr lang="en-US" altLang="ko-KR" sz="1400" b="1" dirty="0" smtClean="0"/>
            </a:br>
            <a:r>
              <a:rPr lang="en-US" altLang="ko-KR" sz="1400" b="1" dirty="0" smtClean="0"/>
              <a:t>(null</a:t>
            </a:r>
            <a:r>
              <a:rPr lang="ko-KR" altLang="en-US" sz="1400" b="1" dirty="0" smtClean="0"/>
              <a:t>이면 변경사항 없음</a:t>
            </a:r>
            <a:r>
              <a:rPr lang="en-US" altLang="ko-KR" sz="1400" b="1" dirty="0" smtClean="0"/>
              <a:t>)</a:t>
            </a:r>
            <a:r>
              <a:rPr lang="en-US" sz="1400" b="1" dirty="0" smtClean="0"/>
              <a:t/>
            </a:r>
            <a:br>
              <a:rPr lang="en-US" sz="1400" b="1" dirty="0" smtClean="0"/>
            </a:br>
            <a:r>
              <a:rPr lang="en-US" sz="1400" b="1" dirty="0" smtClean="0"/>
              <a:t/>
            </a:r>
            <a:br>
              <a:rPr lang="en-US" sz="1400" b="1" dirty="0" smtClean="0"/>
            </a:br>
            <a:r>
              <a:rPr lang="en-US" sz="1400" b="1" dirty="0"/>
              <a:t/>
            </a:r>
            <a:br>
              <a:rPr lang="en-US" sz="1400" b="1" dirty="0"/>
            </a:br>
            <a:r>
              <a:rPr lang="en-US" sz="1400" b="1" dirty="0"/>
              <a:t/>
            </a:r>
            <a:br>
              <a:rPr lang="en-US" sz="1400" b="1" dirty="0"/>
            </a:br>
            <a:r>
              <a:rPr lang="en-US" sz="1400" b="1" dirty="0"/>
              <a:t>0. 뒤로가기</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260"/>
              <a:buFont typeface="Malgun Gothic"/>
              <a:buNone/>
            </a:pPr>
            <a:r>
              <a:rPr lang="en-US" sz="1260" b="1" dirty="0" err="1"/>
              <a:t>정말로</a:t>
            </a:r>
            <a:r>
              <a:rPr lang="en-US" sz="1260" b="1" dirty="0"/>
              <a:t> </a:t>
            </a:r>
            <a:r>
              <a:rPr lang="ko-KR" altLang="en-US" sz="1260" b="1" dirty="0" smtClean="0"/>
              <a:t>수정</a:t>
            </a:r>
            <a:r>
              <a:rPr lang="en-US" sz="1260" b="1" dirty="0" err="1" smtClean="0"/>
              <a:t>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en-US" sz="1260" b="1" dirty="0" err="1"/>
              <a:t>수정이</a:t>
            </a:r>
            <a:r>
              <a:rPr lang="en-US" sz="1260" b="1" dirty="0"/>
              <a:t> </a:t>
            </a:r>
            <a:r>
              <a:rPr lang="en-US" sz="1260" b="1" dirty="0" err="1"/>
              <a:t>완료되었습니다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t>
            </a:r>
            <a:br>
              <a:rPr lang="en-US" sz="1260" b="1" dirty="0"/>
            </a:br>
            <a:r>
              <a:rPr lang="en-US" sz="1260" b="1" dirty="0" err="1"/>
              <a:t>수정이</a:t>
            </a:r>
            <a:r>
              <a:rPr lang="en-US" sz="1260" b="1" dirty="0"/>
              <a:t> </a:t>
            </a:r>
            <a:r>
              <a:rPr lang="en-US" sz="1260" b="1" dirty="0" err="1"/>
              <a:t>취소</a:t>
            </a:r>
            <a:r>
              <a:rPr lang="en-US" sz="1260" b="1" dirty="0"/>
              <a:t> </a:t>
            </a:r>
            <a:r>
              <a:rPr lang="en-US" sz="1260" b="1" dirty="0" err="1"/>
              <a:t>되었습니다</a:t>
            </a:r>
            <a:r>
              <a:rPr lang="en-US" sz="1260" b="1" dirty="0"/>
              <a:t>.</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315;p59"/>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lvl="0" algn="ctr">
              <a:lnSpc>
                <a:spcPct val="90000"/>
              </a:lnSpc>
            </a:pP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smtClean="0">
                <a:solidFill>
                  <a:schemeClr val="dk1"/>
                </a:solidFill>
                <a:latin typeface="Malgun Gothic"/>
                <a:ea typeface="Malgun Gothic"/>
                <a:cs typeface="Malgun Gothic"/>
                <a:sym typeface="Malgun Gothic"/>
              </a:rPr>
              <a:t>8. </a:t>
            </a:r>
            <a:r>
              <a:rPr lang="en-US" b="1" dirty="0" err="1" smtClean="0">
                <a:latin typeface="맑은 고딕" pitchFamily="50" charset="-127"/>
                <a:ea typeface="맑은 고딕" pitchFamily="50" charset="-127"/>
              </a:rPr>
              <a:t>취업자</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조회</a:t>
            </a:r>
            <a:r>
              <a:rPr lang="en-US" b="1" dirty="0" smtClean="0">
                <a:latin typeface="맑은 고딕" pitchFamily="50" charset="-127"/>
                <a:ea typeface="맑은 고딕" pitchFamily="50" charset="-127"/>
              </a:rPr>
              <a:t> 및 </a:t>
            </a:r>
            <a:r>
              <a:rPr lang="en-US" b="1" dirty="0" err="1" smtClean="0">
                <a:latin typeface="맑은 고딕" pitchFamily="50" charset="-127"/>
                <a:ea typeface="맑은 고딕" pitchFamily="50" charset="-127"/>
              </a:rPr>
              <a:t>관리</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기능</a:t>
            </a:r>
            <a:r>
              <a:rPr lang="en-US" b="1" dirty="0" smtClean="0">
                <a:latin typeface="맑은 고딕" pitchFamily="50" charset="-127"/>
                <a:ea typeface="맑은 고딕" pitchFamily="50" charset="-127"/>
              </a:rPr>
              <a:t> – </a:t>
            </a:r>
            <a:r>
              <a:rPr lang="ko-KR" altLang="en-US" b="1" dirty="0" smtClean="0">
                <a:latin typeface="맑은 고딕" pitchFamily="50" charset="-127"/>
                <a:ea typeface="맑은 고딕" pitchFamily="50" charset="-127"/>
              </a:rPr>
              <a:t>업체정보 </a:t>
            </a: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lang="en-US" sz="1400" b="1" i="0" u="none" strike="noStrike" cap="none" dirty="0" smtClean="0">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400" b="1" i="0" u="none" strike="noStrike" cap="none" dirty="0" smtClean="0">
                <a:solidFill>
                  <a:schemeClr val="dk1"/>
                </a:solidFill>
                <a:latin typeface="Malgun Gothic"/>
                <a:ea typeface="Malgun Gothic"/>
                <a:cs typeface="Malgun Gothic"/>
                <a:sym typeface="Malgun Gothic"/>
              </a:rPr>
              <a:t>업체번호</a:t>
            </a:r>
            <a:r>
              <a:rPr lang="en-US" sz="1400" b="1" i="0" u="none" strike="noStrike" cap="none" dirty="0" smtClean="0">
                <a:solidFill>
                  <a:schemeClr val="dk1"/>
                </a:solidFill>
                <a:latin typeface="Malgun Gothic"/>
                <a:ea typeface="Malgun Gothic"/>
                <a:cs typeface="Malgun Gothic"/>
                <a:sym typeface="Malgun Gothic"/>
              </a:rPr>
              <a:t>     </a:t>
            </a:r>
            <a:r>
              <a:rPr lang="ko-KR" altLang="en-US" b="1" dirty="0" err="1" smtClean="0">
                <a:solidFill>
                  <a:schemeClr val="dk1"/>
                </a:solidFill>
                <a:latin typeface="Malgun Gothic"/>
                <a:ea typeface="Malgun Gothic"/>
                <a:cs typeface="Malgun Gothic"/>
                <a:sym typeface="Malgun Gothic"/>
              </a:rPr>
              <a:t>업체명</a:t>
            </a:r>
            <a:r>
              <a:rPr lang="en-US" sz="1400" b="1" i="0" u="none" strike="noStrike" cap="none" dirty="0" smtClean="0">
                <a:solidFill>
                  <a:schemeClr val="dk1"/>
                </a:solidFill>
                <a:latin typeface="Malgun Gothic"/>
                <a:ea typeface="Malgun Gothic"/>
                <a:cs typeface="Malgun Gothic"/>
                <a:sym typeface="Malgun Gothic"/>
              </a:rPr>
              <a:t>  </a:t>
            </a:r>
            <a:r>
              <a:rPr lang="en-US" altLang="ko-KR"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연봉</a:t>
            </a:r>
            <a:r>
              <a:rPr lang="en-US" altLang="ko-KR"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주소</a:t>
            </a:r>
            <a:r>
              <a:rPr lang="en-US" altLang="ko-KR"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전화번호</a:t>
            </a:r>
            <a:endParaRPr lang="en-US" sz="1400" b="1" i="0" u="none" strike="noStrike" cap="none" dirty="0" smtClean="0">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smtClean="0">
                <a:solidFill>
                  <a:schemeClr val="dk1"/>
                </a:solidFill>
                <a:latin typeface="Malgun Gothic"/>
                <a:ea typeface="Malgun Gothic"/>
                <a:cs typeface="Malgun Gothic"/>
                <a:sym typeface="Malgun Gothic"/>
              </a:rPr>
              <a:t>-------------------------------------------------------------------------------------------------------</a:t>
            </a:r>
            <a:endParaRPr lang="en-US" sz="1400" b="1" i="0" u="none" strike="noStrike" cap="none" dirty="0">
              <a:solidFill>
                <a:schemeClr val="dk1"/>
              </a:solidFill>
              <a:latin typeface="Malgun Gothic"/>
              <a:ea typeface="Malgun Gothic"/>
              <a:cs typeface="Malgun Gothic"/>
              <a:sym typeface="Malgun Gothic"/>
            </a:endParaRPr>
          </a:p>
          <a:p>
            <a:pPr marL="342900" lvl="2" indent="-342900">
              <a:lnSpc>
                <a:spcPct val="90000"/>
              </a:lnSpc>
              <a:buAutoNum type="arabicPlain" startAt="1002"/>
            </a:pP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	</a:t>
            </a:r>
            <a:r>
              <a:rPr lang="ko-KR" altLang="en-US" b="1" dirty="0" err="1" smtClean="0">
                <a:solidFill>
                  <a:schemeClr val="dk1"/>
                </a:solidFill>
                <a:latin typeface="Malgun Gothic"/>
                <a:ea typeface="Malgun Gothic"/>
                <a:cs typeface="Malgun Gothic"/>
                <a:sym typeface="Malgun Gothic"/>
              </a:rPr>
              <a:t>네오위즈</a:t>
            </a: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24000000	</a:t>
            </a:r>
            <a:r>
              <a:rPr lang="ko-KR" altLang="en-US" b="1" dirty="0" smtClean="0">
                <a:solidFill>
                  <a:schemeClr val="dk1"/>
                </a:solidFill>
                <a:latin typeface="Malgun Gothic"/>
                <a:ea typeface="Malgun Gothic"/>
                <a:cs typeface="Malgun Gothic"/>
                <a:sym typeface="Malgun Gothic"/>
              </a:rPr>
              <a:t>광주광역시 예산군 </a:t>
            </a:r>
            <a:r>
              <a:rPr lang="ko-KR" altLang="en-US" b="1" dirty="0" err="1" smtClean="0">
                <a:solidFill>
                  <a:schemeClr val="dk1"/>
                </a:solidFill>
                <a:latin typeface="Malgun Gothic"/>
                <a:ea typeface="Malgun Gothic"/>
                <a:cs typeface="Malgun Gothic"/>
                <a:sym typeface="Malgun Gothic"/>
              </a:rPr>
              <a:t>대덕동</a:t>
            </a: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062-871-4155</a:t>
            </a:r>
          </a:p>
          <a:p>
            <a:pPr marL="342900" lvl="0" indent="-342900">
              <a:lnSpc>
                <a:spcPct val="90000"/>
              </a:lnSpc>
              <a:buAutoNum type="arabicPlain" startAt="1003"/>
            </a:pPr>
            <a:r>
              <a:rPr lang="en-US" altLang="ko-KR" b="1" dirty="0" smtClean="0">
                <a:solidFill>
                  <a:schemeClr val="dk1"/>
                </a:solidFill>
                <a:latin typeface="Malgun Gothic"/>
                <a:ea typeface="Malgun Gothic"/>
                <a:cs typeface="Malgun Gothic"/>
                <a:sym typeface="Malgun Gothic"/>
              </a:rPr>
              <a:t> 	LG</a:t>
            </a:r>
            <a:r>
              <a:rPr lang="ko-KR" altLang="en-US" b="1" dirty="0" smtClean="0">
                <a:solidFill>
                  <a:schemeClr val="dk1"/>
                </a:solidFill>
                <a:latin typeface="Malgun Gothic"/>
                <a:ea typeface="Malgun Gothic"/>
                <a:cs typeface="Malgun Gothic"/>
                <a:sym typeface="Malgun Gothic"/>
              </a:rPr>
              <a:t>전자	</a:t>
            </a:r>
            <a:r>
              <a:rPr lang="en-US" altLang="ko-KR" b="1" dirty="0" smtClean="0">
                <a:solidFill>
                  <a:schemeClr val="dk1"/>
                </a:solidFill>
                <a:latin typeface="Malgun Gothic"/>
                <a:ea typeface="Malgun Gothic"/>
                <a:cs typeface="Malgun Gothic"/>
                <a:sym typeface="Malgun Gothic"/>
              </a:rPr>
              <a:t>26000000	</a:t>
            </a:r>
            <a:r>
              <a:rPr lang="ko-KR" altLang="en-US" b="1" dirty="0" smtClean="0">
                <a:solidFill>
                  <a:schemeClr val="dk1"/>
                </a:solidFill>
                <a:latin typeface="Malgun Gothic"/>
                <a:ea typeface="Malgun Gothic"/>
                <a:cs typeface="Malgun Gothic"/>
                <a:sym typeface="Malgun Gothic"/>
              </a:rPr>
              <a:t>경기도 분당구 서동	</a:t>
            </a:r>
            <a:r>
              <a:rPr lang="en-US" altLang="ko-KR" b="1" dirty="0" smtClean="0">
                <a:solidFill>
                  <a:schemeClr val="dk1"/>
                </a:solidFill>
                <a:latin typeface="Malgun Gothic"/>
                <a:ea typeface="Malgun Gothic"/>
                <a:cs typeface="Malgun Gothic"/>
                <a:sym typeface="Malgun Gothic"/>
              </a:rPr>
              <a:t>	031-420-6168</a:t>
            </a:r>
          </a:p>
          <a:p>
            <a:pPr marL="342900" lvl="0" indent="-342900">
              <a:lnSpc>
                <a:spcPct val="90000"/>
              </a:lnSpc>
              <a:buAutoNum type="arabicPlain" startAt="1003"/>
            </a:pPr>
            <a:r>
              <a:rPr lang="en-US" sz="1400" b="1" i="0" u="none" strike="noStrike" cap="none" dirty="0" smtClean="0">
                <a:solidFill>
                  <a:schemeClr val="dk1"/>
                </a:solidFill>
                <a:latin typeface="Malgun Gothic"/>
                <a:ea typeface="Malgun Gothic"/>
                <a:cs typeface="Malgun Gothic"/>
                <a:sym typeface="Malgun Gothic"/>
              </a:rPr>
              <a:t> 	</a:t>
            </a:r>
            <a:r>
              <a:rPr lang="ko-KR" altLang="en-US" b="1" dirty="0" smtClean="0">
                <a:solidFill>
                  <a:schemeClr val="dk1"/>
                </a:solidFill>
                <a:latin typeface="Malgun Gothic"/>
                <a:ea typeface="Malgun Gothic"/>
                <a:cs typeface="Malgun Gothic"/>
                <a:sym typeface="Malgun Gothic"/>
              </a:rPr>
              <a:t>국민은행	</a:t>
            </a:r>
            <a:r>
              <a:rPr lang="en-US" altLang="ko-KR" b="1" dirty="0" smtClean="0">
                <a:solidFill>
                  <a:schemeClr val="dk1"/>
                </a:solidFill>
                <a:latin typeface="Malgun Gothic"/>
                <a:ea typeface="Malgun Gothic"/>
                <a:cs typeface="Malgun Gothic"/>
                <a:sym typeface="Malgun Gothic"/>
              </a:rPr>
              <a:t>23000000	</a:t>
            </a:r>
            <a:r>
              <a:rPr lang="ko-KR" altLang="en-US" b="1" dirty="0" smtClean="0">
                <a:solidFill>
                  <a:schemeClr val="dk1"/>
                </a:solidFill>
                <a:latin typeface="Malgun Gothic"/>
                <a:ea typeface="Malgun Gothic"/>
                <a:cs typeface="Malgun Gothic"/>
                <a:sym typeface="Malgun Gothic"/>
              </a:rPr>
              <a:t>세종특별시 구로구 </a:t>
            </a:r>
            <a:r>
              <a:rPr lang="ko-KR" altLang="en-US" b="1" dirty="0" err="1" smtClean="0">
                <a:solidFill>
                  <a:schemeClr val="dk1"/>
                </a:solidFill>
                <a:latin typeface="Malgun Gothic"/>
                <a:ea typeface="Malgun Gothic"/>
                <a:cs typeface="Malgun Gothic"/>
                <a:sym typeface="Malgun Gothic"/>
              </a:rPr>
              <a:t>매노동</a:t>
            </a:r>
            <a:r>
              <a:rPr lang="ko-KR" altLang="en-US" b="1" dirty="0" smtClean="0">
                <a:solidFill>
                  <a:schemeClr val="dk1"/>
                </a:solidFill>
                <a:latin typeface="Malgun Gothic"/>
                <a:ea typeface="Malgun Gothic"/>
                <a:cs typeface="Malgun Gothic"/>
                <a:sym typeface="Malgun Gothic"/>
              </a:rPr>
              <a:t>	</a:t>
            </a:r>
            <a:r>
              <a:rPr lang="en-US" altLang="ko-KR" b="1" dirty="0" smtClean="0">
                <a:solidFill>
                  <a:schemeClr val="dk1"/>
                </a:solidFill>
                <a:latin typeface="Malgun Gothic"/>
                <a:ea typeface="Malgun Gothic"/>
                <a:cs typeface="Malgun Gothic"/>
                <a:sym typeface="Malgun Gothic"/>
              </a:rPr>
              <a:t>044-479-1924</a:t>
            </a:r>
          </a:p>
          <a:p>
            <a:pPr marL="342900" lvl="0" indent="-342900">
              <a:lnSpc>
                <a:spcPct val="90000"/>
              </a:lnSpc>
              <a:buAutoNum type="arabicPlain" startAt="1003"/>
            </a:pPr>
            <a:r>
              <a:rPr lang="en-US" sz="1400" b="1" i="0" u="none" strike="noStrike" cap="none" dirty="0" smtClean="0">
                <a:solidFill>
                  <a:schemeClr val="dk1"/>
                </a:solidFill>
                <a:latin typeface="Malgun Gothic"/>
                <a:ea typeface="Malgun Gothic"/>
                <a:cs typeface="Malgun Gothic"/>
                <a:sym typeface="Malgun Gothic"/>
              </a:rPr>
              <a:t> </a:t>
            </a:r>
          </a:p>
          <a:p>
            <a:pPr marL="342900" lvl="0" indent="-342900">
              <a:lnSpc>
                <a:spcPct val="90000"/>
              </a:lnSpc>
              <a:buAutoNum type="arabicPlain" startAt="1003"/>
            </a:pPr>
            <a:r>
              <a:rPr lang="en-US" b="1" dirty="0" smtClean="0">
                <a:solidFill>
                  <a:schemeClr val="dk1"/>
                </a:solidFill>
                <a:latin typeface="Malgun Gothic"/>
                <a:ea typeface="Malgun Gothic"/>
                <a:cs typeface="Malgun Gothic"/>
                <a:sym typeface="Malgun Gothic"/>
              </a:rPr>
              <a:t> </a:t>
            </a:r>
          </a:p>
          <a:p>
            <a:pPr marL="342900" lvl="0" indent="-342900">
              <a:lnSpc>
                <a:spcPct val="90000"/>
              </a:lnSpc>
              <a:buAutoNum type="arabicPlain" startAt="1003"/>
            </a:pPr>
            <a:r>
              <a:rPr lang="en-US" sz="1400" b="1" i="0" u="none" strike="noStrike" cap="none" dirty="0" smtClean="0">
                <a:solidFill>
                  <a:schemeClr val="dk1"/>
                </a:solidFill>
                <a:latin typeface="Malgun Gothic"/>
                <a:ea typeface="Malgun Gothic"/>
                <a:cs typeface="Malgun Gothic"/>
                <a:sym typeface="Malgun Gothic"/>
              </a:rPr>
              <a:t> </a:t>
            </a:r>
          </a:p>
          <a:p>
            <a:pPr marL="342900" lvl="0" indent="-342900">
              <a:lnSpc>
                <a:spcPct val="90000"/>
              </a:lnSpc>
              <a:buAutoNum type="arabicPlain" startAt="1003"/>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315;p59"/>
          <p:cNvSpPr txBox="1"/>
          <p:nvPr/>
        </p:nvSpPr>
        <p:spPr>
          <a:xfrm>
            <a:off x="721895" y="611311"/>
            <a:ext cx="7772400" cy="5500725"/>
          </a:xfrm>
          <a:prstGeom prst="rect">
            <a:avLst/>
          </a:prstGeom>
          <a:noFill/>
          <a:ln>
            <a:noFill/>
          </a:ln>
        </p:spPr>
        <p:txBody>
          <a:bodyPr spcFirstLastPara="1" wrap="square" lIns="91425" tIns="45700" rIns="91425" bIns="45700" anchor="ctr" anchorCtr="0">
            <a:noAutofit/>
          </a:bodyPr>
          <a:lstStyle/>
          <a:p>
            <a:pPr lvl="0" algn="ctr">
              <a:lnSpc>
                <a:spcPct val="90000"/>
              </a:lnSpc>
            </a:pP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smtClean="0">
                <a:solidFill>
                  <a:schemeClr val="dk1"/>
                </a:solidFill>
                <a:latin typeface="Malgun Gothic"/>
                <a:ea typeface="Malgun Gothic"/>
                <a:cs typeface="Malgun Gothic"/>
                <a:sym typeface="Malgun Gothic"/>
              </a:rPr>
              <a:t>8. </a:t>
            </a:r>
            <a:r>
              <a:rPr lang="en-US" b="1" dirty="0" err="1" smtClean="0">
                <a:latin typeface="맑은 고딕" pitchFamily="50" charset="-127"/>
                <a:ea typeface="맑은 고딕" pitchFamily="50" charset="-127"/>
              </a:rPr>
              <a:t>취업자</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조회</a:t>
            </a:r>
            <a:r>
              <a:rPr lang="en-US" b="1" dirty="0" smtClean="0">
                <a:latin typeface="맑은 고딕" pitchFamily="50" charset="-127"/>
                <a:ea typeface="맑은 고딕" pitchFamily="50" charset="-127"/>
              </a:rPr>
              <a:t> 및 </a:t>
            </a:r>
            <a:r>
              <a:rPr lang="en-US" b="1" dirty="0" err="1" smtClean="0">
                <a:latin typeface="맑은 고딕" pitchFamily="50" charset="-127"/>
                <a:ea typeface="맑은 고딕" pitchFamily="50" charset="-127"/>
              </a:rPr>
              <a:t>관리</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기능</a:t>
            </a:r>
            <a:r>
              <a:rPr lang="en-US" b="1" dirty="0" smtClean="0">
                <a:latin typeface="맑은 고딕" pitchFamily="50" charset="-127"/>
                <a:ea typeface="맑은 고딕" pitchFamily="50" charset="-127"/>
              </a:rPr>
              <a:t> – </a:t>
            </a:r>
            <a:r>
              <a:rPr lang="ko-KR" altLang="en-US" b="1" dirty="0" smtClean="0">
                <a:latin typeface="맑은 고딕" pitchFamily="50" charset="-127"/>
                <a:ea typeface="맑은 고딕" pitchFamily="50" charset="-127"/>
              </a:rPr>
              <a:t>업체 등록 </a:t>
            </a:r>
            <a:r>
              <a:rPr lang="en-US" sz="1400" b="1" i="0" u="none" strike="noStrike" cap="none" dirty="0" smtClean="0">
                <a:solidFill>
                  <a:schemeClr val="dk1"/>
                </a:solidFill>
                <a:latin typeface="Malgun Gothic"/>
                <a:ea typeface="Malgun Gothic"/>
                <a:cs typeface="Malgun Gothic"/>
                <a:sym typeface="Malgun Gothic"/>
              </a:rPr>
              <a:t>===========================================================</a:t>
            </a:r>
            <a:endParaRPr lang="en-US" b="1" dirty="0">
              <a:solidFill>
                <a:schemeClr val="dk1"/>
              </a:solidFill>
              <a:latin typeface="Malgun Gothic"/>
              <a:ea typeface="Malgun Gothic"/>
              <a:cs typeface="Malgun Gothic"/>
              <a:sym typeface="Malgun Gothic"/>
            </a:endParaRPr>
          </a:p>
          <a:p>
            <a:pPr marL="342900" lvl="0" indent="-342900">
              <a:lnSpc>
                <a:spcPct val="90000"/>
              </a:lnSpc>
            </a:pPr>
            <a:endParaRPr lang="en-US" sz="1400" b="1" i="0" u="none" strike="noStrike" cap="none" dirty="0" smtClean="0">
              <a:solidFill>
                <a:schemeClr val="dk1"/>
              </a:solidFill>
              <a:latin typeface="Malgun Gothic"/>
              <a:ea typeface="Malgun Gothic"/>
              <a:cs typeface="Malgun Gothic"/>
              <a:sym typeface="Malgun Gothic"/>
            </a:endParaRPr>
          </a:p>
          <a:p>
            <a:pPr marL="342900" lvl="0" indent="-342900">
              <a:lnSpc>
                <a:spcPct val="90000"/>
              </a:lnSpc>
            </a:pPr>
            <a:r>
              <a:rPr lang="ko-KR" altLang="en-US" b="1" dirty="0" err="1" smtClean="0">
                <a:solidFill>
                  <a:schemeClr val="dk1"/>
                </a:solidFill>
                <a:latin typeface="Malgun Gothic"/>
                <a:ea typeface="Malgun Gothic"/>
                <a:cs typeface="Malgun Gothic"/>
                <a:sym typeface="Malgun Gothic"/>
              </a:rPr>
              <a:t>업체명을</a:t>
            </a:r>
            <a:r>
              <a:rPr lang="ko-KR" altLang="en-US" b="1" dirty="0" smtClean="0">
                <a:solidFill>
                  <a:schemeClr val="dk1"/>
                </a:solidFill>
                <a:latin typeface="Malgun Gothic"/>
                <a:ea typeface="Malgun Gothic"/>
                <a:cs typeface="Malgun Gothic"/>
                <a:sym typeface="Malgun Gothic"/>
              </a:rPr>
              <a:t> 입력하세요 </a:t>
            </a:r>
            <a:r>
              <a:rPr lang="en-US" altLang="ko-KR" b="1" dirty="0" smtClean="0">
                <a:solidFill>
                  <a:schemeClr val="dk1"/>
                </a:solidFill>
                <a:latin typeface="Malgun Gothic"/>
                <a:ea typeface="Malgun Gothic"/>
                <a:cs typeface="Malgun Gothic"/>
                <a:sym typeface="Malgun Gothic"/>
              </a:rPr>
              <a:t>:</a:t>
            </a:r>
          </a:p>
          <a:p>
            <a:pPr marL="342900" lvl="0" indent="-342900">
              <a:lnSpc>
                <a:spcPct val="90000"/>
              </a:lnSpc>
            </a:pPr>
            <a:r>
              <a:rPr lang="ko-KR" altLang="en-US" sz="1400" b="1" i="0" u="none" strike="noStrike" cap="none" dirty="0" smtClean="0">
                <a:solidFill>
                  <a:schemeClr val="dk1"/>
                </a:solidFill>
                <a:latin typeface="Malgun Gothic"/>
                <a:ea typeface="Malgun Gothic"/>
                <a:cs typeface="Malgun Gothic"/>
                <a:sym typeface="Malgun Gothic"/>
              </a:rPr>
              <a:t>연봉을 입력하세요 </a:t>
            </a:r>
            <a:r>
              <a:rPr lang="en-US" altLang="ko-KR" sz="1400" b="1" i="0" u="none" strike="noStrike" cap="none" dirty="0" smtClean="0">
                <a:solidFill>
                  <a:schemeClr val="dk1"/>
                </a:solidFill>
                <a:latin typeface="Malgun Gothic"/>
                <a:ea typeface="Malgun Gothic"/>
                <a:cs typeface="Malgun Gothic"/>
                <a:sym typeface="Malgun Gothic"/>
              </a:rPr>
              <a:t>:</a:t>
            </a:r>
          </a:p>
          <a:p>
            <a:pPr marL="342900" lvl="0" indent="-342900">
              <a:lnSpc>
                <a:spcPct val="90000"/>
              </a:lnSpc>
            </a:pPr>
            <a:r>
              <a:rPr lang="ko-KR" altLang="en-US" b="1" dirty="0" smtClean="0">
                <a:solidFill>
                  <a:schemeClr val="dk1"/>
                </a:solidFill>
                <a:latin typeface="Malgun Gothic"/>
                <a:ea typeface="Malgun Gothic"/>
                <a:cs typeface="Malgun Gothic"/>
                <a:sym typeface="Malgun Gothic"/>
              </a:rPr>
              <a:t>주소를 입력하세요 </a:t>
            </a:r>
            <a:r>
              <a:rPr lang="en-US" altLang="ko-KR" b="1" dirty="0" smtClean="0">
                <a:solidFill>
                  <a:schemeClr val="dk1"/>
                </a:solidFill>
                <a:latin typeface="Malgun Gothic"/>
                <a:ea typeface="Malgun Gothic"/>
                <a:cs typeface="Malgun Gothic"/>
                <a:sym typeface="Malgun Gothic"/>
              </a:rPr>
              <a:t>:</a:t>
            </a:r>
          </a:p>
          <a:p>
            <a:pPr marL="342900" lvl="0" indent="-342900">
              <a:lnSpc>
                <a:spcPct val="90000"/>
              </a:lnSpc>
            </a:pPr>
            <a:r>
              <a:rPr lang="ko-KR" altLang="en-US" sz="1400" b="1" i="0" u="none" strike="noStrike" cap="none" dirty="0" smtClean="0">
                <a:solidFill>
                  <a:schemeClr val="dk1"/>
                </a:solidFill>
                <a:latin typeface="Malgun Gothic"/>
                <a:ea typeface="Malgun Gothic"/>
                <a:cs typeface="Malgun Gothic"/>
                <a:sym typeface="Malgun Gothic"/>
              </a:rPr>
              <a:t>전화번호를 입력하세요 </a:t>
            </a:r>
            <a:r>
              <a:rPr lang="en-US" altLang="ko-KR" sz="1400" b="1" i="0" u="none" strike="noStrike" cap="none" dirty="0" smtClean="0">
                <a:solidFill>
                  <a:schemeClr val="dk1"/>
                </a:solidFill>
                <a:latin typeface="Malgun Gothic"/>
                <a:ea typeface="Malgun Gothic"/>
                <a:cs typeface="Malgun Gothic"/>
                <a:sym typeface="Malgun Gothic"/>
              </a:rPr>
              <a:t>:</a:t>
            </a:r>
          </a:p>
          <a:p>
            <a:pPr marL="342900" lvl="0" indent="-342900">
              <a:lnSpc>
                <a:spcPct val="90000"/>
              </a:lnSpc>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lvl="0">
              <a:buClr>
                <a:schemeClr val="dk1"/>
              </a:buClr>
              <a:buSzPts val="1400"/>
            </a:pPr>
            <a:r>
              <a:rPr lang="en-US" altLang="ko-KR" b="1" dirty="0" smtClean="0"/>
              <a:t>-----------------------------------------------------------------------------------------------------</a:t>
            </a:r>
            <a:endParaRPr lang="ko-KR" altLang="en-US" b="1" dirty="0" smtClean="0"/>
          </a:p>
          <a:p>
            <a:pPr lvl="0">
              <a:buClr>
                <a:schemeClr val="dk1"/>
              </a:buClr>
              <a:buSzPts val="1260"/>
            </a:pPr>
            <a:r>
              <a:rPr lang="ko-KR" altLang="en-US" sz="1260" b="1" dirty="0" smtClean="0"/>
              <a:t>업체 정보를 등록 </a:t>
            </a:r>
            <a:r>
              <a:rPr lang="en-US" sz="1260" b="1" dirty="0" err="1" smtClean="0"/>
              <a:t>하시겠습니까</a:t>
            </a:r>
            <a:r>
              <a:rPr lang="en-US" sz="1260" b="1" dirty="0" smtClean="0"/>
              <a:t>? (y/n)</a:t>
            </a:r>
            <a:br>
              <a:rPr lang="en-US" sz="1260" b="1" dirty="0" smtClean="0"/>
            </a:br>
            <a:r>
              <a:rPr lang="en-US" sz="1260" b="1" dirty="0" smtClean="0"/>
              <a:t/>
            </a:r>
            <a:br>
              <a:rPr lang="en-US" sz="1260" b="1" dirty="0" smtClean="0"/>
            </a:br>
            <a:r>
              <a:rPr lang="en-US" sz="1260" b="1" dirty="0" smtClean="0"/>
              <a:t>■ </a:t>
            </a:r>
            <a:r>
              <a:rPr lang="en-US" sz="1260" b="1" dirty="0" err="1" smtClean="0"/>
              <a:t>y선택시</a:t>
            </a:r>
            <a:r>
              <a:rPr lang="en-US" sz="1260" b="1" dirty="0" smtClean="0"/>
              <a:t/>
            </a:r>
            <a:br>
              <a:rPr lang="en-US" sz="1260" b="1" dirty="0" smtClean="0"/>
            </a:br>
            <a:r>
              <a:rPr lang="ko-KR" altLang="en-US" sz="1260" b="1" dirty="0" smtClean="0"/>
              <a:t>등록</a:t>
            </a:r>
            <a:r>
              <a:rPr lang="en-US" sz="1260" b="1" dirty="0" smtClean="0"/>
              <a:t>이 </a:t>
            </a:r>
            <a:r>
              <a:rPr lang="en-US" sz="1260" b="1" dirty="0" err="1" smtClean="0"/>
              <a:t>완료</a:t>
            </a:r>
            <a:r>
              <a:rPr lang="en-US" sz="1260" b="1" dirty="0" smtClean="0"/>
              <a:t> </a:t>
            </a:r>
            <a:r>
              <a:rPr lang="en-US" sz="1260" b="1" dirty="0" err="1" smtClean="0"/>
              <a:t>되었습니다</a:t>
            </a:r>
            <a:r>
              <a:rPr lang="en-US" sz="1260" b="1" dirty="0" smtClean="0"/>
              <a:t>.</a:t>
            </a:r>
            <a:br>
              <a:rPr lang="en-US" sz="1260" b="1" dirty="0" smtClean="0"/>
            </a:br>
            <a:r>
              <a:rPr lang="en-US" sz="1260" b="1" dirty="0" smtClean="0"/>
              <a:t/>
            </a:r>
            <a:br>
              <a:rPr lang="en-US" sz="1260" b="1" dirty="0" smtClean="0"/>
            </a:br>
            <a:r>
              <a:rPr lang="en-US" sz="1260" b="1" dirty="0" smtClean="0"/>
              <a:t>■ </a:t>
            </a:r>
            <a:r>
              <a:rPr lang="en-US" sz="1260" b="1" dirty="0" err="1" smtClean="0"/>
              <a:t>n선택시</a:t>
            </a:r>
            <a:r>
              <a:rPr lang="en-US" sz="1260" b="1" dirty="0" smtClean="0"/>
              <a:t> </a:t>
            </a:r>
            <a:br>
              <a:rPr lang="en-US" sz="1260" b="1" dirty="0" smtClean="0"/>
            </a:br>
            <a:r>
              <a:rPr lang="ko-KR" altLang="en-US" sz="1260" b="1" dirty="0" smtClean="0"/>
              <a:t>등록</a:t>
            </a:r>
            <a:r>
              <a:rPr lang="en-US" sz="1260" b="1" dirty="0" smtClean="0"/>
              <a:t>이 </a:t>
            </a:r>
            <a:r>
              <a:rPr lang="en-US" sz="1260" b="1" dirty="0" err="1" smtClean="0"/>
              <a:t>취소</a:t>
            </a:r>
            <a:r>
              <a:rPr lang="en-US" sz="1260" b="1" dirty="0" smtClean="0"/>
              <a:t> </a:t>
            </a:r>
            <a:r>
              <a:rPr lang="en-US" sz="1260" b="1" dirty="0" err="1" smtClean="0"/>
              <a:t>되었습니다</a:t>
            </a:r>
            <a:r>
              <a:rPr lang="en-US" sz="1260" b="1" dirty="0" smtClean="0"/>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315;p59"/>
          <p:cNvSpPr txBox="1"/>
          <p:nvPr/>
        </p:nvSpPr>
        <p:spPr>
          <a:xfrm>
            <a:off x="721895" y="611311"/>
            <a:ext cx="7772400" cy="5500725"/>
          </a:xfrm>
          <a:prstGeom prst="rect">
            <a:avLst/>
          </a:prstGeom>
          <a:noFill/>
          <a:ln>
            <a:noFill/>
          </a:ln>
        </p:spPr>
        <p:txBody>
          <a:bodyPr spcFirstLastPara="1" wrap="square" lIns="91425" tIns="45700" rIns="91425" bIns="45700" anchor="ctr" anchorCtr="0">
            <a:noAutofit/>
          </a:bodyPr>
          <a:lstStyle/>
          <a:p>
            <a:pPr lvl="0" algn="ctr">
              <a:lnSpc>
                <a:spcPct val="90000"/>
              </a:lnSpc>
            </a:pP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smtClean="0">
                <a:solidFill>
                  <a:schemeClr val="dk1"/>
                </a:solidFill>
                <a:latin typeface="Malgun Gothic"/>
                <a:ea typeface="Malgun Gothic"/>
                <a:cs typeface="Malgun Gothic"/>
                <a:sym typeface="Malgun Gothic"/>
              </a:rPr>
              <a:t>8. </a:t>
            </a:r>
            <a:r>
              <a:rPr lang="en-US" b="1" dirty="0" err="1" smtClean="0">
                <a:latin typeface="맑은 고딕" pitchFamily="50" charset="-127"/>
                <a:ea typeface="맑은 고딕" pitchFamily="50" charset="-127"/>
              </a:rPr>
              <a:t>취업자</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조회</a:t>
            </a:r>
            <a:r>
              <a:rPr lang="en-US" b="1" dirty="0" smtClean="0">
                <a:latin typeface="맑은 고딕" pitchFamily="50" charset="-127"/>
                <a:ea typeface="맑은 고딕" pitchFamily="50" charset="-127"/>
              </a:rPr>
              <a:t> 및 </a:t>
            </a:r>
            <a:r>
              <a:rPr lang="en-US" b="1" dirty="0" err="1" smtClean="0">
                <a:latin typeface="맑은 고딕" pitchFamily="50" charset="-127"/>
                <a:ea typeface="맑은 고딕" pitchFamily="50" charset="-127"/>
              </a:rPr>
              <a:t>관리</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기능</a:t>
            </a:r>
            <a:r>
              <a:rPr lang="en-US" b="1" dirty="0" smtClean="0">
                <a:latin typeface="맑은 고딕" pitchFamily="50" charset="-127"/>
                <a:ea typeface="맑은 고딕" pitchFamily="50" charset="-127"/>
              </a:rPr>
              <a:t> – </a:t>
            </a:r>
            <a:r>
              <a:rPr lang="ko-KR" altLang="en-US" b="1" dirty="0" smtClean="0">
                <a:latin typeface="맑은 고딕" pitchFamily="50" charset="-127"/>
                <a:ea typeface="맑은 고딕" pitchFamily="50" charset="-127"/>
              </a:rPr>
              <a:t>업체 수정 </a:t>
            </a:r>
            <a:r>
              <a:rPr lang="en-US" sz="1400" b="1" i="0" u="none" strike="noStrike" cap="none" dirty="0" smtClean="0">
                <a:solidFill>
                  <a:schemeClr val="dk1"/>
                </a:solidFill>
                <a:latin typeface="Malgun Gothic"/>
                <a:ea typeface="Malgun Gothic"/>
                <a:cs typeface="Malgun Gothic"/>
                <a:sym typeface="Malgun Gothic"/>
              </a:rPr>
              <a:t>===========================================================</a:t>
            </a:r>
            <a:endParaRPr lang="en-US" b="1" dirty="0">
              <a:solidFill>
                <a:schemeClr val="dk1"/>
              </a:solidFill>
              <a:latin typeface="Malgun Gothic"/>
              <a:ea typeface="Malgun Gothic"/>
              <a:cs typeface="Malgun Gothic"/>
              <a:sym typeface="Malgun Gothic"/>
            </a:endParaRPr>
          </a:p>
          <a:p>
            <a:pPr marL="342900" lvl="0" indent="-342900">
              <a:lnSpc>
                <a:spcPct val="90000"/>
              </a:lnSpc>
            </a:pPr>
            <a:endParaRPr lang="en-US" sz="1400" b="1" i="0" u="none" strike="noStrike" cap="none" dirty="0" smtClean="0">
              <a:solidFill>
                <a:schemeClr val="dk1"/>
              </a:solidFill>
              <a:latin typeface="Malgun Gothic"/>
              <a:ea typeface="Malgun Gothic"/>
              <a:cs typeface="Malgun Gothic"/>
              <a:sym typeface="Malgun Gothic"/>
            </a:endParaRPr>
          </a:p>
          <a:p>
            <a:pPr marL="342900" lvl="0" indent="-342900">
              <a:lnSpc>
                <a:spcPct val="90000"/>
              </a:lnSpc>
            </a:pPr>
            <a:r>
              <a:rPr lang="ko-KR" altLang="en-US" b="1" dirty="0" smtClean="0">
                <a:solidFill>
                  <a:schemeClr val="dk1"/>
                </a:solidFill>
                <a:latin typeface="Malgun Gothic"/>
                <a:ea typeface="Malgun Gothic"/>
                <a:cs typeface="Malgun Gothic"/>
                <a:sym typeface="Malgun Gothic"/>
              </a:rPr>
              <a:t>수정할 업체 번호를 입력하세요 </a:t>
            </a:r>
            <a:r>
              <a:rPr lang="en-US" altLang="ko-KR" b="1" dirty="0" smtClean="0">
                <a:solidFill>
                  <a:schemeClr val="dk1"/>
                </a:solidFill>
                <a:latin typeface="Malgun Gothic"/>
                <a:ea typeface="Malgun Gothic"/>
                <a:cs typeface="Malgun Gothic"/>
                <a:sym typeface="Malgun Gothic"/>
              </a:rPr>
              <a:t>:</a:t>
            </a:r>
            <a:endParaRPr lang="en-US" sz="1400" b="1" i="0" u="none" strike="noStrike" cap="none" dirty="0" smtClean="0">
              <a:solidFill>
                <a:schemeClr val="dk1"/>
              </a:solidFill>
              <a:latin typeface="Malgun Gothic"/>
              <a:ea typeface="Malgun Gothic"/>
              <a:cs typeface="Malgun Gothic"/>
              <a:sym typeface="Malgun Gothic"/>
            </a:endParaRPr>
          </a:p>
          <a:p>
            <a:pPr marL="342900" lvl="0" indent="-342900">
              <a:lnSpc>
                <a:spcPct val="90000"/>
              </a:lnSpc>
            </a:pPr>
            <a:r>
              <a:rPr lang="ko-KR" altLang="en-US" b="1" dirty="0" err="1" smtClean="0">
                <a:solidFill>
                  <a:schemeClr val="dk1"/>
                </a:solidFill>
                <a:latin typeface="Malgun Gothic"/>
                <a:ea typeface="Malgun Gothic"/>
                <a:cs typeface="Malgun Gothic"/>
                <a:sym typeface="Malgun Gothic"/>
              </a:rPr>
              <a:t>업체명을</a:t>
            </a:r>
            <a:r>
              <a:rPr lang="ko-KR" altLang="en-US" b="1" dirty="0" smtClean="0">
                <a:solidFill>
                  <a:schemeClr val="dk1"/>
                </a:solidFill>
                <a:latin typeface="Malgun Gothic"/>
                <a:ea typeface="Malgun Gothic"/>
                <a:cs typeface="Malgun Gothic"/>
                <a:sym typeface="Malgun Gothic"/>
              </a:rPr>
              <a:t> 입력하세요 </a:t>
            </a:r>
            <a:r>
              <a:rPr lang="en-US" altLang="ko-KR" b="1" dirty="0" smtClean="0">
                <a:solidFill>
                  <a:schemeClr val="dk1"/>
                </a:solidFill>
                <a:latin typeface="Malgun Gothic"/>
                <a:ea typeface="Malgun Gothic"/>
                <a:cs typeface="Malgun Gothic"/>
                <a:sym typeface="Malgun Gothic"/>
              </a:rPr>
              <a:t>:</a:t>
            </a:r>
          </a:p>
          <a:p>
            <a:pPr marL="342900" lvl="0" indent="-342900">
              <a:lnSpc>
                <a:spcPct val="90000"/>
              </a:lnSpc>
            </a:pPr>
            <a:r>
              <a:rPr lang="ko-KR" altLang="en-US" sz="1400" b="1" i="0" u="none" strike="noStrike" cap="none" dirty="0" smtClean="0">
                <a:solidFill>
                  <a:schemeClr val="dk1"/>
                </a:solidFill>
                <a:latin typeface="Malgun Gothic"/>
                <a:ea typeface="Malgun Gothic"/>
                <a:cs typeface="Malgun Gothic"/>
                <a:sym typeface="Malgun Gothic"/>
              </a:rPr>
              <a:t>연봉을 입력하세요 </a:t>
            </a:r>
            <a:r>
              <a:rPr lang="en-US" altLang="ko-KR" sz="1400" b="1" i="0" u="none" strike="noStrike" cap="none" dirty="0" smtClean="0">
                <a:solidFill>
                  <a:schemeClr val="dk1"/>
                </a:solidFill>
                <a:latin typeface="Malgun Gothic"/>
                <a:ea typeface="Malgun Gothic"/>
                <a:cs typeface="Malgun Gothic"/>
                <a:sym typeface="Malgun Gothic"/>
              </a:rPr>
              <a:t>:</a:t>
            </a:r>
          </a:p>
          <a:p>
            <a:pPr marL="342900" lvl="0" indent="-342900">
              <a:lnSpc>
                <a:spcPct val="90000"/>
              </a:lnSpc>
            </a:pPr>
            <a:r>
              <a:rPr lang="ko-KR" altLang="en-US" b="1" dirty="0" smtClean="0">
                <a:solidFill>
                  <a:schemeClr val="dk1"/>
                </a:solidFill>
                <a:latin typeface="Malgun Gothic"/>
                <a:ea typeface="Malgun Gothic"/>
                <a:cs typeface="Malgun Gothic"/>
                <a:sym typeface="Malgun Gothic"/>
              </a:rPr>
              <a:t>주소를 입력하세요 </a:t>
            </a:r>
            <a:r>
              <a:rPr lang="en-US" altLang="ko-KR" b="1" dirty="0" smtClean="0">
                <a:solidFill>
                  <a:schemeClr val="dk1"/>
                </a:solidFill>
                <a:latin typeface="Malgun Gothic"/>
                <a:ea typeface="Malgun Gothic"/>
                <a:cs typeface="Malgun Gothic"/>
                <a:sym typeface="Malgun Gothic"/>
              </a:rPr>
              <a:t>:</a:t>
            </a:r>
          </a:p>
          <a:p>
            <a:pPr marL="342900" lvl="0" indent="-342900">
              <a:lnSpc>
                <a:spcPct val="90000"/>
              </a:lnSpc>
            </a:pPr>
            <a:r>
              <a:rPr lang="ko-KR" altLang="en-US" sz="1400" b="1" i="0" u="none" strike="noStrike" cap="none" dirty="0" smtClean="0">
                <a:solidFill>
                  <a:schemeClr val="dk1"/>
                </a:solidFill>
                <a:latin typeface="Malgun Gothic"/>
                <a:ea typeface="Malgun Gothic"/>
                <a:cs typeface="Malgun Gothic"/>
                <a:sym typeface="Malgun Gothic"/>
              </a:rPr>
              <a:t>전화번호를 입력하세요 </a:t>
            </a:r>
            <a:r>
              <a:rPr lang="en-US" altLang="ko-KR" sz="1400" b="1" i="0" u="none" strike="noStrike" cap="none" dirty="0" smtClean="0">
                <a:solidFill>
                  <a:schemeClr val="dk1"/>
                </a:solidFill>
                <a:latin typeface="Malgun Gothic"/>
                <a:ea typeface="Malgun Gothic"/>
                <a:cs typeface="Malgun Gothic"/>
                <a:sym typeface="Malgun Gothic"/>
              </a:rPr>
              <a:t>:</a:t>
            </a:r>
          </a:p>
          <a:p>
            <a:pPr marL="342900" lvl="0" indent="-342900">
              <a:lnSpc>
                <a:spcPct val="90000"/>
              </a:lnSpc>
            </a:pPr>
            <a:r>
              <a:rPr lang="en-US" b="1" dirty="0" smtClean="0">
                <a:solidFill>
                  <a:schemeClr val="dk1"/>
                </a:solidFill>
                <a:latin typeface="Malgun Gothic"/>
                <a:ea typeface="Malgun Gothic"/>
                <a:cs typeface="Malgun Gothic"/>
                <a:sym typeface="Malgun Gothic"/>
              </a:rPr>
              <a:t>(null </a:t>
            </a:r>
            <a:r>
              <a:rPr lang="ko-KR" altLang="en-US" b="1" dirty="0" smtClean="0">
                <a:solidFill>
                  <a:schemeClr val="dk1"/>
                </a:solidFill>
                <a:latin typeface="Malgun Gothic"/>
                <a:ea typeface="Malgun Gothic"/>
                <a:cs typeface="Malgun Gothic"/>
                <a:sym typeface="Malgun Gothic"/>
              </a:rPr>
              <a:t>이면 수정사항 </a:t>
            </a:r>
            <a:r>
              <a:rPr lang="en-US" altLang="ko-KR" b="1" dirty="0" smtClean="0">
                <a:solidFill>
                  <a:schemeClr val="dk1"/>
                </a:solidFill>
                <a:latin typeface="Malgun Gothic"/>
                <a:ea typeface="Malgun Gothic"/>
                <a:cs typeface="Malgun Gothic"/>
                <a:sym typeface="Malgun Gothic"/>
              </a:rPr>
              <a:t>X)</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lvl="0">
              <a:buClr>
                <a:schemeClr val="dk1"/>
              </a:buClr>
              <a:buSzPts val="1400"/>
            </a:pPr>
            <a:r>
              <a:rPr lang="en-US" altLang="ko-KR" b="1" dirty="0" smtClean="0"/>
              <a:t>-----------------------------------------------------------------------------------------------------</a:t>
            </a:r>
            <a:endParaRPr lang="ko-KR" altLang="en-US" b="1" dirty="0" smtClean="0"/>
          </a:p>
          <a:p>
            <a:pPr lvl="0">
              <a:buClr>
                <a:schemeClr val="dk1"/>
              </a:buClr>
              <a:buSzPts val="1260"/>
            </a:pPr>
            <a:r>
              <a:rPr lang="ko-KR" altLang="en-US" sz="1260" b="1" dirty="0" smtClean="0"/>
              <a:t>업체 정보를 수정 </a:t>
            </a:r>
            <a:r>
              <a:rPr lang="en-US" sz="1260" b="1" dirty="0" err="1" smtClean="0"/>
              <a:t>하시겠습니까</a:t>
            </a:r>
            <a:r>
              <a:rPr lang="en-US" sz="1260" b="1" dirty="0" smtClean="0"/>
              <a:t>? (y/n)</a:t>
            </a:r>
            <a:br>
              <a:rPr lang="en-US" sz="1260" b="1" dirty="0" smtClean="0"/>
            </a:br>
            <a:r>
              <a:rPr lang="en-US" sz="1260" b="1" dirty="0" smtClean="0"/>
              <a:t/>
            </a:r>
            <a:br>
              <a:rPr lang="en-US" sz="1260" b="1" dirty="0" smtClean="0"/>
            </a:br>
            <a:r>
              <a:rPr lang="en-US" sz="1260" b="1" dirty="0" smtClean="0"/>
              <a:t>■ </a:t>
            </a:r>
            <a:r>
              <a:rPr lang="en-US" sz="1260" b="1" dirty="0" err="1" smtClean="0"/>
              <a:t>y선택시</a:t>
            </a:r>
            <a:r>
              <a:rPr lang="en-US" sz="1260" b="1" dirty="0" smtClean="0"/>
              <a:t/>
            </a:r>
            <a:br>
              <a:rPr lang="en-US" sz="1260" b="1" dirty="0" smtClean="0"/>
            </a:br>
            <a:r>
              <a:rPr lang="ko-KR" altLang="en-US" sz="1260" b="1" dirty="0" smtClean="0"/>
              <a:t>수정</a:t>
            </a:r>
            <a:r>
              <a:rPr lang="en-US" sz="1260" b="1" dirty="0" smtClean="0"/>
              <a:t>이 </a:t>
            </a:r>
            <a:r>
              <a:rPr lang="en-US" sz="1260" b="1" dirty="0" err="1" smtClean="0"/>
              <a:t>완료</a:t>
            </a:r>
            <a:r>
              <a:rPr lang="en-US" sz="1260" b="1" dirty="0" smtClean="0"/>
              <a:t> </a:t>
            </a:r>
            <a:r>
              <a:rPr lang="en-US" sz="1260" b="1" dirty="0" err="1" smtClean="0"/>
              <a:t>되었습니다</a:t>
            </a:r>
            <a:r>
              <a:rPr lang="en-US" sz="1260" b="1" dirty="0" smtClean="0"/>
              <a:t>.</a:t>
            </a:r>
            <a:br>
              <a:rPr lang="en-US" sz="1260" b="1" dirty="0" smtClean="0"/>
            </a:br>
            <a:r>
              <a:rPr lang="en-US" sz="1260" b="1" dirty="0" smtClean="0"/>
              <a:t/>
            </a:r>
            <a:br>
              <a:rPr lang="en-US" sz="1260" b="1" dirty="0" smtClean="0"/>
            </a:br>
            <a:r>
              <a:rPr lang="en-US" sz="1260" b="1" dirty="0" smtClean="0"/>
              <a:t>■ </a:t>
            </a:r>
            <a:r>
              <a:rPr lang="en-US" sz="1260" b="1" dirty="0" err="1" smtClean="0"/>
              <a:t>n선택시</a:t>
            </a:r>
            <a:r>
              <a:rPr lang="en-US" sz="1260" b="1" dirty="0" smtClean="0"/>
              <a:t> </a:t>
            </a:r>
            <a:br>
              <a:rPr lang="en-US" sz="1260" b="1" dirty="0" smtClean="0"/>
            </a:br>
            <a:r>
              <a:rPr lang="ko-KR" altLang="en-US" sz="1260" b="1" dirty="0" smtClean="0"/>
              <a:t>수정</a:t>
            </a:r>
            <a:r>
              <a:rPr lang="en-US" sz="1260" b="1" dirty="0" smtClean="0"/>
              <a:t>이 </a:t>
            </a:r>
            <a:r>
              <a:rPr lang="en-US" sz="1260" b="1" dirty="0" err="1" smtClean="0"/>
              <a:t>취소</a:t>
            </a:r>
            <a:r>
              <a:rPr lang="en-US" sz="1260" b="1" dirty="0" smtClean="0"/>
              <a:t> </a:t>
            </a:r>
            <a:r>
              <a:rPr lang="en-US" sz="1260" b="1" dirty="0" err="1" smtClean="0"/>
              <a:t>되었습니다</a:t>
            </a:r>
            <a:r>
              <a:rPr lang="en-US" sz="1260" b="1" dirty="0" smtClean="0"/>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315;p59"/>
          <p:cNvSpPr txBox="1"/>
          <p:nvPr/>
        </p:nvSpPr>
        <p:spPr>
          <a:xfrm>
            <a:off x="721895" y="611311"/>
            <a:ext cx="7772400" cy="5500725"/>
          </a:xfrm>
          <a:prstGeom prst="rect">
            <a:avLst/>
          </a:prstGeom>
          <a:noFill/>
          <a:ln>
            <a:noFill/>
          </a:ln>
        </p:spPr>
        <p:txBody>
          <a:bodyPr spcFirstLastPara="1" wrap="square" lIns="91425" tIns="45700" rIns="91425" bIns="45700" anchor="ctr" anchorCtr="0">
            <a:noAutofit/>
          </a:bodyPr>
          <a:lstStyle/>
          <a:p>
            <a:pPr lvl="0" algn="ctr">
              <a:lnSpc>
                <a:spcPct val="90000"/>
              </a:lnSpc>
            </a:pPr>
            <a:r>
              <a:rPr lang="en-US" sz="1400" b="1" i="0" u="none" strike="noStrike" cap="none" dirty="0" smtClean="0">
                <a:solidFill>
                  <a:schemeClr val="dk1"/>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smtClean="0">
                <a:solidFill>
                  <a:schemeClr val="dk1"/>
                </a:solidFill>
                <a:latin typeface="Malgun Gothic"/>
                <a:ea typeface="Malgun Gothic"/>
                <a:cs typeface="Malgun Gothic"/>
                <a:sym typeface="Malgun Gothic"/>
              </a:rPr>
              <a:t>8. </a:t>
            </a:r>
            <a:r>
              <a:rPr lang="en-US" b="1" dirty="0" err="1" smtClean="0">
                <a:latin typeface="맑은 고딕" pitchFamily="50" charset="-127"/>
                <a:ea typeface="맑은 고딕" pitchFamily="50" charset="-127"/>
              </a:rPr>
              <a:t>취업자</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조회</a:t>
            </a:r>
            <a:r>
              <a:rPr lang="en-US" b="1" dirty="0" smtClean="0">
                <a:latin typeface="맑은 고딕" pitchFamily="50" charset="-127"/>
                <a:ea typeface="맑은 고딕" pitchFamily="50" charset="-127"/>
              </a:rPr>
              <a:t> 및 </a:t>
            </a:r>
            <a:r>
              <a:rPr lang="en-US" b="1" dirty="0" err="1" smtClean="0">
                <a:latin typeface="맑은 고딕" pitchFamily="50" charset="-127"/>
                <a:ea typeface="맑은 고딕" pitchFamily="50" charset="-127"/>
              </a:rPr>
              <a:t>관리</a:t>
            </a:r>
            <a:r>
              <a:rPr lang="en-US" b="1" dirty="0" smtClean="0">
                <a:latin typeface="맑은 고딕" pitchFamily="50" charset="-127"/>
                <a:ea typeface="맑은 고딕" pitchFamily="50" charset="-127"/>
              </a:rPr>
              <a:t> </a:t>
            </a:r>
            <a:r>
              <a:rPr lang="en-US" b="1" dirty="0" err="1" smtClean="0">
                <a:latin typeface="맑은 고딕" pitchFamily="50" charset="-127"/>
                <a:ea typeface="맑은 고딕" pitchFamily="50" charset="-127"/>
              </a:rPr>
              <a:t>기능</a:t>
            </a:r>
            <a:r>
              <a:rPr lang="en-US" b="1" dirty="0" smtClean="0">
                <a:latin typeface="맑은 고딕" pitchFamily="50" charset="-127"/>
                <a:ea typeface="맑은 고딕" pitchFamily="50" charset="-127"/>
              </a:rPr>
              <a:t> – </a:t>
            </a:r>
            <a:r>
              <a:rPr lang="ko-KR" altLang="en-US" b="1" dirty="0" smtClean="0">
                <a:latin typeface="맑은 고딕" pitchFamily="50" charset="-127"/>
                <a:ea typeface="맑은 고딕" pitchFamily="50" charset="-127"/>
              </a:rPr>
              <a:t>업체 삭제 </a:t>
            </a:r>
            <a:r>
              <a:rPr lang="en-US" sz="1400" b="1" i="0" u="none" strike="noStrike" cap="none" dirty="0" smtClean="0">
                <a:solidFill>
                  <a:schemeClr val="dk1"/>
                </a:solidFill>
                <a:latin typeface="Malgun Gothic"/>
                <a:ea typeface="Malgun Gothic"/>
                <a:cs typeface="Malgun Gothic"/>
                <a:sym typeface="Malgun Gothic"/>
              </a:rPr>
              <a:t>===========================================================</a:t>
            </a:r>
            <a:endParaRPr lang="en-US" b="1" dirty="0">
              <a:solidFill>
                <a:schemeClr val="dk1"/>
              </a:solidFill>
              <a:latin typeface="Malgun Gothic"/>
              <a:ea typeface="Malgun Gothic"/>
              <a:cs typeface="Malgun Gothic"/>
              <a:sym typeface="Malgun Gothic"/>
            </a:endParaRPr>
          </a:p>
          <a:p>
            <a:pPr marL="342900" lvl="0" indent="-342900">
              <a:lnSpc>
                <a:spcPct val="90000"/>
              </a:lnSpc>
            </a:pPr>
            <a:endParaRPr lang="en-US" sz="1400" b="1" i="0" u="none" strike="noStrike" cap="none" dirty="0" smtClean="0">
              <a:solidFill>
                <a:schemeClr val="dk1"/>
              </a:solidFill>
              <a:latin typeface="Malgun Gothic"/>
              <a:ea typeface="Malgun Gothic"/>
              <a:cs typeface="Malgun Gothic"/>
              <a:sym typeface="Malgun Gothic"/>
            </a:endParaRPr>
          </a:p>
          <a:p>
            <a:pPr marL="342900" lvl="0" indent="-342900">
              <a:lnSpc>
                <a:spcPct val="90000"/>
              </a:lnSpc>
            </a:pPr>
            <a:r>
              <a:rPr lang="ko-KR" altLang="en-US" b="1" dirty="0" smtClean="0">
                <a:solidFill>
                  <a:schemeClr val="dk1"/>
                </a:solidFill>
                <a:latin typeface="Malgun Gothic"/>
                <a:ea typeface="Malgun Gothic"/>
                <a:cs typeface="Malgun Gothic"/>
                <a:sym typeface="Malgun Gothic"/>
              </a:rPr>
              <a:t>삭제할 업체 번호를 입력하세요 </a:t>
            </a:r>
            <a:r>
              <a:rPr lang="en-US" altLang="ko-KR" b="1" dirty="0" smtClean="0">
                <a:solidFill>
                  <a:schemeClr val="dk1"/>
                </a:solidFill>
                <a:latin typeface="Malgun Gothic"/>
                <a:ea typeface="Malgun Gothic"/>
                <a:cs typeface="Malgun Gothic"/>
                <a:sym typeface="Malgun Gothic"/>
              </a:rPr>
              <a:t>:</a:t>
            </a:r>
            <a:endParaRPr lang="en-US" sz="1400" b="1" i="0" u="none" strike="noStrike" cap="none" dirty="0" smtClean="0">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smtClean="0">
                <a:solidFill>
                  <a:schemeClr val="dk1"/>
                </a:solidFill>
                <a:latin typeface="Malgun Gothic"/>
                <a:ea typeface="Malgun Gothic"/>
                <a:cs typeface="Malgun Gothic"/>
                <a:sym typeface="Malgun Gothic"/>
              </a:rPr>
              <a:t>z</a:t>
            </a:r>
            <a:r>
              <a:rPr lang="en-US" sz="1400" b="1" i="0" u="none" strike="noStrike" cap="none" dirty="0">
                <a:solidFill>
                  <a:schemeClr val="dk1"/>
                </a:solidFill>
                <a:latin typeface="Malgun Gothic"/>
                <a:ea typeface="Malgun Gothic"/>
                <a:cs typeface="Malgun Gothic"/>
                <a:sym typeface="Malgun Gothic"/>
              </a:rPr>
              <a:t>.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lvl="0">
              <a:buClr>
                <a:schemeClr val="dk1"/>
              </a:buClr>
              <a:buSzPts val="1400"/>
            </a:pPr>
            <a:r>
              <a:rPr lang="en-US" altLang="ko-KR" b="1" dirty="0" smtClean="0"/>
              <a:t>-----------------------------------------------------------------------------------------------------</a:t>
            </a:r>
            <a:endParaRPr lang="ko-KR" altLang="en-US" b="1" dirty="0" smtClean="0"/>
          </a:p>
          <a:p>
            <a:pPr lvl="0">
              <a:buClr>
                <a:schemeClr val="dk1"/>
              </a:buClr>
              <a:buSzPts val="1260"/>
            </a:pPr>
            <a:r>
              <a:rPr lang="ko-KR" altLang="en-US" sz="1260" b="1" dirty="0" smtClean="0"/>
              <a:t>업체 정보를 삭제 </a:t>
            </a:r>
            <a:r>
              <a:rPr lang="en-US" sz="1260" b="1" dirty="0" err="1" smtClean="0"/>
              <a:t>하시겠습니까</a:t>
            </a:r>
            <a:r>
              <a:rPr lang="en-US" sz="1260" b="1" dirty="0" smtClean="0"/>
              <a:t>? (y/n)</a:t>
            </a:r>
            <a:br>
              <a:rPr lang="en-US" sz="1260" b="1" dirty="0" smtClean="0"/>
            </a:br>
            <a:r>
              <a:rPr lang="en-US" sz="1260" b="1" dirty="0" smtClean="0"/>
              <a:t/>
            </a:r>
            <a:br>
              <a:rPr lang="en-US" sz="1260" b="1" dirty="0" smtClean="0"/>
            </a:br>
            <a:r>
              <a:rPr lang="en-US" sz="1260" b="1" dirty="0" smtClean="0"/>
              <a:t>■ </a:t>
            </a:r>
            <a:r>
              <a:rPr lang="en-US" sz="1260" b="1" dirty="0" err="1" smtClean="0"/>
              <a:t>y선택시</a:t>
            </a:r>
            <a:r>
              <a:rPr lang="en-US" sz="1260" b="1" dirty="0" smtClean="0"/>
              <a:t/>
            </a:r>
            <a:br>
              <a:rPr lang="en-US" sz="1260" b="1" dirty="0" smtClean="0"/>
            </a:br>
            <a:r>
              <a:rPr lang="ko-KR" altLang="en-US" sz="1260" b="1" dirty="0" smtClean="0"/>
              <a:t>삭제가</a:t>
            </a:r>
            <a:r>
              <a:rPr lang="en-US" sz="1260" b="1" dirty="0" smtClean="0"/>
              <a:t> </a:t>
            </a:r>
            <a:r>
              <a:rPr lang="en-US" sz="1260" b="1" dirty="0" err="1" smtClean="0"/>
              <a:t>완료</a:t>
            </a:r>
            <a:r>
              <a:rPr lang="en-US" sz="1260" b="1" dirty="0" smtClean="0"/>
              <a:t> </a:t>
            </a:r>
            <a:r>
              <a:rPr lang="en-US" sz="1260" b="1" dirty="0" err="1" smtClean="0"/>
              <a:t>되었습니다</a:t>
            </a:r>
            <a:r>
              <a:rPr lang="en-US" sz="1260" b="1" dirty="0" smtClean="0"/>
              <a:t>.</a:t>
            </a:r>
            <a:br>
              <a:rPr lang="en-US" sz="1260" b="1" dirty="0" smtClean="0"/>
            </a:br>
            <a:r>
              <a:rPr lang="en-US" sz="1260" b="1" dirty="0" smtClean="0"/>
              <a:t/>
            </a:r>
            <a:br>
              <a:rPr lang="en-US" sz="1260" b="1" dirty="0" smtClean="0"/>
            </a:br>
            <a:r>
              <a:rPr lang="en-US" sz="1260" b="1" dirty="0" smtClean="0"/>
              <a:t>■ </a:t>
            </a:r>
            <a:r>
              <a:rPr lang="en-US" sz="1260" b="1" dirty="0" err="1" smtClean="0"/>
              <a:t>n선택시</a:t>
            </a:r>
            <a:r>
              <a:rPr lang="en-US" sz="1260" b="1" dirty="0" smtClean="0"/>
              <a:t> </a:t>
            </a:r>
            <a:br>
              <a:rPr lang="en-US" sz="1260" b="1" dirty="0" smtClean="0"/>
            </a:br>
            <a:r>
              <a:rPr lang="ko-KR" altLang="en-US" sz="1260" b="1" dirty="0" smtClean="0"/>
              <a:t>삭제가</a:t>
            </a:r>
            <a:r>
              <a:rPr lang="en-US" sz="1260" b="1" dirty="0" smtClean="0"/>
              <a:t> </a:t>
            </a:r>
            <a:r>
              <a:rPr lang="en-US" sz="1260" b="1" dirty="0" err="1" smtClean="0"/>
              <a:t>취소</a:t>
            </a:r>
            <a:r>
              <a:rPr lang="en-US" sz="1260" b="1" dirty="0" smtClean="0"/>
              <a:t> </a:t>
            </a:r>
            <a:r>
              <a:rPr lang="en-US" sz="1260" b="1" dirty="0" err="1" smtClean="0"/>
              <a:t>되었습니다</a:t>
            </a:r>
            <a:r>
              <a:rPr lang="en-US" sz="1260" b="1" dirty="0" smtClean="0"/>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10" name="Google Shape;139;p24"/>
          <p:cNvSpPr txBox="1">
            <a:spLocks noGrp="1"/>
          </p:cNvSpPr>
          <p:nvPr>
            <p:ph type="ctrTitle"/>
          </p:nvPr>
        </p:nvSpPr>
        <p:spPr>
          <a:xfrm>
            <a:off x="685800" y="853700"/>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 </a:t>
            </a:r>
            <a:r>
              <a:rPr lang="en-US" sz="1400" b="1" dirty="0" err="1"/>
              <a:t>관리자</a:t>
            </a:r>
            <a:r>
              <a:rPr lang="en-US" sz="1400" b="1" dirty="0"/>
              <a:t> – 1. </a:t>
            </a:r>
            <a:r>
              <a:rPr lang="en-US" sz="1400" b="1" dirty="0" err="1"/>
              <a:t>교사</a:t>
            </a:r>
            <a:r>
              <a:rPr lang="en-US" sz="1400" b="1" dirty="0"/>
              <a:t> </a:t>
            </a:r>
            <a:r>
              <a:rPr lang="en-US" sz="1400" b="1" dirty="0" err="1"/>
              <a:t>계정</a:t>
            </a:r>
            <a:r>
              <a:rPr lang="en-US" sz="1400" b="1" dirty="0"/>
              <a:t> </a:t>
            </a:r>
            <a:r>
              <a:rPr lang="en-US" sz="1400" b="1" dirty="0" err="1"/>
              <a:t>관리</a:t>
            </a:r>
            <a:r>
              <a:rPr lang="en-US" sz="1400" b="1" dirty="0"/>
              <a:t> – c. </a:t>
            </a:r>
            <a:r>
              <a:rPr lang="en-US" sz="1400" b="1" dirty="0" err="1"/>
              <a:t>교사</a:t>
            </a:r>
            <a:r>
              <a:rPr lang="en-US" sz="1400" b="1" dirty="0"/>
              <a:t> </a:t>
            </a:r>
            <a:r>
              <a:rPr lang="en-US" sz="1400" b="1" dirty="0" err="1"/>
              <a:t>정보</a:t>
            </a:r>
            <a:r>
              <a:rPr lang="en-US" sz="1400" b="1" dirty="0"/>
              <a:t> </a:t>
            </a:r>
            <a:r>
              <a:rPr lang="en-US" sz="1400" b="1" dirty="0" err="1"/>
              <a:t>삭제</a:t>
            </a:r>
            <a:r>
              <a:rPr lang="en-US" sz="1400" b="1" dirty="0"/>
              <a:t/>
            </a:r>
            <a:br>
              <a:rPr lang="en-US" sz="1400" b="1" dirty="0"/>
            </a:br>
            <a:r>
              <a:rPr lang="en-US" sz="1400" b="1" dirty="0"/>
              <a:t>===========================================================</a:t>
            </a:r>
            <a:br>
              <a:rPr lang="en-US" sz="1400" b="1" dirty="0"/>
            </a:br>
            <a:r>
              <a:rPr lang="en-US" sz="1400" b="1" dirty="0"/>
              <a:t> </a:t>
            </a:r>
            <a:r>
              <a:rPr lang="en-US" sz="1400" b="1" dirty="0" err="1"/>
              <a:t>삭제할</a:t>
            </a:r>
            <a:r>
              <a:rPr lang="en-US" sz="1400" b="1" dirty="0"/>
              <a:t> </a:t>
            </a:r>
            <a:r>
              <a:rPr lang="en-US" sz="1400" b="1" dirty="0" err="1"/>
              <a:t>교사</a:t>
            </a:r>
            <a:r>
              <a:rPr lang="en-US" sz="1400" b="1" dirty="0"/>
              <a:t> </a:t>
            </a:r>
            <a:r>
              <a:rPr lang="en-US" sz="1400" b="1" dirty="0" err="1"/>
              <a:t>번호</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 ------------------------------------------------------------------------------------------------------</a:t>
            </a:r>
            <a:br>
              <a:rPr lang="en-US" sz="1400" b="1" dirty="0"/>
            </a:br>
            <a:r>
              <a:rPr lang="en-US" sz="1400" b="1" dirty="0"/>
              <a:t> </a:t>
            </a:r>
            <a:r>
              <a:rPr lang="en-US" sz="1400" b="1" dirty="0" err="1"/>
              <a:t>교사명</a:t>
            </a:r>
            <a:r>
              <a:rPr lang="en-US" sz="1400" b="1" dirty="0"/>
              <a:t>       </a:t>
            </a:r>
            <a:r>
              <a:rPr lang="en-US" sz="1400" b="1" dirty="0" err="1"/>
              <a:t>주민번호뒷자리</a:t>
            </a:r>
            <a:r>
              <a:rPr lang="en-US" sz="1400" b="1" dirty="0"/>
              <a:t>     </a:t>
            </a:r>
            <a:r>
              <a:rPr lang="en-US" sz="1400" b="1" dirty="0" err="1"/>
              <a:t>전화번호</a:t>
            </a:r>
            <a:r>
              <a:rPr lang="en-US" sz="1400" b="1" dirty="0"/>
              <a:t>	</a:t>
            </a:r>
            <a:r>
              <a:rPr lang="en-US" sz="1400" b="1" dirty="0" err="1"/>
              <a:t>강의가능과목</a:t>
            </a:r>
            <a:r>
              <a:rPr lang="en-US" sz="1400" b="1" dirty="0"/>
              <a:t/>
            </a:r>
            <a:br>
              <a:rPr lang="en-US" sz="1400" b="1" dirty="0"/>
            </a:br>
            <a:r>
              <a:rPr lang="en-US" sz="1400" b="1" dirty="0"/>
              <a:t/>
            </a:r>
            <a:br>
              <a:rPr lang="en-US" sz="1400" b="1" dirty="0"/>
            </a:br>
            <a:r>
              <a:rPr lang="en-US" sz="1400" b="1" dirty="0"/>
              <a:t> </a:t>
            </a:r>
            <a:r>
              <a:rPr lang="en-US" sz="1400" b="1" dirty="0" err="1"/>
              <a:t>홍길동</a:t>
            </a:r>
            <a:r>
              <a:rPr lang="en-US" sz="1400" b="1" dirty="0"/>
              <a:t/>
            </a:r>
            <a:br>
              <a:rPr lang="en-US" sz="1400" b="1" dirty="0"/>
            </a:br>
            <a:r>
              <a:rPr lang="en-US" sz="1400" b="1" dirty="0"/>
              <a:t>------------------------------------------------------------------------------------------------------</a:t>
            </a:r>
            <a:br>
              <a:rPr lang="en-US" sz="1400" b="1" dirty="0"/>
            </a:br>
            <a:r>
              <a:rPr lang="en-US" sz="1400" b="1" dirty="0"/>
              <a:t> </a:t>
            </a:r>
            <a:r>
              <a:rPr lang="en-US" sz="1400" b="1" dirty="0" err="1"/>
              <a:t>정말로</a:t>
            </a:r>
            <a:r>
              <a:rPr lang="en-US" sz="1400" b="1" dirty="0"/>
              <a:t> </a:t>
            </a:r>
            <a:r>
              <a:rPr lang="en-US" sz="1400" b="1" dirty="0" err="1"/>
              <a:t>삭제하시겠습니까</a:t>
            </a:r>
            <a:r>
              <a:rPr lang="en-US" sz="1400" b="1" dirty="0"/>
              <a:t>? (y/n)</a:t>
            </a:r>
            <a:br>
              <a:rPr lang="en-US" sz="1400" b="1" dirty="0"/>
            </a:br>
            <a:r>
              <a:rPr lang="en-US" sz="1400" b="1" dirty="0"/>
              <a:t/>
            </a:r>
            <a:br>
              <a:rPr lang="en-US" sz="1400" b="1" dirty="0"/>
            </a:br>
            <a:r>
              <a:rPr lang="en-US" sz="1400" b="1" dirty="0"/>
              <a:t>■ </a:t>
            </a:r>
            <a:r>
              <a:rPr lang="en-US" sz="1400" b="1" dirty="0" err="1"/>
              <a:t>y선택시</a:t>
            </a:r>
            <a:r>
              <a:rPr lang="en-US" sz="1400" b="1" dirty="0"/>
              <a:t/>
            </a:r>
            <a:br>
              <a:rPr lang="en-US" sz="1400" b="1" dirty="0"/>
            </a:br>
            <a:r>
              <a:rPr lang="en-US" sz="1400" b="1" dirty="0" err="1"/>
              <a:t>삭제가</a:t>
            </a:r>
            <a:r>
              <a:rPr lang="en-US" sz="1400" b="1" dirty="0"/>
              <a:t> </a:t>
            </a:r>
            <a:r>
              <a:rPr lang="en-US" sz="1400" b="1" dirty="0" err="1"/>
              <a:t>완료되었습니다</a:t>
            </a:r>
            <a:r>
              <a:rPr lang="en-US" sz="1400" b="1" dirty="0"/>
              <a:t>.</a:t>
            </a:r>
            <a:br>
              <a:rPr lang="en-US" sz="1400" b="1" dirty="0"/>
            </a:br>
            <a:r>
              <a:rPr lang="en-US" sz="1400" b="1" dirty="0"/>
              <a:t/>
            </a:r>
            <a:br>
              <a:rPr lang="en-US" sz="1400" b="1" dirty="0"/>
            </a:br>
            <a:r>
              <a:rPr lang="en-US" sz="1400" b="1" dirty="0"/>
              <a:t>■ </a:t>
            </a:r>
            <a:r>
              <a:rPr lang="en-US" sz="1400" b="1" dirty="0" err="1"/>
              <a:t>n선택시</a:t>
            </a:r>
            <a:r>
              <a:rPr lang="en-US" sz="1400" b="1" dirty="0"/>
              <a:t> </a:t>
            </a:r>
            <a:br>
              <a:rPr lang="en-US" sz="1400" b="1" dirty="0"/>
            </a:br>
            <a:r>
              <a:rPr lang="en-US" sz="1400" b="1" dirty="0" err="1"/>
              <a:t>삭제가</a:t>
            </a:r>
            <a:r>
              <a:rPr lang="en-US" sz="1400" b="1" dirty="0"/>
              <a:t> </a:t>
            </a:r>
            <a:r>
              <a:rPr lang="en-US" sz="1400" b="1" dirty="0" err="1"/>
              <a:t>취소</a:t>
            </a:r>
            <a:r>
              <a:rPr lang="en-US" sz="1400" b="1" dirty="0"/>
              <a:t> </a:t>
            </a:r>
            <a:r>
              <a:rPr lang="en-US" sz="1400" b="1" dirty="0" err="1"/>
              <a:t>되었습니다</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 </a:t>
            </a:r>
            <a:endParaRPr sz="7200" b="1"/>
          </a:p>
          <a:p>
            <a:pPr marL="0" lvl="0" indent="0" algn="ctr" rtl="0">
              <a:spcBef>
                <a:spcPts val="0"/>
              </a:spcBef>
              <a:spcAft>
                <a:spcPts val="0"/>
              </a:spcAft>
              <a:buClr>
                <a:schemeClr val="dk1"/>
              </a:buClr>
              <a:buSzPts val="7200"/>
              <a:buFont typeface="Malgun Gothic"/>
              <a:buNone/>
            </a:pPr>
            <a:r>
              <a:rPr lang="en-US" sz="4800" b="1" dirty="0"/>
              <a:t>2. </a:t>
            </a:r>
            <a:r>
              <a:rPr lang="en-US" sz="4800" b="1" dirty="0" err="1"/>
              <a:t>개설</a:t>
            </a:r>
            <a:r>
              <a:rPr lang="en-US" sz="4800" b="1" dirty="0"/>
              <a:t> </a:t>
            </a:r>
            <a:r>
              <a:rPr lang="en-US" sz="4800" b="1" dirty="0" err="1"/>
              <a:t>과정</a:t>
            </a:r>
            <a:r>
              <a:rPr lang="en-US" sz="4800" b="1" dirty="0"/>
              <a:t> 및 </a:t>
            </a:r>
            <a:r>
              <a:rPr lang="en-US" sz="4800" b="1" dirty="0" err="1"/>
              <a:t>과목</a:t>
            </a:r>
            <a:r>
              <a:rPr lang="en-US" sz="4800" b="1" dirty="0"/>
              <a:t> </a:t>
            </a:r>
            <a:r>
              <a:rPr lang="en-US" sz="4800" b="1" dirty="0" err="1"/>
              <a:t>관리</a:t>
            </a:r>
            <a:endParaRPr sz="2800"/>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4" name="그룹 3"/>
          <p:cNvGrpSpPr/>
          <p:nvPr/>
        </p:nvGrpSpPr>
        <p:grpSpPr>
          <a:xfrm>
            <a:off x="148046" y="191589"/>
            <a:ext cx="8847908" cy="463142"/>
            <a:chOff x="148046" y="191589"/>
            <a:chExt cx="8847908" cy="463142"/>
          </a:xfrm>
        </p:grpSpPr>
        <p:sp>
          <p:nvSpPr>
            <p:cNvPr id="5" name="TextBox 4"/>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6" name="직선 연결선 5"/>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7"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10" name="Google Shape;149;p26"/>
          <p:cNvSpPr txBox="1">
            <a:spLocks noGrp="1"/>
          </p:cNvSpPr>
          <p:nvPr>
            <p:ph type="ctrTitle"/>
          </p:nvPr>
        </p:nvSpPr>
        <p:spPr>
          <a:xfrm>
            <a:off x="685800" y="879821"/>
            <a:ext cx="80355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 </a:t>
            </a:r>
            <a:r>
              <a:rPr lang="en-US" sz="1400" b="1" dirty="0" err="1"/>
              <a:t>관리자</a:t>
            </a:r>
            <a:r>
              <a:rPr lang="en-US" sz="1400" b="1" dirty="0"/>
              <a:t> – 2. </a:t>
            </a:r>
            <a:r>
              <a:rPr lang="en-US" sz="1400" b="1" dirty="0" err="1"/>
              <a:t>개설</a:t>
            </a:r>
            <a:r>
              <a:rPr lang="en-US" sz="1400" b="1" dirty="0"/>
              <a:t> </a:t>
            </a:r>
            <a:r>
              <a:rPr lang="en-US" sz="1400" b="1" dirty="0" err="1"/>
              <a:t>과정</a:t>
            </a:r>
            <a:r>
              <a:rPr lang="en-US" sz="1400" b="1" dirty="0"/>
              <a:t> </a:t>
            </a:r>
            <a:r>
              <a:rPr lang="en-US" sz="1400" b="1" dirty="0" err="1"/>
              <a:t>관리</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
            </a:r>
            <a:br>
              <a:rPr lang="en-US" sz="1400" b="1" dirty="0"/>
            </a:br>
            <a:r>
              <a:rPr lang="en-US" sz="1400" b="1" dirty="0"/>
              <a:t/>
            </a:r>
            <a:br>
              <a:rPr lang="en-US" sz="1400" b="1" dirty="0"/>
            </a:b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a:t>a. </a:t>
            </a:r>
            <a:r>
              <a:rPr lang="en-US" sz="1400" b="1" dirty="0" err="1"/>
              <a:t>개설과정의</a:t>
            </a:r>
            <a:r>
              <a:rPr lang="en-US" sz="1400" b="1" dirty="0"/>
              <a:t> </a:t>
            </a:r>
            <a:r>
              <a:rPr lang="en-US" sz="1400" b="1" dirty="0" err="1"/>
              <a:t>과목정보</a:t>
            </a:r>
            <a:r>
              <a:rPr lang="en-US" sz="1400" b="1" dirty="0"/>
              <a:t> </a:t>
            </a:r>
            <a:r>
              <a:rPr lang="en-US" sz="1400" b="1" dirty="0" err="1"/>
              <a:t>검색</a:t>
            </a:r>
            <a:endParaRPr sz="1400" b="1"/>
          </a:p>
          <a:p>
            <a:pPr marL="0" lvl="0" indent="0" algn="l" rtl="0">
              <a:spcBef>
                <a:spcPts val="0"/>
              </a:spcBef>
              <a:spcAft>
                <a:spcPts val="0"/>
              </a:spcAft>
              <a:buClr>
                <a:schemeClr val="dk1"/>
              </a:buClr>
              <a:buSzPts val="1400"/>
              <a:buFont typeface="Malgun Gothic"/>
              <a:buNone/>
            </a:pPr>
            <a:r>
              <a:rPr lang="en-US" sz="1400" b="1" dirty="0"/>
              <a:t>b. </a:t>
            </a:r>
            <a:r>
              <a:rPr lang="en-US" sz="1400" b="1" dirty="0" err="1"/>
              <a:t>개설과정의</a:t>
            </a:r>
            <a:r>
              <a:rPr lang="en-US" sz="1400" b="1" dirty="0"/>
              <a:t> </a:t>
            </a:r>
            <a:r>
              <a:rPr lang="en-US" sz="1400" b="1" dirty="0" err="1"/>
              <a:t>교육생</a:t>
            </a:r>
            <a:r>
              <a:rPr lang="en-US" sz="1400" b="1" dirty="0"/>
              <a:t> </a:t>
            </a:r>
            <a:r>
              <a:rPr lang="en-US" sz="1400" b="1" dirty="0" err="1"/>
              <a:t>검색</a:t>
            </a:r>
            <a:endParaRPr sz="1400" b="1"/>
          </a:p>
          <a:p>
            <a:pPr marL="0" lvl="0" indent="0" algn="l" rtl="0">
              <a:spcBef>
                <a:spcPts val="0"/>
              </a:spcBef>
              <a:spcAft>
                <a:spcPts val="0"/>
              </a:spcAft>
              <a:buClr>
                <a:schemeClr val="dk1"/>
              </a:buClr>
              <a:buSzPts val="1400"/>
              <a:buFont typeface="Malgun Gothic"/>
              <a:buNone/>
            </a:pPr>
            <a:r>
              <a:rPr lang="en-US" sz="1400" b="1" dirty="0"/>
              <a:t>c. </a:t>
            </a:r>
            <a:r>
              <a:rPr lang="en-US" sz="1400" b="1" dirty="0" err="1"/>
              <a:t>새로운</a:t>
            </a:r>
            <a:r>
              <a:rPr lang="en-US" sz="1400" b="1" dirty="0"/>
              <a:t> </a:t>
            </a:r>
            <a:r>
              <a:rPr lang="en-US" sz="1400" b="1" dirty="0" err="1"/>
              <a:t>과정</a:t>
            </a:r>
            <a:r>
              <a:rPr lang="en-US" sz="1400" b="1" dirty="0"/>
              <a:t> </a:t>
            </a:r>
            <a:r>
              <a:rPr lang="en-US" sz="1400" b="1" dirty="0" err="1"/>
              <a:t>만들기</a:t>
            </a:r>
            <a:endParaRPr sz="1400" b="1"/>
          </a:p>
          <a:p>
            <a:pPr marL="0" lvl="0" indent="0" algn="l" rtl="0">
              <a:spcBef>
                <a:spcPts val="0"/>
              </a:spcBef>
              <a:spcAft>
                <a:spcPts val="0"/>
              </a:spcAft>
              <a:buClr>
                <a:schemeClr val="dk1"/>
              </a:buClr>
              <a:buSzPts val="1400"/>
              <a:buFont typeface="Malgun Gothic"/>
              <a:buNone/>
            </a:pPr>
            <a:r>
              <a:rPr lang="en-US" sz="1400" b="1" dirty="0"/>
              <a:t>d. </a:t>
            </a:r>
            <a:r>
              <a:rPr lang="en-US" sz="1400" b="1" dirty="0" err="1"/>
              <a:t>과정</a:t>
            </a:r>
            <a:r>
              <a:rPr lang="en-US" sz="1400" b="1" dirty="0"/>
              <a:t> </a:t>
            </a:r>
            <a:r>
              <a:rPr lang="en-US" sz="1400" b="1" dirty="0" err="1"/>
              <a:t>개설하기</a:t>
            </a:r>
            <a:endParaRPr sz="1400" b="1"/>
          </a:p>
          <a:p>
            <a:pPr marL="0" lvl="0" indent="0" algn="l" rtl="0">
              <a:spcBef>
                <a:spcPts val="0"/>
              </a:spcBef>
              <a:spcAft>
                <a:spcPts val="0"/>
              </a:spcAft>
              <a:buClr>
                <a:schemeClr val="dk1"/>
              </a:buClr>
              <a:buSzPts val="1400"/>
              <a:buFont typeface="Malgun Gothic"/>
              <a:buNone/>
            </a:pPr>
            <a:r>
              <a:rPr lang="en-US" sz="1400" b="1" dirty="0"/>
              <a:t>e. </a:t>
            </a:r>
            <a:r>
              <a:rPr lang="en-US" sz="1400" b="1" dirty="0" err="1"/>
              <a:t>과정</a:t>
            </a:r>
            <a:r>
              <a:rPr lang="en-US" sz="1400" b="1" dirty="0"/>
              <a:t> </a:t>
            </a:r>
            <a:r>
              <a:rPr lang="en-US" sz="1400" b="1" dirty="0" err="1"/>
              <a:t>지우기</a:t>
            </a:r>
            <a:endParaRPr sz="1400" b="1"/>
          </a:p>
          <a:p>
            <a:pPr marL="0" lvl="0" indent="0" algn="l" rtl="0">
              <a:spcBef>
                <a:spcPts val="0"/>
              </a:spcBef>
              <a:spcAft>
                <a:spcPts val="0"/>
              </a:spcAft>
              <a:buClr>
                <a:schemeClr val="dk1"/>
              </a:buClr>
              <a:buSzPts val="1400"/>
              <a:buFont typeface="Malgun Gothic"/>
              <a:buNone/>
            </a:pPr>
            <a:r>
              <a:rPr lang="en-US" sz="1400" b="1" dirty="0"/>
              <a:t>f. </a:t>
            </a:r>
            <a:r>
              <a:rPr lang="en-US" sz="1400" b="1" dirty="0" err="1"/>
              <a:t>개설된</a:t>
            </a:r>
            <a:r>
              <a:rPr lang="en-US" sz="1400" b="1" dirty="0"/>
              <a:t> </a:t>
            </a:r>
            <a:r>
              <a:rPr lang="en-US" sz="1400" b="1" dirty="0" err="1"/>
              <a:t>과정</a:t>
            </a:r>
            <a:r>
              <a:rPr lang="en-US" sz="1400" b="1" dirty="0"/>
              <a:t> </a:t>
            </a:r>
            <a:r>
              <a:rPr lang="en-US" sz="1400" b="1" dirty="0" err="1"/>
              <a:t>지우기</a:t>
            </a:r>
            <a:endParaRPr sz="1400" b="1"/>
          </a:p>
          <a:p>
            <a:pPr marL="0" lvl="0" indent="0" algn="l" rtl="0">
              <a:spcBef>
                <a:spcPts val="0"/>
              </a:spcBef>
              <a:spcAft>
                <a:spcPts val="0"/>
              </a:spcAft>
              <a:buClr>
                <a:schemeClr val="dk1"/>
              </a:buClr>
              <a:buSzPts val="1400"/>
              <a:buFont typeface="Malgun Gothic"/>
              <a:buNone/>
            </a:pPr>
            <a:r>
              <a:rPr lang="en-US" sz="1400" b="1" dirty="0"/>
              <a:t>0. 뒤로가기</a:t>
            </a:r>
            <a:br>
              <a:rPr lang="en-US" sz="1400" b="1" dirty="0"/>
            </a:br>
            <a:r>
              <a:rPr lang="en-US" sz="1400" b="1" dirty="0"/>
              <a:t>-------------------------------------------------------------------------------------------------------</a:t>
            </a:r>
            <a:br>
              <a:rPr lang="en-US" sz="1400" b="1" dirty="0"/>
            </a:br>
            <a:r>
              <a:rPr lang="en-US" sz="1400" b="1" dirty="0"/>
              <a:t>■ </a:t>
            </a:r>
            <a:r>
              <a:rPr lang="en-US" sz="1400" b="1" dirty="0" err="1"/>
              <a:t>검색</a:t>
            </a:r>
            <a:r>
              <a:rPr lang="en-US" sz="1400" b="1" dirty="0"/>
              <a:t> 및 </a:t>
            </a:r>
            <a:r>
              <a:rPr lang="en-US" sz="1400" b="1" dirty="0" err="1"/>
              <a:t>삭제</a:t>
            </a:r>
            <a:r>
              <a:rPr lang="en-US" sz="1400" b="1" dirty="0"/>
              <a:t>(</a:t>
            </a:r>
            <a:r>
              <a:rPr lang="en-US" sz="1400" b="1" dirty="0" err="1"/>
              <a:t>a,b,e,f</a:t>
            </a:r>
            <a:r>
              <a:rPr lang="en-US" sz="1400" b="1" dirty="0"/>
              <a:t>)</a:t>
            </a:r>
            <a:r>
              <a:rPr lang="en-US" sz="1400" b="1" dirty="0" err="1"/>
              <a:t>입력시</a:t>
            </a:r>
            <a:r>
              <a:rPr lang="en-US" sz="1400" b="1" dirty="0"/>
              <a:t> -&gt; </a:t>
            </a:r>
            <a:r>
              <a:rPr lang="en-US" sz="1400" b="1" dirty="0" err="1"/>
              <a:t>번호</a:t>
            </a:r>
            <a:r>
              <a:rPr lang="en-US" sz="1400" b="1" dirty="0"/>
              <a:t> </a:t>
            </a:r>
            <a:r>
              <a:rPr lang="en-US" sz="1400" b="1" dirty="0" err="1"/>
              <a:t>입력창</a:t>
            </a:r>
            <a:r>
              <a:rPr lang="en-US" sz="1400" b="1" dirty="0"/>
              <a:t> </a:t>
            </a:r>
            <a:r>
              <a:rPr lang="en-US" sz="1400" b="1" dirty="0" err="1"/>
              <a:t>띄우기</a:t>
            </a:r>
            <a:r>
              <a:rPr lang="en-US" sz="1400" b="1" dirty="0"/>
              <a:t> </a:t>
            </a:r>
            <a:br>
              <a:rPr lang="en-US" sz="1400" b="1" dirty="0"/>
            </a:br>
            <a:r>
              <a:rPr lang="en-US" sz="1400" b="1" dirty="0"/>
              <a:t>■ </a:t>
            </a:r>
            <a:r>
              <a:rPr lang="en-US" sz="1400" b="1" dirty="0" err="1"/>
              <a:t>개설과정</a:t>
            </a:r>
            <a:r>
              <a:rPr lang="en-US" sz="1400" b="1" dirty="0"/>
              <a:t> </a:t>
            </a:r>
            <a:r>
              <a:rPr lang="en-US" sz="1400" b="1" dirty="0" err="1"/>
              <a:t>만들기</a:t>
            </a:r>
            <a:r>
              <a:rPr lang="en-US" sz="1400" b="1" dirty="0"/>
              <a:t> -&gt; </a:t>
            </a:r>
            <a:r>
              <a:rPr lang="en-US" sz="1400" b="1" dirty="0" err="1"/>
              <a:t>개설과정명</a:t>
            </a:r>
            <a:r>
              <a:rPr lang="en-US" sz="1400" b="1" dirty="0"/>
              <a:t> + </a:t>
            </a:r>
            <a:r>
              <a:rPr lang="en-US" sz="1400" b="1" dirty="0" err="1"/>
              <a:t>과목출력</a:t>
            </a:r>
            <a:r>
              <a:rPr lang="en-US" sz="1400" b="1" dirty="0"/>
              <a:t/>
            </a:r>
            <a:br>
              <a:rPr lang="en-US" sz="1400" b="1" dirty="0"/>
            </a:br>
            <a:r>
              <a:rPr lang="en-US" sz="1400" b="1" dirty="0"/>
              <a:t>===========================================================</a:t>
            </a:r>
            <a:r>
              <a:rPr lang="en-US" sz="1000" b="1" dirty="0"/>
              <a:t/>
            </a:r>
            <a:br>
              <a:rPr lang="en-US" sz="1000" b="1" dirty="0"/>
            </a:br>
            <a:endParaRPr sz="1000" b="1"/>
          </a:p>
        </p:txBody>
      </p:sp>
      <p:graphicFrame>
        <p:nvGraphicFramePr>
          <p:cNvPr id="11" name="Google Shape;150;p26"/>
          <p:cNvGraphicFramePr/>
          <p:nvPr/>
        </p:nvGraphicFramePr>
        <p:xfrm>
          <a:off x="834475" y="1737246"/>
          <a:ext cx="7348000" cy="1920080"/>
        </p:xfrm>
        <a:graphic>
          <a:graphicData uri="http://schemas.openxmlformats.org/drawingml/2006/table">
            <a:tbl>
              <a:tblPr>
                <a:noFill/>
              </a:tblPr>
              <a:tblGrid>
                <a:gridCol w="546600"/>
                <a:gridCol w="561450"/>
                <a:gridCol w="2406250"/>
                <a:gridCol w="695225"/>
                <a:gridCol w="680500"/>
                <a:gridCol w="859000"/>
                <a:gridCol w="844100"/>
                <a:gridCol w="754875"/>
              </a:tblGrid>
              <a:tr h="251650">
                <a:tc>
                  <a:txBody>
                    <a:bodyPr/>
                    <a:lstStyle/>
                    <a:p>
                      <a:pPr marL="0" lvl="0" indent="0" algn="l" rtl="0">
                        <a:spcBef>
                          <a:spcPts val="0"/>
                        </a:spcBef>
                        <a:spcAft>
                          <a:spcPts val="0"/>
                        </a:spcAft>
                        <a:buNone/>
                      </a:pPr>
                      <a:r>
                        <a:rPr lang="en-US" sz="1200" dirty="0" err="1"/>
                        <a:t>번호</a:t>
                      </a:r>
                      <a:endParaRPr sz="1200"/>
                    </a:p>
                  </a:txBody>
                  <a:tcPr marL="91425" marR="91425" marT="91425" marB="91425"/>
                </a:tc>
                <a:tc>
                  <a:txBody>
                    <a:bodyPr/>
                    <a:lstStyle/>
                    <a:p>
                      <a:pPr marL="0" lvl="0" indent="0" algn="l" rtl="0">
                        <a:spcBef>
                          <a:spcPts val="0"/>
                        </a:spcBef>
                        <a:spcAft>
                          <a:spcPts val="0"/>
                        </a:spcAft>
                        <a:buNone/>
                      </a:pPr>
                      <a:r>
                        <a:rPr lang="en-US" sz="1200"/>
                        <a:t>과정</a:t>
                      </a:r>
                      <a:endParaRPr sz="1200"/>
                    </a:p>
                  </a:txBody>
                  <a:tcPr marL="91425" marR="91425" marT="91425" marB="91425"/>
                </a:tc>
                <a:tc>
                  <a:txBody>
                    <a:bodyPr/>
                    <a:lstStyle/>
                    <a:p>
                      <a:pPr marL="0" lvl="0" indent="0" algn="l" rtl="0">
                        <a:spcBef>
                          <a:spcPts val="0"/>
                        </a:spcBef>
                        <a:spcAft>
                          <a:spcPts val="0"/>
                        </a:spcAft>
                        <a:buNone/>
                      </a:pPr>
                      <a:r>
                        <a:rPr lang="en-US" sz="1200"/>
                        <a:t>과정명</a:t>
                      </a:r>
                      <a:endParaRPr sz="1200"/>
                    </a:p>
                  </a:txBody>
                  <a:tcPr marL="91425" marR="91425" marT="91425" marB="91425"/>
                </a:tc>
                <a:tc>
                  <a:txBody>
                    <a:bodyPr/>
                    <a:lstStyle/>
                    <a:p>
                      <a:pPr marL="0" lvl="0" indent="0" algn="l" rtl="0">
                        <a:spcBef>
                          <a:spcPts val="0"/>
                        </a:spcBef>
                        <a:spcAft>
                          <a:spcPts val="0"/>
                        </a:spcAft>
                        <a:buNone/>
                      </a:pPr>
                      <a:r>
                        <a:rPr lang="en-US" sz="1200"/>
                        <a:t>강의실</a:t>
                      </a:r>
                      <a:endParaRPr sz="1200"/>
                    </a:p>
                  </a:txBody>
                  <a:tcPr marL="91425" marR="91425" marT="91425" marB="91425"/>
                </a:tc>
                <a:tc>
                  <a:txBody>
                    <a:bodyPr/>
                    <a:lstStyle/>
                    <a:p>
                      <a:pPr marL="0" lvl="0" indent="0" algn="l" rtl="0">
                        <a:spcBef>
                          <a:spcPts val="0"/>
                        </a:spcBef>
                        <a:spcAft>
                          <a:spcPts val="0"/>
                        </a:spcAft>
                        <a:buNone/>
                      </a:pPr>
                      <a:r>
                        <a:rPr lang="en-US" sz="1200"/>
                        <a:t>수강생</a:t>
                      </a:r>
                      <a:endParaRPr sz="1200"/>
                    </a:p>
                  </a:txBody>
                  <a:tcPr marL="91425" marR="91425" marT="91425" marB="91425"/>
                </a:tc>
                <a:tc>
                  <a:txBody>
                    <a:bodyPr/>
                    <a:lstStyle/>
                    <a:p>
                      <a:pPr marL="0" lvl="0" indent="0" algn="l" rtl="0">
                        <a:spcBef>
                          <a:spcPts val="0"/>
                        </a:spcBef>
                        <a:spcAft>
                          <a:spcPts val="0"/>
                        </a:spcAft>
                        <a:buNone/>
                      </a:pPr>
                      <a:r>
                        <a:rPr lang="en-US" sz="1200"/>
                        <a:t>시작일</a:t>
                      </a:r>
                      <a:endParaRPr sz="1200"/>
                    </a:p>
                  </a:txBody>
                  <a:tcPr marL="91425" marR="91425" marT="91425" marB="91425"/>
                </a:tc>
                <a:tc>
                  <a:txBody>
                    <a:bodyPr/>
                    <a:lstStyle/>
                    <a:p>
                      <a:pPr marL="0" lvl="0" indent="0" algn="l" rtl="0">
                        <a:spcBef>
                          <a:spcPts val="0"/>
                        </a:spcBef>
                        <a:spcAft>
                          <a:spcPts val="0"/>
                        </a:spcAft>
                        <a:buNone/>
                      </a:pPr>
                      <a:r>
                        <a:rPr lang="en-US" sz="1200"/>
                        <a:t>종료일</a:t>
                      </a:r>
                      <a:endParaRPr sz="1200"/>
                    </a:p>
                  </a:txBody>
                  <a:tcPr marL="91425" marR="91425" marT="91425" marB="91425"/>
                </a:tc>
                <a:tc>
                  <a:txBody>
                    <a:bodyPr/>
                    <a:lstStyle/>
                    <a:p>
                      <a:pPr marL="0" lvl="0" indent="0" algn="l" rtl="0">
                        <a:spcBef>
                          <a:spcPts val="0"/>
                        </a:spcBef>
                        <a:spcAft>
                          <a:spcPts val="0"/>
                        </a:spcAft>
                        <a:buNone/>
                      </a:pPr>
                      <a:r>
                        <a:rPr lang="en-US" sz="1200"/>
                        <a:t>기간</a:t>
                      </a:r>
                      <a:endParaRPr sz="1200"/>
                    </a:p>
                  </a:txBody>
                  <a:tcPr marL="91425" marR="91425" marT="91425" marB="91425"/>
                </a:tc>
              </a:tr>
              <a:tr h="212975">
                <a:tc>
                  <a:txBody>
                    <a:bodyPr/>
                    <a:lstStyle/>
                    <a:p>
                      <a:pPr marL="0" lvl="0" indent="0" algn="l" rtl="0">
                        <a:spcBef>
                          <a:spcPts val="0"/>
                        </a:spcBef>
                        <a:spcAft>
                          <a:spcPts val="0"/>
                        </a:spcAft>
                        <a:buNone/>
                      </a:pPr>
                      <a:r>
                        <a:rPr lang="en-US" sz="800"/>
                        <a:t>1</a:t>
                      </a:r>
                      <a:endParaRPr sz="800"/>
                    </a:p>
                  </a:txBody>
                  <a:tcPr marL="91425" marR="91425" marT="91425" marB="91425"/>
                </a:tc>
                <a:tc>
                  <a:txBody>
                    <a:bodyPr/>
                    <a:lstStyle/>
                    <a:p>
                      <a:pPr marL="0" lvl="0" indent="0" algn="l" rtl="0">
                        <a:spcBef>
                          <a:spcPts val="0"/>
                        </a:spcBef>
                        <a:spcAft>
                          <a:spcPts val="0"/>
                        </a:spcAft>
                        <a:buNone/>
                      </a:pPr>
                      <a:r>
                        <a:rPr lang="en-US" sz="800"/>
                        <a:t>1</a:t>
                      </a:r>
                      <a:endParaRPr sz="800"/>
                    </a:p>
                  </a:txBody>
                  <a:tcPr marL="91425" marR="91425" marT="91425" marB="91425"/>
                </a:tc>
                <a:tc>
                  <a:txBody>
                    <a:bodyPr/>
                    <a:lstStyle/>
                    <a:p>
                      <a:pPr marL="0" lvl="0" indent="0" algn="l" rtl="0">
                        <a:spcBef>
                          <a:spcPts val="0"/>
                        </a:spcBef>
                        <a:spcAft>
                          <a:spcPts val="0"/>
                        </a:spcAft>
                        <a:buNone/>
                      </a:pPr>
                      <a:r>
                        <a:rPr lang="en-US" sz="800"/>
                        <a:t>자바(JAVA)를 활용한 풀스택 융합 SW개발자 양성과정(K)</a:t>
                      </a:r>
                      <a:endParaRPr sz="800"/>
                    </a:p>
                  </a:txBody>
                  <a:tcPr marL="91425" marR="91425" marT="91425" marB="91425"/>
                </a:tc>
                <a:tc>
                  <a:txBody>
                    <a:bodyPr/>
                    <a:lstStyle/>
                    <a:p>
                      <a:pPr marL="0" lvl="0" indent="0" algn="l" rtl="0">
                        <a:spcBef>
                          <a:spcPts val="0"/>
                        </a:spcBef>
                        <a:spcAft>
                          <a:spcPts val="0"/>
                        </a:spcAft>
                        <a:buNone/>
                      </a:pPr>
                      <a:r>
                        <a:rPr lang="en-US" sz="800"/>
                        <a:t>1</a:t>
                      </a:r>
                      <a:endParaRPr sz="800"/>
                    </a:p>
                  </a:txBody>
                  <a:tcPr marL="91425" marR="91425" marT="91425" marB="91425"/>
                </a:tc>
                <a:tc>
                  <a:txBody>
                    <a:bodyPr/>
                    <a:lstStyle/>
                    <a:p>
                      <a:pPr marL="0" lvl="0" indent="0" algn="l" rtl="0">
                        <a:spcBef>
                          <a:spcPts val="0"/>
                        </a:spcBef>
                        <a:spcAft>
                          <a:spcPts val="0"/>
                        </a:spcAft>
                        <a:buNone/>
                      </a:pPr>
                      <a:r>
                        <a:rPr lang="en-US" sz="800"/>
                        <a:t>30</a:t>
                      </a:r>
                      <a:endParaRPr sz="800"/>
                    </a:p>
                  </a:txBody>
                  <a:tcPr marL="91425" marR="91425" marT="91425" marB="91425"/>
                </a:tc>
                <a:tc>
                  <a:txBody>
                    <a:bodyPr/>
                    <a:lstStyle/>
                    <a:p>
                      <a:pPr marL="0" lvl="0" indent="0" algn="l" rtl="0">
                        <a:spcBef>
                          <a:spcPts val="0"/>
                        </a:spcBef>
                        <a:spcAft>
                          <a:spcPts val="0"/>
                        </a:spcAft>
                        <a:buNone/>
                      </a:pPr>
                      <a:r>
                        <a:rPr lang="en-US" sz="800"/>
                        <a:t>2018-01-10</a:t>
                      </a:r>
                      <a:endParaRPr sz="800"/>
                    </a:p>
                  </a:txBody>
                  <a:tcPr marL="91425" marR="91425" marT="91425" marB="91425"/>
                </a:tc>
                <a:tc>
                  <a:txBody>
                    <a:bodyPr/>
                    <a:lstStyle/>
                    <a:p>
                      <a:pPr marL="0" lvl="0" indent="0" algn="l" rtl="0">
                        <a:spcBef>
                          <a:spcPts val="0"/>
                        </a:spcBef>
                        <a:spcAft>
                          <a:spcPts val="0"/>
                        </a:spcAft>
                        <a:buNone/>
                      </a:pPr>
                      <a:r>
                        <a:rPr lang="en-US" sz="800"/>
                        <a:t>2018-06-02</a:t>
                      </a:r>
                      <a:endParaRPr sz="800"/>
                    </a:p>
                  </a:txBody>
                  <a:tcPr marL="91425" marR="91425" marT="91425" marB="91425"/>
                </a:tc>
                <a:tc>
                  <a:txBody>
                    <a:bodyPr/>
                    <a:lstStyle/>
                    <a:p>
                      <a:pPr marL="0" lvl="0" indent="0" algn="l" rtl="0">
                        <a:spcBef>
                          <a:spcPts val="0"/>
                        </a:spcBef>
                        <a:spcAft>
                          <a:spcPts val="0"/>
                        </a:spcAft>
                        <a:buNone/>
                      </a:pPr>
                      <a:r>
                        <a:rPr lang="en-US" sz="800"/>
                        <a:t>144</a:t>
                      </a:r>
                      <a:endParaRPr sz="800"/>
                    </a:p>
                  </a:txBody>
                  <a:tcPr marL="91425" marR="91425" marT="91425" marB="91425"/>
                </a:tc>
              </a:tr>
              <a:tr h="212975">
                <a:tc>
                  <a:txBody>
                    <a:bodyPr/>
                    <a:lstStyle/>
                    <a:p>
                      <a:pPr marL="0" lvl="0" indent="0" algn="l" rtl="0">
                        <a:spcBef>
                          <a:spcPts val="0"/>
                        </a:spcBef>
                        <a:spcAft>
                          <a:spcPts val="0"/>
                        </a:spcAft>
                        <a:buNone/>
                      </a:pPr>
                      <a:r>
                        <a:rPr lang="en-US" sz="800"/>
                        <a:t>2</a:t>
                      </a:r>
                      <a:endParaRPr sz="800"/>
                    </a:p>
                  </a:txBody>
                  <a:tcPr marL="91425" marR="91425" marT="91425" marB="91425"/>
                </a:tc>
                <a:tc>
                  <a:txBody>
                    <a:bodyPr/>
                    <a:lstStyle/>
                    <a:p>
                      <a:pPr marL="0" lvl="0" indent="0" algn="l" rtl="0">
                        <a:spcBef>
                          <a:spcPts val="0"/>
                        </a:spcBef>
                        <a:spcAft>
                          <a:spcPts val="0"/>
                        </a:spcAft>
                        <a:buNone/>
                      </a:pPr>
                      <a:r>
                        <a:rPr lang="en-US" sz="800"/>
                        <a:t>2</a:t>
                      </a:r>
                      <a:endParaRPr sz="800"/>
                    </a:p>
                  </a:txBody>
                  <a:tcPr marL="91425" marR="91425" marT="91425" marB="91425"/>
                </a:tc>
                <a:tc>
                  <a:txBody>
                    <a:bodyPr/>
                    <a:lstStyle/>
                    <a:p>
                      <a:pPr marL="0" lvl="0" indent="0" algn="l" rtl="0">
                        <a:spcBef>
                          <a:spcPts val="0"/>
                        </a:spcBef>
                        <a:spcAft>
                          <a:spcPts val="0"/>
                        </a:spcAft>
                        <a:buNone/>
                      </a:pPr>
                      <a:r>
                        <a:rPr lang="en-US" sz="800"/>
                        <a:t>JAVA기반의 스마트 웹 앱콘텐츠 양성과정 </a:t>
                      </a:r>
                      <a:endParaRPr sz="800"/>
                    </a:p>
                  </a:txBody>
                  <a:tcPr marL="91425" marR="91425" marT="91425" marB="91425"/>
                </a:tc>
                <a:tc>
                  <a:txBody>
                    <a:bodyPr/>
                    <a:lstStyle/>
                    <a:p>
                      <a:pPr marL="0" lvl="0" indent="0" algn="l" rtl="0">
                        <a:spcBef>
                          <a:spcPts val="0"/>
                        </a:spcBef>
                        <a:spcAft>
                          <a:spcPts val="0"/>
                        </a:spcAft>
                        <a:buNone/>
                      </a:pPr>
                      <a:r>
                        <a:rPr lang="en-US" sz="800"/>
                        <a:t>2</a:t>
                      </a:r>
                      <a:endParaRPr sz="800"/>
                    </a:p>
                  </a:txBody>
                  <a:tcPr marL="91425" marR="91425" marT="91425" marB="91425"/>
                </a:tc>
                <a:tc>
                  <a:txBody>
                    <a:bodyPr/>
                    <a:lstStyle/>
                    <a:p>
                      <a:pPr marL="0" lvl="0" indent="0" algn="l" rtl="0">
                        <a:spcBef>
                          <a:spcPts val="0"/>
                        </a:spcBef>
                        <a:spcAft>
                          <a:spcPts val="0"/>
                        </a:spcAft>
                        <a:buNone/>
                      </a:pPr>
                      <a:r>
                        <a:rPr lang="en-US" sz="800"/>
                        <a:t>30</a:t>
                      </a:r>
                      <a:endParaRPr sz="800"/>
                    </a:p>
                  </a:txBody>
                  <a:tcPr marL="91425" marR="91425" marT="91425" marB="91425"/>
                </a:tc>
                <a:tc>
                  <a:txBody>
                    <a:bodyPr/>
                    <a:lstStyle/>
                    <a:p>
                      <a:pPr marL="0" lvl="0" indent="0" algn="l" rtl="0">
                        <a:spcBef>
                          <a:spcPts val="0"/>
                        </a:spcBef>
                        <a:spcAft>
                          <a:spcPts val="0"/>
                        </a:spcAft>
                        <a:buNone/>
                      </a:pPr>
                      <a:r>
                        <a:rPr lang="en-US" sz="800"/>
                        <a:t>2018-01-20</a:t>
                      </a:r>
                      <a:endParaRPr sz="800"/>
                    </a:p>
                  </a:txBody>
                  <a:tcPr marL="91425" marR="91425" marT="91425" marB="91425"/>
                </a:tc>
                <a:tc>
                  <a:txBody>
                    <a:bodyPr/>
                    <a:lstStyle/>
                    <a:p>
                      <a:pPr marL="0" lvl="0" indent="0" algn="l" rtl="0">
                        <a:spcBef>
                          <a:spcPts val="0"/>
                        </a:spcBef>
                        <a:spcAft>
                          <a:spcPts val="0"/>
                        </a:spcAft>
                        <a:buNone/>
                      </a:pPr>
                      <a:r>
                        <a:rPr lang="en-US" sz="800"/>
                        <a:t>2018-06-22</a:t>
                      </a:r>
                      <a:endParaRPr sz="800"/>
                    </a:p>
                  </a:txBody>
                  <a:tcPr marL="91425" marR="91425" marT="91425" marB="91425"/>
                </a:tc>
                <a:tc>
                  <a:txBody>
                    <a:bodyPr/>
                    <a:lstStyle/>
                    <a:p>
                      <a:pPr marL="0" lvl="0" indent="0" algn="l" rtl="0">
                        <a:spcBef>
                          <a:spcPts val="0"/>
                        </a:spcBef>
                        <a:spcAft>
                          <a:spcPts val="0"/>
                        </a:spcAft>
                        <a:buNone/>
                      </a:pPr>
                      <a:r>
                        <a:rPr lang="en-US" sz="800"/>
                        <a:t>154</a:t>
                      </a:r>
                      <a:endParaRPr sz="800"/>
                    </a:p>
                  </a:txBody>
                  <a:tcPr marL="91425" marR="91425" marT="91425" marB="91425"/>
                </a:tc>
              </a:tr>
              <a:tr h="396200">
                <a:tc>
                  <a:txBody>
                    <a:bodyPr/>
                    <a:lstStyle/>
                    <a:p>
                      <a:pPr marL="0" lvl="0" indent="0" algn="l" rtl="0">
                        <a:spcBef>
                          <a:spcPts val="0"/>
                        </a:spcBef>
                        <a:spcAft>
                          <a:spcPts val="0"/>
                        </a:spcAft>
                        <a:buNone/>
                      </a:pPr>
                      <a:r>
                        <a:rPr lang="en-US" sz="800"/>
                        <a:t>3</a:t>
                      </a:r>
                      <a:endParaRPr sz="800"/>
                    </a:p>
                  </a:txBody>
                  <a:tcPr marL="91425" marR="91425" marT="91425" marB="91425"/>
                </a:tc>
                <a:tc>
                  <a:txBody>
                    <a:bodyPr/>
                    <a:lstStyle/>
                    <a:p>
                      <a:pPr marL="0" lvl="0" indent="0" algn="l" rtl="0">
                        <a:spcBef>
                          <a:spcPts val="0"/>
                        </a:spcBef>
                        <a:spcAft>
                          <a:spcPts val="0"/>
                        </a:spcAft>
                        <a:buNone/>
                      </a:pPr>
                      <a:r>
                        <a:rPr lang="en-US" sz="800"/>
                        <a:t>3</a:t>
                      </a:r>
                      <a:endParaRPr sz="800"/>
                    </a:p>
                  </a:txBody>
                  <a:tcPr marL="91425" marR="91425" marT="91425" marB="91425"/>
                </a:tc>
                <a:tc>
                  <a:txBody>
                    <a:bodyPr/>
                    <a:lstStyle/>
                    <a:p>
                      <a:pPr marL="0" lvl="0" indent="0" algn="l" rtl="0">
                        <a:spcBef>
                          <a:spcPts val="0"/>
                        </a:spcBef>
                        <a:spcAft>
                          <a:spcPts val="0"/>
                        </a:spcAft>
                        <a:buNone/>
                      </a:pPr>
                      <a:r>
                        <a:rPr lang="en-US" sz="800"/>
                        <a:t>Java와JavaScript library을 활용한 반응형</a:t>
                      </a:r>
                      <a:endParaRPr sz="800"/>
                    </a:p>
                  </a:txBody>
                  <a:tcPr marL="91425" marR="91425" marT="91425" marB="91425"/>
                </a:tc>
                <a:tc>
                  <a:txBody>
                    <a:bodyPr/>
                    <a:lstStyle/>
                    <a:p>
                      <a:pPr marL="0" lvl="0" indent="0" algn="l" rtl="0">
                        <a:spcBef>
                          <a:spcPts val="0"/>
                        </a:spcBef>
                        <a:spcAft>
                          <a:spcPts val="0"/>
                        </a:spcAft>
                        <a:buNone/>
                      </a:pPr>
                      <a:r>
                        <a:rPr lang="en-US" sz="800"/>
                        <a:t>3</a:t>
                      </a:r>
                      <a:endParaRPr sz="800"/>
                    </a:p>
                  </a:txBody>
                  <a:tcPr marL="91425" marR="91425" marT="91425" marB="91425"/>
                </a:tc>
                <a:tc>
                  <a:txBody>
                    <a:bodyPr/>
                    <a:lstStyle/>
                    <a:p>
                      <a:pPr marL="0" lvl="0" indent="0" algn="l" rtl="0">
                        <a:spcBef>
                          <a:spcPts val="0"/>
                        </a:spcBef>
                        <a:spcAft>
                          <a:spcPts val="0"/>
                        </a:spcAft>
                        <a:buNone/>
                      </a:pPr>
                      <a:r>
                        <a:rPr lang="en-US" sz="800"/>
                        <a:t>30</a:t>
                      </a:r>
                      <a:endParaRPr sz="800"/>
                    </a:p>
                  </a:txBody>
                  <a:tcPr marL="91425" marR="91425" marT="91425" marB="91425"/>
                </a:tc>
                <a:tc>
                  <a:txBody>
                    <a:bodyPr/>
                    <a:lstStyle/>
                    <a:p>
                      <a:pPr marL="0" lvl="0" indent="0" algn="l" rtl="0">
                        <a:spcBef>
                          <a:spcPts val="0"/>
                        </a:spcBef>
                        <a:spcAft>
                          <a:spcPts val="0"/>
                        </a:spcAft>
                        <a:buNone/>
                      </a:pPr>
                      <a:r>
                        <a:rPr lang="en-US" sz="800"/>
                        <a:t>2018-02-15</a:t>
                      </a:r>
                      <a:endParaRPr sz="800"/>
                    </a:p>
                  </a:txBody>
                  <a:tcPr marL="91425" marR="91425" marT="91425" marB="91425"/>
                </a:tc>
                <a:tc>
                  <a:txBody>
                    <a:bodyPr/>
                    <a:lstStyle/>
                    <a:p>
                      <a:pPr marL="0" lvl="0" indent="0" algn="l" rtl="0">
                        <a:spcBef>
                          <a:spcPts val="0"/>
                        </a:spcBef>
                        <a:spcAft>
                          <a:spcPts val="0"/>
                        </a:spcAft>
                        <a:buNone/>
                      </a:pPr>
                      <a:r>
                        <a:rPr lang="en-US" sz="800"/>
                        <a:t>2018-07-02</a:t>
                      </a:r>
                      <a:endParaRPr sz="800"/>
                    </a:p>
                  </a:txBody>
                  <a:tcPr marL="91425" marR="91425" marT="91425" marB="91425"/>
                </a:tc>
                <a:tc>
                  <a:txBody>
                    <a:bodyPr/>
                    <a:lstStyle/>
                    <a:p>
                      <a:pPr marL="0" lvl="0" indent="0" algn="l" rtl="0">
                        <a:spcBef>
                          <a:spcPts val="0"/>
                        </a:spcBef>
                        <a:spcAft>
                          <a:spcPts val="0"/>
                        </a:spcAft>
                        <a:buNone/>
                      </a:pPr>
                      <a:r>
                        <a:rPr lang="en-US" sz="800"/>
                        <a:t>138</a:t>
                      </a:r>
                      <a:endParaRPr sz="800"/>
                    </a:p>
                  </a:txBody>
                  <a:tcPr marL="91425" marR="91425" marT="91425" marB="91425"/>
                </a:tc>
              </a:tr>
              <a:tr h="212975">
                <a:tc>
                  <a:txBody>
                    <a:bodyPr/>
                    <a:lstStyle/>
                    <a:p>
                      <a:pPr marL="0" lvl="0" indent="0" algn="l" rtl="0">
                        <a:spcBef>
                          <a:spcPts val="0"/>
                        </a:spcBef>
                        <a:spcAft>
                          <a:spcPts val="0"/>
                        </a:spcAft>
                        <a:buNone/>
                      </a:pPr>
                      <a:r>
                        <a:rPr lang="en-US" sz="800"/>
                        <a:t>4</a:t>
                      </a:r>
                      <a:endParaRPr sz="800"/>
                    </a:p>
                  </a:txBody>
                  <a:tcPr marL="91425" marR="91425" marT="91425" marB="91425"/>
                </a:tc>
                <a:tc>
                  <a:txBody>
                    <a:bodyPr/>
                    <a:lstStyle/>
                    <a:p>
                      <a:pPr marL="0" lvl="0" indent="0" algn="l" rtl="0">
                        <a:spcBef>
                          <a:spcPts val="0"/>
                        </a:spcBef>
                        <a:spcAft>
                          <a:spcPts val="0"/>
                        </a:spcAft>
                        <a:buNone/>
                      </a:pPr>
                      <a:r>
                        <a:rPr lang="en-US" sz="800"/>
                        <a:t>4</a:t>
                      </a:r>
                      <a:endParaRPr sz="800"/>
                    </a:p>
                  </a:txBody>
                  <a:tcPr marL="91425" marR="91425" marT="91425" marB="91425"/>
                </a:tc>
                <a:tc>
                  <a:txBody>
                    <a:bodyPr/>
                    <a:lstStyle/>
                    <a:p>
                      <a:pPr marL="0" lvl="0" indent="0" algn="l" rtl="0">
                        <a:spcBef>
                          <a:spcPts val="0"/>
                        </a:spcBef>
                        <a:spcAft>
                          <a:spcPts val="0"/>
                        </a:spcAft>
                        <a:buNone/>
                      </a:pPr>
                      <a:r>
                        <a:rPr lang="en-US" sz="800"/>
                        <a:t>자바(JAVA)를 활용한 풀스택 융합 SW개발자 양성과정(D)</a:t>
                      </a:r>
                      <a:endParaRPr sz="800"/>
                    </a:p>
                  </a:txBody>
                  <a:tcPr marL="91425" marR="91425" marT="91425" marB="91425"/>
                </a:tc>
                <a:tc>
                  <a:txBody>
                    <a:bodyPr/>
                    <a:lstStyle/>
                    <a:p>
                      <a:pPr marL="0" lvl="0" indent="0" algn="l" rtl="0">
                        <a:spcBef>
                          <a:spcPts val="0"/>
                        </a:spcBef>
                        <a:spcAft>
                          <a:spcPts val="0"/>
                        </a:spcAft>
                        <a:buNone/>
                      </a:pPr>
                      <a:r>
                        <a:rPr lang="en-US" sz="800"/>
                        <a:t>4</a:t>
                      </a:r>
                      <a:endParaRPr sz="800"/>
                    </a:p>
                  </a:txBody>
                  <a:tcPr marL="91425" marR="91425" marT="91425" marB="91425"/>
                </a:tc>
                <a:tc>
                  <a:txBody>
                    <a:bodyPr/>
                    <a:lstStyle/>
                    <a:p>
                      <a:pPr marL="0" lvl="0" indent="0" algn="l" rtl="0">
                        <a:spcBef>
                          <a:spcPts val="0"/>
                        </a:spcBef>
                        <a:spcAft>
                          <a:spcPts val="0"/>
                        </a:spcAft>
                        <a:buNone/>
                      </a:pPr>
                      <a:r>
                        <a:rPr lang="en-US" sz="800" dirty="0"/>
                        <a:t>26</a:t>
                      </a:r>
                      <a:endParaRPr sz="800"/>
                    </a:p>
                  </a:txBody>
                  <a:tcPr marL="91425" marR="91425" marT="91425" marB="91425"/>
                </a:tc>
                <a:tc>
                  <a:txBody>
                    <a:bodyPr/>
                    <a:lstStyle/>
                    <a:p>
                      <a:pPr marL="0" lvl="0" indent="0" algn="l" rtl="0">
                        <a:spcBef>
                          <a:spcPts val="0"/>
                        </a:spcBef>
                        <a:spcAft>
                          <a:spcPts val="0"/>
                        </a:spcAft>
                        <a:buNone/>
                      </a:pPr>
                      <a:r>
                        <a:rPr lang="en-US" sz="800"/>
                        <a:t>2018-03-05</a:t>
                      </a:r>
                      <a:endParaRPr sz="800"/>
                    </a:p>
                  </a:txBody>
                  <a:tcPr marL="91425" marR="91425" marT="91425" marB="91425"/>
                </a:tc>
                <a:tc>
                  <a:txBody>
                    <a:bodyPr/>
                    <a:lstStyle/>
                    <a:p>
                      <a:pPr marL="0" lvl="0" indent="0" algn="l" rtl="0">
                        <a:spcBef>
                          <a:spcPts val="0"/>
                        </a:spcBef>
                        <a:spcAft>
                          <a:spcPts val="0"/>
                        </a:spcAft>
                        <a:buNone/>
                      </a:pPr>
                      <a:r>
                        <a:rPr lang="en-US" sz="800"/>
                        <a:t>2018-07-23</a:t>
                      </a:r>
                      <a:endParaRPr sz="800"/>
                    </a:p>
                  </a:txBody>
                  <a:tcPr marL="91425" marR="91425" marT="91425" marB="91425"/>
                </a:tc>
                <a:tc>
                  <a:txBody>
                    <a:bodyPr/>
                    <a:lstStyle/>
                    <a:p>
                      <a:pPr marL="0" lvl="0" indent="0" algn="l" rtl="0">
                        <a:spcBef>
                          <a:spcPts val="0"/>
                        </a:spcBef>
                        <a:spcAft>
                          <a:spcPts val="0"/>
                        </a:spcAft>
                        <a:buNone/>
                      </a:pPr>
                      <a:r>
                        <a:rPr lang="en-US" sz="800" dirty="0"/>
                        <a:t>141</a:t>
                      </a:r>
                      <a:endParaRPr sz="800"/>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55;p27"/>
          <p:cNvSpPr txBox="1">
            <a:spLocks noGrp="1"/>
          </p:cNvSpPr>
          <p:nvPr>
            <p:ph type="ctrTitle"/>
          </p:nvPr>
        </p:nvSpPr>
        <p:spPr>
          <a:xfrm>
            <a:off x="0" y="0"/>
            <a:ext cx="9144000" cy="685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2. </a:t>
            </a:r>
            <a:r>
              <a:rPr lang="en-US" sz="1260" b="1" dirty="0" err="1"/>
              <a:t>개설</a:t>
            </a:r>
            <a:r>
              <a:rPr lang="en-US" sz="1260" b="1" dirty="0"/>
              <a:t> </a:t>
            </a:r>
            <a:r>
              <a:rPr lang="en-US" sz="1260" b="1" dirty="0" err="1"/>
              <a:t>과정</a:t>
            </a:r>
            <a:r>
              <a:rPr lang="en-US" sz="1260" b="1" dirty="0"/>
              <a:t> </a:t>
            </a:r>
            <a:r>
              <a:rPr lang="en-US" sz="1260" b="1" dirty="0" err="1"/>
              <a:t>관리</a:t>
            </a:r>
            <a:r>
              <a:rPr lang="en-US" sz="1260" b="1" dirty="0"/>
              <a:t> a.  </a:t>
            </a:r>
            <a:r>
              <a:rPr lang="en-US" sz="1260" b="1" dirty="0" err="1"/>
              <a:t>과목</a:t>
            </a:r>
            <a:r>
              <a:rPr lang="en-US" sz="1260" b="1" dirty="0"/>
              <a:t> </a:t>
            </a:r>
            <a:r>
              <a:rPr lang="en-US" sz="1260" b="1" dirty="0" err="1"/>
              <a:t>검색</a:t>
            </a:r>
            <a:r>
              <a:rPr lang="en-US" sz="1260" b="1" dirty="0"/>
              <a:t/>
            </a:r>
            <a:br>
              <a:rPr lang="en-US" sz="1260" b="1" dirty="0"/>
            </a:br>
            <a:r>
              <a:rPr lang="en-US" sz="1260" b="1" dirty="0"/>
              <a:t>===========================================================================</a:t>
            </a:r>
            <a:br>
              <a:rPr lang="en-US" sz="1260" b="1" dirty="0"/>
            </a:br>
            <a:r>
              <a:rPr lang="en-US" sz="1260" b="1" dirty="0"/>
              <a:t>■ </a:t>
            </a:r>
            <a:r>
              <a:rPr lang="en-US" sz="1260" b="1" dirty="0" err="1"/>
              <a:t>자바</a:t>
            </a:r>
            <a:r>
              <a:rPr lang="en-US" sz="1260" b="1" dirty="0"/>
              <a:t> </a:t>
            </a:r>
            <a:r>
              <a:rPr lang="en-US" sz="1260" b="1" dirty="0" err="1"/>
              <a:t>기반</a:t>
            </a:r>
            <a:r>
              <a:rPr lang="en-US" sz="1260" b="1" dirty="0"/>
              <a:t> </a:t>
            </a:r>
            <a:r>
              <a:rPr lang="en-US" sz="1260" b="1" dirty="0" err="1"/>
              <a:t>융합형</a:t>
            </a:r>
            <a:r>
              <a:rPr lang="en-US" sz="1260" b="1" dirty="0"/>
              <a:t> SW </a:t>
            </a:r>
            <a:r>
              <a:rPr lang="en-US" sz="1260" b="1" dirty="0" err="1"/>
              <a:t>개발자</a:t>
            </a:r>
            <a:r>
              <a:rPr lang="en-US" sz="1260" b="1" dirty="0"/>
              <a:t> </a:t>
            </a:r>
            <a:r>
              <a:rPr lang="en-US" sz="1260" b="1" dirty="0" err="1"/>
              <a:t>양성과정</a:t>
            </a:r>
            <a:r>
              <a:rPr lang="en-US" sz="1260" b="1" dirty="0"/>
              <a:t> </a:t>
            </a:r>
            <a:br>
              <a:rPr lang="en-US" sz="1260" b="1" dirty="0"/>
            </a:br>
            <a:r>
              <a:rPr lang="en-US" sz="1260" b="1" dirty="0"/>
              <a:t>■ </a:t>
            </a:r>
            <a:r>
              <a:rPr lang="en-US" sz="1260" b="1" dirty="0" err="1"/>
              <a:t>교사명</a:t>
            </a:r>
            <a:r>
              <a:rPr lang="en-US" sz="1260" b="1" dirty="0"/>
              <a:t> : </a:t>
            </a:r>
            <a:r>
              <a:rPr lang="en-US" sz="1260" b="1" dirty="0" err="1"/>
              <a:t>양주엽</a:t>
            </a:r>
            <a:r>
              <a:rPr lang="en-US" sz="1260" b="1" dirty="0"/>
              <a:t> </a:t>
            </a:r>
            <a:br>
              <a:rPr lang="en-US" sz="1260" b="1" dirty="0"/>
            </a:br>
            <a:r>
              <a:rPr lang="en-US" sz="1260" b="1" dirty="0"/>
              <a:t>■ </a:t>
            </a:r>
            <a:r>
              <a:rPr lang="en-US" sz="1260" b="1" dirty="0" err="1"/>
              <a:t>강의실</a:t>
            </a:r>
            <a:r>
              <a:rPr lang="en-US" sz="1260" b="1" dirty="0"/>
              <a:t> – 6</a:t>
            </a:r>
            <a:br>
              <a:rPr lang="en-US" sz="1260" b="1" dirty="0"/>
            </a:br>
            <a:r>
              <a:rPr lang="en-US" sz="1260" b="1" dirty="0"/>
              <a:t> </a:t>
            </a:r>
            <a:br>
              <a:rPr lang="en-US" sz="1260" b="1" dirty="0"/>
            </a:br>
            <a:r>
              <a:rPr lang="en-US" sz="1260" b="1" dirty="0"/>
              <a:t>■ </a:t>
            </a:r>
            <a:r>
              <a:rPr lang="en-US" sz="1260" b="1" dirty="0" err="1"/>
              <a:t>과정기간</a:t>
            </a:r>
            <a:r>
              <a:rPr lang="en-US" sz="1260" b="1" dirty="0"/>
              <a:t/>
            </a:r>
            <a:br>
              <a:rPr lang="en-US" sz="1260" b="1" dirty="0"/>
            </a:br>
            <a:r>
              <a:rPr lang="en-US" sz="1260" b="1" dirty="0"/>
              <a:t>2019.01.07 ~ 2019.06.07 //</a:t>
            </a:r>
            <a:br>
              <a:rPr lang="en-US" sz="1260" b="1" dirty="0"/>
            </a:br>
            <a:r>
              <a:rPr lang="en-US" sz="1260" b="1" dirty="0"/>
              <a:t>■ </a:t>
            </a:r>
            <a:r>
              <a:rPr lang="en-US" sz="1260" b="1" dirty="0" err="1"/>
              <a:t>과목명</a:t>
            </a:r>
            <a:r>
              <a:rPr lang="en-US" sz="1260" b="1" dirty="0"/>
              <a:t> 및 </a:t>
            </a:r>
            <a:r>
              <a:rPr lang="en-US" sz="1260" b="1" dirty="0" err="1"/>
              <a:t>기간</a:t>
            </a:r>
            <a:r>
              <a:rPr lang="en-US" sz="1260" b="1" dirty="0"/>
              <a:t> </a:t>
            </a:r>
            <a:br>
              <a:rPr lang="en-US" sz="1260" b="1" dirty="0"/>
            </a:br>
            <a:r>
              <a:rPr lang="en-US" sz="1260" b="1" dirty="0"/>
              <a:t>1. JAVA </a:t>
            </a:r>
            <a:r>
              <a:rPr lang="en-US" sz="1260" b="1" dirty="0" err="1"/>
              <a:t>프로그래밍</a:t>
            </a:r>
            <a:r>
              <a:rPr lang="en-US" sz="1260" b="1" dirty="0"/>
              <a:t> 15일</a:t>
            </a:r>
            <a:br>
              <a:rPr lang="en-US" sz="1260" b="1" dirty="0"/>
            </a:br>
            <a:r>
              <a:rPr lang="en-US" sz="1260" b="1" dirty="0"/>
              <a:t>2. Oracle DBMS 18일</a:t>
            </a:r>
            <a:br>
              <a:rPr lang="en-US" sz="1260" b="1" dirty="0"/>
            </a:br>
            <a:r>
              <a:rPr lang="en-US" sz="1260" b="1" dirty="0"/>
              <a:t>3. </a:t>
            </a:r>
            <a:r>
              <a:rPr lang="en-US" sz="1260" b="1" dirty="0" err="1"/>
              <a:t>웹개발</a:t>
            </a:r>
            <a:r>
              <a:rPr lang="en-US" sz="1260" b="1" dirty="0"/>
              <a:t> </a:t>
            </a:r>
            <a:r>
              <a:rPr lang="en-US" sz="1260" b="1" dirty="0" err="1"/>
              <a:t>프로그래밍</a:t>
            </a:r>
            <a:r>
              <a:rPr lang="en-US" sz="1260" b="1" dirty="0"/>
              <a:t> 46일</a:t>
            </a:r>
            <a:br>
              <a:rPr lang="en-US" sz="1260" b="1" dirty="0"/>
            </a:br>
            <a:r>
              <a:rPr lang="en-US" sz="1260" b="1" dirty="0"/>
              <a:t>4. </a:t>
            </a:r>
            <a:r>
              <a:rPr lang="en-US" sz="1260" b="1" dirty="0" err="1"/>
              <a:t>Java응용프로젝트</a:t>
            </a:r>
            <a:r>
              <a:rPr lang="en-US" sz="1260" b="1" dirty="0"/>
              <a:t> 5일</a:t>
            </a:r>
            <a:br>
              <a:rPr lang="en-US" sz="1260" b="1" dirty="0"/>
            </a:br>
            <a:r>
              <a:rPr lang="en-US" sz="1260" b="1" dirty="0"/>
              <a:t>5. 웹 </a:t>
            </a:r>
            <a:r>
              <a:rPr lang="en-US" sz="1260" b="1" dirty="0" err="1"/>
              <a:t>클라이언트</a:t>
            </a:r>
            <a:r>
              <a:rPr lang="en-US" sz="1260" b="1" dirty="0"/>
              <a:t> </a:t>
            </a:r>
            <a:r>
              <a:rPr lang="en-US" sz="1260" b="1" dirty="0" err="1"/>
              <a:t>프로그래밍</a:t>
            </a:r>
            <a:r>
              <a:rPr lang="en-US" sz="1260" b="1" dirty="0"/>
              <a:t> 15일</a:t>
            </a:r>
            <a:br>
              <a:rPr lang="en-US" sz="1260" b="1" dirty="0"/>
            </a:br>
            <a:r>
              <a:rPr lang="en-US" sz="1260" b="1" dirty="0"/>
              <a:t>6. Full-stack </a:t>
            </a:r>
            <a:r>
              <a:rPr lang="en-US" sz="1260" b="1" dirty="0" err="1"/>
              <a:t>응용</a:t>
            </a:r>
            <a:r>
              <a:rPr lang="en-US" sz="1260" b="1" dirty="0"/>
              <a:t> </a:t>
            </a:r>
            <a:r>
              <a:rPr lang="en-US" sz="1260" b="1" dirty="0" err="1"/>
              <a:t>프로젝트</a:t>
            </a:r>
            <a:r>
              <a:rPr lang="en-US" sz="1260" b="1" dirty="0"/>
              <a:t> </a:t>
            </a:r>
            <a:r>
              <a:rPr lang="en-US" sz="1260" b="1" dirty="0" err="1"/>
              <a:t>제작</a:t>
            </a:r>
            <a:r>
              <a:rPr lang="en-US" sz="1260" b="1" dirty="0"/>
              <a:t> 12일 </a:t>
            </a:r>
            <a:br>
              <a:rPr lang="en-US" sz="1260" b="1" dirty="0"/>
            </a:br>
            <a:r>
              <a:rPr lang="en-US" sz="1260" b="1" dirty="0"/>
              <a:t/>
            </a:r>
            <a:br>
              <a:rPr lang="en-US" sz="1260" b="1" dirty="0"/>
            </a:br>
            <a:endParaRPr sz="1260" b="1"/>
          </a:p>
          <a:p>
            <a:pPr marL="0" lvl="0" indent="0" algn="l" rtl="0">
              <a:spcBef>
                <a:spcPts val="0"/>
              </a:spcBef>
              <a:spcAft>
                <a:spcPts val="0"/>
              </a:spcAft>
              <a:buClr>
                <a:schemeClr val="dk1"/>
              </a:buClr>
              <a:buSzPts val="1260"/>
              <a:buFont typeface="Malgun Gothic"/>
              <a:buNone/>
            </a:pPr>
            <a:r>
              <a:rPr lang="en-US" sz="1260" b="1" dirty="0"/>
              <a:t>0. 뒤로가기</a:t>
            </a:r>
            <a:br>
              <a:rPr lang="en-US" sz="1260" b="1" dirty="0"/>
            </a:br>
            <a:r>
              <a:rPr lang="en-US" sz="1260" b="1" dirty="0"/>
              <a:t>===========================================================================</a:t>
            </a:r>
            <a:r>
              <a:rPr lang="en-US" sz="900" b="1" dirty="0"/>
              <a:t/>
            </a:r>
            <a:br>
              <a:rPr lang="en-US" sz="900" b="1" dirty="0"/>
            </a:br>
            <a:endParaRPr sz="9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160;p28"/>
          <p:cNvSpPr txBox="1">
            <a:spLocks noGrp="1"/>
          </p:cNvSpPr>
          <p:nvPr>
            <p:ph type="ctrTitle"/>
          </p:nvPr>
        </p:nvSpPr>
        <p:spPr>
          <a:xfrm>
            <a:off x="0" y="0"/>
            <a:ext cx="9144000" cy="685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2. </a:t>
            </a:r>
            <a:r>
              <a:rPr lang="en-US" sz="1260" b="1" dirty="0" err="1"/>
              <a:t>개설</a:t>
            </a:r>
            <a:r>
              <a:rPr lang="en-US" sz="1260" b="1" dirty="0"/>
              <a:t> </a:t>
            </a:r>
            <a:r>
              <a:rPr lang="en-US" sz="1260" b="1" dirty="0" err="1"/>
              <a:t>과정</a:t>
            </a:r>
            <a:r>
              <a:rPr lang="en-US" sz="1260" b="1" dirty="0"/>
              <a:t> </a:t>
            </a:r>
            <a:r>
              <a:rPr lang="en-US" sz="1260" b="1" dirty="0" err="1"/>
              <a:t>관리</a:t>
            </a:r>
            <a:r>
              <a:rPr lang="en-US" sz="1260" b="1" dirty="0"/>
              <a:t> b. </a:t>
            </a:r>
            <a:r>
              <a:rPr lang="en-US" sz="1260" b="1" dirty="0" err="1"/>
              <a:t>학생</a:t>
            </a:r>
            <a:r>
              <a:rPr lang="en-US" sz="1260" b="1" dirty="0"/>
              <a:t> </a:t>
            </a:r>
            <a:r>
              <a:rPr lang="en-US" sz="1260" b="1" dirty="0" err="1"/>
              <a:t>검색</a:t>
            </a:r>
            <a:r>
              <a:rPr lang="en-US" sz="1260" b="1" dirty="0"/>
              <a:t/>
            </a:r>
            <a:br>
              <a:rPr lang="en-US" sz="1260" b="1" dirty="0"/>
            </a:br>
            <a:r>
              <a:rPr lang="en-US" sz="1260" b="1" dirty="0"/>
              <a:t>===========================================================================</a:t>
            </a:r>
            <a:br>
              <a:rPr lang="en-US" sz="1260" b="1" dirty="0"/>
            </a:br>
            <a:r>
              <a:rPr lang="en-US" sz="1260" b="1" dirty="0"/>
              <a:t>■ </a:t>
            </a:r>
            <a:r>
              <a:rPr lang="en-US" sz="1260" b="1" dirty="0" err="1" smtClean="0"/>
              <a:t>과정</a:t>
            </a:r>
            <a:r>
              <a:rPr lang="en-US" sz="1260" b="1" dirty="0" smtClean="0"/>
              <a:t> </a:t>
            </a:r>
            <a:r>
              <a:rPr lang="en-US" sz="1260" b="1" dirty="0" err="1"/>
              <a:t>수강생</a:t>
            </a:r>
            <a:r>
              <a:rPr lang="en-US" sz="1260" b="1" dirty="0"/>
              <a:t> </a:t>
            </a:r>
            <a:r>
              <a:rPr lang="en-US" sz="1260" b="1" dirty="0" err="1"/>
              <a:t>정보</a:t>
            </a:r>
            <a:r>
              <a:rPr lang="en-US" sz="1260" b="1" dirty="0"/>
              <a:t/>
            </a:r>
            <a:br>
              <a:rPr lang="en-US" sz="1260" b="1" dirty="0"/>
            </a:br>
            <a:r>
              <a:rPr lang="en-US" sz="1260" b="1" dirty="0"/>
              <a:t>-----------------------------------------------------------------------------------------------------------------------------------</a:t>
            </a:r>
            <a:br>
              <a:rPr lang="en-US" sz="1260" b="1" dirty="0"/>
            </a:br>
            <a:r>
              <a:rPr lang="en-US" sz="1260" b="1" dirty="0"/>
              <a:t>    </a:t>
            </a:r>
            <a:r>
              <a:rPr lang="en-US" sz="1260" b="1" dirty="0" err="1"/>
              <a:t>이름</a:t>
            </a:r>
            <a:r>
              <a:rPr lang="en-US" sz="1260" b="1" dirty="0"/>
              <a:t>		</a:t>
            </a:r>
            <a:r>
              <a:rPr lang="en-US" sz="1260" b="1" dirty="0" err="1"/>
              <a:t>주민번호</a:t>
            </a:r>
            <a:r>
              <a:rPr lang="en-US" sz="1260" b="1" dirty="0"/>
              <a:t> </a:t>
            </a:r>
            <a:r>
              <a:rPr lang="en-US" sz="1260" b="1" dirty="0" err="1"/>
              <a:t>뒷자리</a:t>
            </a:r>
            <a:r>
              <a:rPr lang="en-US" sz="1260" b="1" dirty="0"/>
              <a:t>	</a:t>
            </a:r>
            <a:r>
              <a:rPr lang="en-US" sz="1260" b="1" dirty="0" err="1"/>
              <a:t>전화번호</a:t>
            </a:r>
            <a:r>
              <a:rPr lang="en-US" sz="1260" b="1" dirty="0"/>
              <a:t>	       </a:t>
            </a:r>
            <a:r>
              <a:rPr lang="en-US" sz="1260" b="1" dirty="0" err="1"/>
              <a:t>등록일</a:t>
            </a:r>
            <a:r>
              <a:rPr lang="en-US" sz="1260" b="1" dirty="0"/>
              <a:t>	          		</a:t>
            </a:r>
            <a:r>
              <a:rPr lang="en-US" sz="1260" b="1" dirty="0" err="1"/>
              <a:t>수료여부</a:t>
            </a:r>
            <a:r>
              <a:rPr lang="en-US" sz="1260" b="1" dirty="0"/>
              <a:t/>
            </a:r>
            <a:br>
              <a:rPr lang="en-US" sz="1260" b="1" dirty="0"/>
            </a:br>
            <a:r>
              <a:rPr lang="en-US" sz="1260" b="1" dirty="0" err="1"/>
              <a:t>홍길동</a:t>
            </a:r>
            <a:r>
              <a:rPr lang="en-US" sz="1260" b="1" dirty="0"/>
              <a:t>		1234567	          010-1234- 5678    2019.01.03   	</a:t>
            </a:r>
            <a:r>
              <a:rPr lang="en-US" sz="1260" b="1" dirty="0" err="1"/>
              <a:t>수료</a:t>
            </a:r>
            <a:r>
              <a:rPr lang="en-US" sz="1260" b="1" dirty="0"/>
              <a:t> / </a:t>
            </a:r>
            <a:r>
              <a:rPr lang="en-US" sz="1260" b="1" dirty="0" err="1"/>
              <a:t>수강중</a:t>
            </a:r>
            <a:r>
              <a:rPr lang="en-US" sz="1260" b="1" dirty="0"/>
              <a:t> / </a:t>
            </a:r>
            <a:r>
              <a:rPr lang="en-US" sz="1260" b="1" dirty="0" err="1"/>
              <a:t>중도탈락</a:t>
            </a:r>
            <a:r>
              <a:rPr lang="en-US" sz="1260" b="1" dirty="0"/>
              <a:t>	</a:t>
            </a:r>
            <a:br>
              <a:rPr lang="en-US" sz="1260" b="1" dirty="0"/>
            </a:br>
            <a:r>
              <a:rPr lang="en-US" sz="1260" b="1" dirty="0"/>
              <a:t>~</a:t>
            </a:r>
            <a:br>
              <a:rPr lang="en-US" sz="1260" b="1" dirty="0"/>
            </a:br>
            <a:r>
              <a:rPr lang="en-US" sz="1260" b="1" dirty="0" err="1"/>
              <a:t>김길동</a:t>
            </a:r>
            <a:r>
              <a:rPr lang="en-US" sz="1260" b="1" dirty="0"/>
              <a:t/>
            </a:r>
            <a:br>
              <a:rPr lang="en-US" sz="1260" b="1" dirty="0"/>
            </a:br>
            <a:r>
              <a:rPr lang="en-US" sz="1260" b="1" dirty="0"/>
              <a:t>-----------------------------------------------------------------------------------------------------------------------------------</a:t>
            </a:r>
            <a:endParaRPr sz="1400">
              <a:latin typeface="Arial"/>
              <a:ea typeface="Arial"/>
              <a:cs typeface="Arial"/>
              <a:sym typeface="Arial"/>
            </a:endParaRPr>
          </a:p>
          <a:p>
            <a:pPr marL="0" lvl="0" indent="0" algn="l" rtl="0">
              <a:spcBef>
                <a:spcPts val="0"/>
              </a:spcBef>
              <a:spcAft>
                <a:spcPts val="0"/>
              </a:spcAft>
              <a:buClr>
                <a:schemeClr val="dk1"/>
              </a:buClr>
              <a:buSzPts val="1260"/>
              <a:buFont typeface="Malgun Gothic"/>
              <a:buNone/>
            </a:pPr>
            <a:r>
              <a:rPr lang="en-US" sz="1260" b="1" dirty="0"/>
              <a:t/>
            </a:r>
            <a:br>
              <a:rPr lang="en-US" sz="1260" b="1" dirty="0"/>
            </a:br>
            <a:endParaRPr sz="1260" b="1"/>
          </a:p>
          <a:p>
            <a:pPr marL="0" lvl="0" indent="0" algn="l" rtl="0">
              <a:spcBef>
                <a:spcPts val="0"/>
              </a:spcBef>
              <a:spcAft>
                <a:spcPts val="0"/>
              </a:spcAft>
              <a:buClr>
                <a:schemeClr val="dk1"/>
              </a:buClr>
              <a:buSzPts val="1260"/>
              <a:buFont typeface="Malgun Gothic"/>
              <a:buNone/>
            </a:pPr>
            <a:r>
              <a:rPr lang="en-US" sz="1260" b="1" dirty="0"/>
              <a:t>0. 뒤로가기</a:t>
            </a:r>
            <a:br>
              <a:rPr lang="en-US" sz="1260" b="1" dirty="0"/>
            </a:br>
            <a:r>
              <a:rPr lang="en-US" sz="1260" b="1" dirty="0"/>
              <a:t>===========================================================================</a:t>
            </a:r>
            <a:r>
              <a:rPr lang="en-US" sz="900" b="1" dirty="0"/>
              <a:t/>
            </a:r>
            <a:br>
              <a:rPr lang="en-US" sz="900" b="1" dirty="0"/>
            </a:br>
            <a:endParaRPr sz="9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65;p29"/>
          <p:cNvSpPr txBox="1">
            <a:spLocks noGrp="1"/>
          </p:cNvSpPr>
          <p:nvPr>
            <p:ph type="ctrTitle"/>
          </p:nvPr>
        </p:nvSpPr>
        <p:spPr>
          <a:xfrm>
            <a:off x="0" y="165471"/>
            <a:ext cx="9144000" cy="685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2. </a:t>
            </a:r>
            <a:r>
              <a:rPr lang="en-US" sz="1260" b="1" dirty="0" err="1"/>
              <a:t>개설</a:t>
            </a:r>
            <a:r>
              <a:rPr lang="en-US" sz="1260" b="1" dirty="0"/>
              <a:t> </a:t>
            </a:r>
            <a:r>
              <a:rPr lang="en-US" sz="1260" b="1" dirty="0" err="1"/>
              <a:t>과정</a:t>
            </a:r>
            <a:r>
              <a:rPr lang="en-US" sz="1260" b="1" dirty="0"/>
              <a:t> </a:t>
            </a:r>
            <a:r>
              <a:rPr lang="en-US" sz="1260" b="1" dirty="0" err="1"/>
              <a:t>관리</a:t>
            </a:r>
            <a:r>
              <a:rPr lang="en-US" sz="1260" b="1" dirty="0"/>
              <a:t> c. </a:t>
            </a:r>
            <a:r>
              <a:rPr lang="en-US" sz="1260" b="1" dirty="0" err="1"/>
              <a:t>새로운</a:t>
            </a:r>
            <a:r>
              <a:rPr lang="en-US" sz="1260" b="1" dirty="0"/>
              <a:t> </a:t>
            </a:r>
            <a:r>
              <a:rPr lang="en-US" sz="1260" b="1" dirty="0" err="1"/>
              <a:t>과정만들기</a:t>
            </a:r>
            <a:r>
              <a:rPr lang="en-US" sz="1260" b="1" dirty="0"/>
              <a:t> ===========================================================================</a:t>
            </a:r>
            <a:br>
              <a:rPr lang="en-US" sz="1260" b="1" dirty="0"/>
            </a:br>
            <a:r>
              <a:rPr lang="en-US" sz="1260" b="1" dirty="0"/>
              <a:t>■ </a:t>
            </a:r>
            <a:r>
              <a:rPr lang="en-US" sz="1260" b="1" dirty="0" err="1"/>
              <a:t>추가할</a:t>
            </a:r>
            <a:r>
              <a:rPr lang="en-US" sz="1260" b="1" dirty="0"/>
              <a:t> </a:t>
            </a:r>
            <a:r>
              <a:rPr lang="en-US" sz="1260" b="1" dirty="0" err="1"/>
              <a:t>과정</a:t>
            </a:r>
            <a:r>
              <a:rPr lang="en-US" sz="1260" b="1" dirty="0"/>
              <a:t> </a:t>
            </a:r>
            <a:r>
              <a:rPr lang="en-US" sz="1260" b="1" dirty="0" err="1"/>
              <a:t>이름</a:t>
            </a:r>
            <a:r>
              <a:rPr lang="en-US" sz="1260" b="1" dirty="0"/>
              <a:t> </a:t>
            </a:r>
            <a:r>
              <a:rPr lang="en-US" sz="1260" b="1" dirty="0" err="1"/>
              <a:t>입력</a:t>
            </a:r>
            <a:r>
              <a:rPr lang="en-US" sz="1260" b="1" dirty="0"/>
              <a:t> : </a:t>
            </a:r>
            <a:br>
              <a:rPr lang="en-US" sz="1260" b="1" dirty="0"/>
            </a:br>
            <a:r>
              <a:rPr lang="en-US" sz="1260" b="1" dirty="0"/>
              <a:t>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과목번호</a:t>
            </a:r>
            <a:r>
              <a:rPr lang="en-US" sz="1260" b="1" dirty="0"/>
              <a:t>	  	</a:t>
            </a:r>
            <a:r>
              <a:rPr lang="en-US" sz="1260" b="1" dirty="0" err="1"/>
              <a:t>과목명</a:t>
            </a:r>
            <a:r>
              <a:rPr lang="en-US" sz="1260" b="1" dirty="0"/>
              <a:t>		</a:t>
            </a:r>
            <a:r>
              <a:rPr lang="en-US" sz="1260" b="1" dirty="0" err="1"/>
              <a:t>과목기간</a:t>
            </a:r>
            <a:endParaRPr sz="1260" b="1"/>
          </a:p>
          <a:p>
            <a:pPr marL="0" lvl="0" indent="0" algn="l" rtl="0">
              <a:spcBef>
                <a:spcPts val="0"/>
              </a:spcBef>
              <a:spcAft>
                <a:spcPts val="0"/>
              </a:spcAft>
              <a:buClr>
                <a:schemeClr val="dk1"/>
              </a:buClr>
              <a:buSzPts val="1260"/>
              <a:buFont typeface="Malgun Gothic"/>
              <a:buNone/>
            </a:pPr>
            <a:r>
              <a:rPr lang="en-US" sz="1260" b="1" dirty="0"/>
              <a:t>	1	JAVA </a:t>
            </a:r>
            <a:r>
              <a:rPr lang="en-US" sz="1260" b="1" dirty="0" err="1"/>
              <a:t>프로그래밍</a:t>
            </a:r>
            <a:r>
              <a:rPr lang="en-US" sz="1260" b="1" dirty="0"/>
              <a:t>		    26</a:t>
            </a:r>
            <a:endParaRPr sz="1260" b="1"/>
          </a:p>
          <a:p>
            <a:pPr marL="0" lvl="0" indent="0" algn="l" rtl="0">
              <a:spcBef>
                <a:spcPts val="0"/>
              </a:spcBef>
              <a:spcAft>
                <a:spcPts val="0"/>
              </a:spcAft>
              <a:buClr>
                <a:schemeClr val="dk1"/>
              </a:buClr>
              <a:buSzPts val="1260"/>
              <a:buFont typeface="Malgun Gothic"/>
              <a:buNone/>
            </a:pPr>
            <a:r>
              <a:rPr lang="en-US" sz="1260" b="1" dirty="0"/>
              <a:t>	2	JAVA Testing		    67</a:t>
            </a:r>
            <a:endParaRPr sz="1260" b="1"/>
          </a:p>
          <a:p>
            <a:pPr marL="0" lvl="0" indent="0" algn="l" rtl="0">
              <a:spcBef>
                <a:spcPts val="0"/>
              </a:spcBef>
              <a:spcAft>
                <a:spcPts val="0"/>
              </a:spcAft>
              <a:buClr>
                <a:schemeClr val="dk1"/>
              </a:buClr>
              <a:buSzPts val="1260"/>
              <a:buFont typeface="Malgun Gothic"/>
              <a:buNone/>
            </a:pPr>
            <a:r>
              <a:rPr lang="en-US" sz="1260" b="1" dirty="0"/>
              <a:t>	..		..			    ..</a:t>
            </a:r>
            <a:endParaRPr sz="1260" b="1"/>
          </a:p>
          <a:p>
            <a:pPr marL="0" lvl="0" indent="0" algn="l" rtl="0">
              <a:spcBef>
                <a:spcPts val="0"/>
              </a:spcBef>
              <a:spcAft>
                <a:spcPts val="0"/>
              </a:spcAft>
              <a:buClr>
                <a:schemeClr val="dk1"/>
              </a:buClr>
              <a:buSzPts val="1260"/>
              <a:buFont typeface="Malgun Gothic"/>
              <a:buNone/>
            </a:pPr>
            <a:r>
              <a:rPr lang="en-US" sz="1260" b="1" dirty="0"/>
              <a:t>	..		..			    ..</a:t>
            </a:r>
            <a:endParaRPr sz="1260" b="1"/>
          </a:p>
          <a:p>
            <a:pPr marL="0" lvl="0" indent="0" algn="l" rtl="0">
              <a:spcBef>
                <a:spcPts val="0"/>
              </a:spcBef>
              <a:spcAft>
                <a:spcPts val="0"/>
              </a:spcAft>
              <a:buClr>
                <a:schemeClr val="dk1"/>
              </a:buClr>
              <a:buSzPts val="1260"/>
              <a:buFont typeface="Malgun Gothic"/>
              <a:buNone/>
            </a:pPr>
            <a:r>
              <a:rPr lang="en-US" sz="1260" b="1" dirty="0"/>
              <a:t>	..		..			    ..</a:t>
            </a:r>
            <a:endParaRPr sz="1260" b="1"/>
          </a:p>
          <a:p>
            <a:pPr marL="0" lvl="0" indent="0" algn="l" rtl="0">
              <a:spcBef>
                <a:spcPts val="0"/>
              </a:spcBef>
              <a:spcAft>
                <a:spcPts val="0"/>
              </a:spcAft>
              <a:buClr>
                <a:schemeClr val="dk1"/>
              </a:buClr>
              <a:buSzPts val="1260"/>
              <a:buFont typeface="Malgun Gothic"/>
              <a:buNone/>
            </a:pPr>
            <a:r>
              <a:rPr lang="en-US" sz="1260" b="1" dirty="0"/>
              <a:t>	..		..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 </a:t>
            </a:r>
            <a:r>
              <a:rPr lang="en-US" sz="1260" b="1" dirty="0" err="1"/>
              <a:t>새로운</a:t>
            </a:r>
            <a:r>
              <a:rPr lang="en-US" sz="1260" b="1" dirty="0"/>
              <a:t> </a:t>
            </a:r>
            <a:r>
              <a:rPr lang="en-US" sz="1260" b="1" dirty="0" err="1"/>
              <a:t>과정에</a:t>
            </a:r>
            <a:r>
              <a:rPr lang="en-US" sz="1260" b="1" dirty="0"/>
              <a:t> </a:t>
            </a:r>
            <a:r>
              <a:rPr lang="en-US" sz="1260" b="1" dirty="0" err="1"/>
              <a:t>과목</a:t>
            </a:r>
            <a:r>
              <a:rPr lang="en-US" sz="1260" b="1" dirty="0"/>
              <a:t> </a:t>
            </a:r>
            <a:r>
              <a:rPr lang="en-US" sz="1260" b="1" dirty="0" err="1"/>
              <a:t>추가하기</a:t>
            </a:r>
            <a:r>
              <a:rPr lang="en-US" sz="1260" b="1" dirty="0"/>
              <a:t> </a:t>
            </a:r>
            <a:br>
              <a:rPr lang="en-US" sz="1260" b="1" dirty="0"/>
            </a:br>
            <a:r>
              <a:rPr lang="en-US" sz="1260" b="1" dirty="0"/>
              <a:t>1. </a:t>
            </a:r>
            <a:r>
              <a:rPr lang="en-US" sz="1260" b="1" dirty="0" err="1"/>
              <a:t>첫번째</a:t>
            </a:r>
            <a:r>
              <a:rPr lang="en-US" sz="1260" b="1" dirty="0"/>
              <a:t> </a:t>
            </a:r>
            <a:r>
              <a:rPr lang="en-US" sz="1260" b="1" dirty="0" err="1"/>
              <a:t>과목번호</a:t>
            </a:r>
            <a:r>
              <a:rPr lang="en-US" sz="1260" b="1" dirty="0"/>
              <a:t> : </a:t>
            </a:r>
            <a:br>
              <a:rPr lang="en-US" sz="1260" b="1" dirty="0"/>
            </a:br>
            <a:r>
              <a:rPr lang="en-US" sz="1260" b="1" dirty="0"/>
              <a:t>2. </a:t>
            </a:r>
            <a:r>
              <a:rPr lang="en-US" sz="1260" b="1" dirty="0" err="1"/>
              <a:t>두번째</a:t>
            </a:r>
            <a:r>
              <a:rPr lang="en-US" sz="1260" b="1" dirty="0"/>
              <a:t> </a:t>
            </a:r>
            <a:r>
              <a:rPr lang="en-US" sz="1260" b="1" dirty="0" err="1"/>
              <a:t>과목번호</a:t>
            </a:r>
            <a:r>
              <a:rPr lang="en-US" sz="1260" b="1" dirty="0"/>
              <a:t> : </a:t>
            </a:r>
            <a:br>
              <a:rPr lang="en-US" sz="1260" b="1" dirty="0"/>
            </a:br>
            <a:r>
              <a:rPr lang="en-US" sz="1260" b="1" dirty="0"/>
              <a:t>3. </a:t>
            </a:r>
            <a:r>
              <a:rPr lang="en-US" sz="1260" b="1" dirty="0" err="1"/>
              <a:t>세번째</a:t>
            </a:r>
            <a:r>
              <a:rPr lang="en-US" sz="1260" b="1" dirty="0"/>
              <a:t> </a:t>
            </a:r>
            <a:r>
              <a:rPr lang="en-US" sz="1260" b="1" dirty="0" err="1"/>
              <a:t>과목번호</a:t>
            </a:r>
            <a:r>
              <a:rPr lang="en-US" sz="1260" b="1" dirty="0"/>
              <a:t> :</a:t>
            </a:r>
            <a:br>
              <a:rPr lang="en-US" sz="1260" b="1" dirty="0"/>
            </a:br>
            <a:r>
              <a:rPr lang="en-US" sz="1260" b="1" dirty="0"/>
              <a:t>4. </a:t>
            </a:r>
            <a:r>
              <a:rPr lang="en-US" sz="1260" b="1" dirty="0" err="1"/>
              <a:t>네번째</a:t>
            </a:r>
            <a:r>
              <a:rPr lang="en-US" sz="1260" b="1" dirty="0"/>
              <a:t> </a:t>
            </a:r>
            <a:r>
              <a:rPr lang="en-US" sz="1260" b="1" dirty="0" err="1"/>
              <a:t>과목번호</a:t>
            </a:r>
            <a:r>
              <a:rPr lang="en-US" sz="1260" b="1" dirty="0"/>
              <a:t> :</a:t>
            </a:r>
            <a:br>
              <a:rPr lang="en-US" sz="1260" b="1" dirty="0"/>
            </a:br>
            <a:r>
              <a:rPr lang="en-US" sz="1260" b="1" dirty="0"/>
              <a:t>5. </a:t>
            </a:r>
            <a:r>
              <a:rPr lang="en-US" sz="1260" b="1" dirty="0" err="1"/>
              <a:t>다섯째</a:t>
            </a:r>
            <a:r>
              <a:rPr lang="en-US" sz="1260" b="1" dirty="0"/>
              <a:t> </a:t>
            </a:r>
            <a:r>
              <a:rPr lang="en-US" sz="1260" b="1" dirty="0" err="1"/>
              <a:t>과목번호</a:t>
            </a:r>
            <a:r>
              <a:rPr lang="en-US" sz="1260" b="1" dirty="0"/>
              <a:t> :</a:t>
            </a:r>
            <a:br>
              <a:rPr lang="en-US" sz="1260" b="1" dirty="0"/>
            </a:br>
            <a:r>
              <a:rPr lang="en-US" sz="1260" b="1" dirty="0"/>
              <a:t>6. </a:t>
            </a:r>
            <a:r>
              <a:rPr lang="en-US" sz="1260" b="1" dirty="0" err="1"/>
              <a:t>마지막</a:t>
            </a:r>
            <a:r>
              <a:rPr lang="en-US" sz="1260" b="1" dirty="0"/>
              <a:t> </a:t>
            </a:r>
            <a:r>
              <a:rPr lang="en-US" sz="1260" b="1" dirty="0" err="1"/>
              <a:t>과목번호</a:t>
            </a:r>
            <a:r>
              <a:rPr lang="en-US" sz="1260" b="1" dirty="0"/>
              <a:t> :</a:t>
            </a:r>
            <a:br>
              <a:rPr lang="en-US" sz="1260" b="1" dirty="0"/>
            </a:br>
            <a:r>
              <a:rPr lang="en-US" sz="1260" b="1" dirty="0"/>
              <a:t/>
            </a:r>
            <a:br>
              <a:rPr lang="en-US" sz="1260" b="1" dirty="0"/>
            </a:br>
            <a:endParaRPr sz="1260" b="1"/>
          </a:p>
          <a:p>
            <a:pPr marL="0" lvl="0" indent="0" algn="l" rtl="0">
              <a:spcBef>
                <a:spcPts val="0"/>
              </a:spcBef>
              <a:spcAft>
                <a:spcPts val="0"/>
              </a:spcAft>
              <a:buClr>
                <a:schemeClr val="dk1"/>
              </a:buClr>
              <a:buSzPts val="1260"/>
              <a:buFont typeface="Malgun Gothic"/>
              <a:buNone/>
            </a:pPr>
            <a:r>
              <a:rPr lang="en-US" sz="1260" b="1" dirty="0"/>
              <a:t>0. 뒤로가기</a:t>
            </a:r>
            <a:br>
              <a:rPr lang="en-US" sz="1260" b="1" dirty="0"/>
            </a:br>
            <a:r>
              <a:rPr lang="en-US" sz="1260" b="1" dirty="0"/>
              <a:t>===========================================================================</a:t>
            </a:r>
            <a:r>
              <a:rPr lang="en-US" sz="900" b="1" dirty="0"/>
              <a:t/>
            </a:r>
            <a:br>
              <a:rPr lang="en-US" sz="900" b="1" dirty="0"/>
            </a:br>
            <a:endParaRPr sz="9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170;p30"/>
          <p:cNvSpPr txBox="1">
            <a:spLocks noGrp="1"/>
          </p:cNvSpPr>
          <p:nvPr>
            <p:ph type="ctrTitle"/>
          </p:nvPr>
        </p:nvSpPr>
        <p:spPr>
          <a:xfrm>
            <a:off x="0" y="78381"/>
            <a:ext cx="9324600" cy="685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2. </a:t>
            </a:r>
            <a:r>
              <a:rPr lang="en-US" sz="1260" b="1" dirty="0" err="1"/>
              <a:t>개설</a:t>
            </a:r>
            <a:r>
              <a:rPr lang="en-US" sz="1260" b="1" dirty="0"/>
              <a:t> </a:t>
            </a:r>
            <a:r>
              <a:rPr lang="en-US" sz="1260" b="1" dirty="0" err="1"/>
              <a:t>과정</a:t>
            </a:r>
            <a:r>
              <a:rPr lang="en-US" sz="1260" b="1" dirty="0"/>
              <a:t> </a:t>
            </a:r>
            <a:r>
              <a:rPr lang="en-US" sz="1260" b="1" dirty="0" err="1"/>
              <a:t>관리</a:t>
            </a:r>
            <a:r>
              <a:rPr lang="en-US" sz="1260" b="1" dirty="0"/>
              <a:t> </a:t>
            </a:r>
            <a:r>
              <a:rPr lang="en-US" sz="1260" b="1" dirty="0" err="1"/>
              <a:t>d.과정</a:t>
            </a:r>
            <a:r>
              <a:rPr lang="en-US" sz="1260" b="1" dirty="0"/>
              <a:t> </a:t>
            </a:r>
            <a:r>
              <a:rPr lang="en-US" sz="1260" b="1" dirty="0" err="1"/>
              <a:t>개설하기</a:t>
            </a:r>
            <a:r>
              <a:rPr lang="en-US" sz="1260" b="1" dirty="0"/>
              <a:t> ===========================================================================</a:t>
            </a:r>
            <a:br>
              <a:rPr lang="en-US" sz="1260" b="1" dirty="0"/>
            </a:br>
            <a:r>
              <a:rPr lang="en-US" sz="1260" b="1" dirty="0"/>
              <a:t>■ </a:t>
            </a:r>
            <a:r>
              <a:rPr lang="en-US" sz="1260" b="1" dirty="0" err="1"/>
              <a:t>개설할</a:t>
            </a:r>
            <a:r>
              <a:rPr lang="en-US" sz="1260" b="1" dirty="0"/>
              <a:t> </a:t>
            </a:r>
            <a:r>
              <a:rPr lang="en-US" sz="1260" b="1" dirty="0" err="1"/>
              <a:t>과정번호</a:t>
            </a:r>
            <a:r>
              <a:rPr lang="en-US" sz="1260" b="1" dirty="0"/>
              <a:t> </a:t>
            </a:r>
            <a:r>
              <a:rPr lang="en-US" sz="1260" b="1" dirty="0" err="1"/>
              <a:t>입력</a:t>
            </a:r>
            <a:r>
              <a:rPr lang="en-US" sz="1260" b="1" dirty="0"/>
              <a:t>: </a:t>
            </a:r>
            <a:br>
              <a:rPr lang="en-US" sz="1260" b="1" dirty="0"/>
            </a:br>
            <a:r>
              <a:rPr lang="en-US" sz="1260" b="1" dirty="0"/>
              <a:t>■ </a:t>
            </a:r>
            <a:r>
              <a:rPr lang="en-US" sz="1260" b="1" dirty="0" err="1"/>
              <a:t>과정</a:t>
            </a:r>
            <a:r>
              <a:rPr lang="en-US" sz="1260" b="1" dirty="0"/>
              <a:t> </a:t>
            </a:r>
            <a:r>
              <a:rPr lang="en-US" sz="1260" b="1" dirty="0" err="1"/>
              <a:t>시작일</a:t>
            </a:r>
            <a:r>
              <a:rPr lang="en-US" sz="1260" b="1" dirty="0"/>
              <a:t> </a:t>
            </a:r>
            <a:r>
              <a:rPr lang="en-US" sz="1260" b="1" dirty="0" err="1"/>
              <a:t>입력</a:t>
            </a:r>
            <a:r>
              <a:rPr lang="en-US" sz="1260" b="1" dirty="0"/>
              <a:t> : (“</a:t>
            </a:r>
            <a:r>
              <a:rPr lang="en-US" sz="1260" b="1" dirty="0" err="1"/>
              <a:t>yyyymmdd</a:t>
            </a:r>
            <a:r>
              <a:rPr lang="en-US" sz="1260" b="1" dirty="0"/>
              <a:t>” </a:t>
            </a:r>
            <a:r>
              <a:rPr lang="en-US" sz="1260" b="1" dirty="0" err="1"/>
              <a:t>형식</a:t>
            </a:r>
            <a:r>
              <a:rPr lang="en-US" sz="1260" b="1" dirty="0"/>
              <a:t>) // </a:t>
            </a:r>
            <a:r>
              <a:rPr lang="en-US" sz="1260" b="1" dirty="0" err="1"/>
              <a:t>주말은</a:t>
            </a:r>
            <a:r>
              <a:rPr lang="en-US" sz="1260" b="1" dirty="0"/>
              <a:t> </a:t>
            </a:r>
            <a:r>
              <a:rPr lang="en-US" sz="1260" b="1" dirty="0" err="1"/>
              <a:t>설정할</a:t>
            </a:r>
            <a:r>
              <a:rPr lang="en-US" sz="1260" b="1" dirty="0"/>
              <a:t> 수 </a:t>
            </a:r>
            <a:r>
              <a:rPr lang="en-US" sz="1260" b="1" dirty="0" err="1"/>
              <a:t>없음</a:t>
            </a: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강의실</a:t>
            </a:r>
            <a:r>
              <a:rPr lang="en-US" sz="1260" b="1" dirty="0"/>
              <a:t> </a:t>
            </a:r>
            <a:r>
              <a:rPr lang="en-US" sz="1260" b="1" dirty="0" err="1"/>
              <a:t>배정</a:t>
            </a:r>
            <a:r>
              <a:rPr lang="en-US" sz="1260" b="1" dirty="0"/>
              <a:t> :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
            </a:r>
            <a:br>
              <a:rPr lang="en-US" sz="1260" b="1" dirty="0"/>
            </a:br>
            <a:endParaRPr sz="1260" b="1"/>
          </a:p>
          <a:p>
            <a:pPr marL="0" lvl="0" indent="0" algn="l" rtl="0">
              <a:spcBef>
                <a:spcPts val="0"/>
              </a:spcBef>
              <a:spcAft>
                <a:spcPts val="0"/>
              </a:spcAft>
              <a:buClr>
                <a:schemeClr val="dk1"/>
              </a:buClr>
              <a:buSzPts val="1260"/>
              <a:buFont typeface="Malgun Gothic"/>
              <a:buNone/>
            </a:pPr>
            <a:r>
              <a:rPr lang="en-US" sz="1260" b="1" dirty="0"/>
              <a:t>0. 뒤로가기</a:t>
            </a:r>
            <a:br>
              <a:rPr lang="en-US" sz="1260" b="1" dirty="0"/>
            </a:br>
            <a:r>
              <a:rPr lang="en-US" sz="1260" b="1" dirty="0"/>
              <a:t>===========================================================================</a:t>
            </a:r>
            <a:r>
              <a:rPr lang="en-US" sz="900" b="1" dirty="0"/>
              <a:t/>
            </a:r>
            <a:br>
              <a:rPr lang="en-US" sz="900" b="1" dirty="0"/>
            </a:br>
            <a:r>
              <a:rPr lang="en-US" sz="1400" b="1" dirty="0"/>
              <a:t>-------------------------------------------------------------------------------------------------------</a:t>
            </a:r>
            <a:br>
              <a:rPr lang="en-US" sz="1400" b="1" dirty="0"/>
            </a:br>
            <a:r>
              <a:rPr lang="en-US" sz="1400" b="1" dirty="0"/>
              <a:t>■ </a:t>
            </a:r>
            <a:r>
              <a:rPr lang="en-US" sz="1400" b="1" dirty="0" err="1"/>
              <a:t>개설</a:t>
            </a:r>
            <a:r>
              <a:rPr lang="en-US" sz="1400" b="1" dirty="0"/>
              <a:t> </a:t>
            </a:r>
            <a:r>
              <a:rPr lang="en-US" sz="1400" b="1" dirty="0" err="1"/>
              <a:t>완료시</a:t>
            </a:r>
            <a:r>
              <a:rPr lang="en-US" sz="1400" b="1" dirty="0"/>
              <a:t> </a:t>
            </a:r>
            <a:endParaRPr sz="1400" b="1"/>
          </a:p>
          <a:p>
            <a:pPr marL="0" lvl="0" indent="0" algn="l" rtl="0">
              <a:spcBef>
                <a:spcPts val="0"/>
              </a:spcBef>
              <a:spcAft>
                <a:spcPts val="0"/>
              </a:spcAft>
              <a:buClr>
                <a:schemeClr val="dk1"/>
              </a:buClr>
              <a:buSzPts val="1260"/>
              <a:buFont typeface="Malgun Gothic"/>
              <a:buNone/>
            </a:pPr>
            <a:r>
              <a:rPr lang="en-US" sz="1400" b="1" dirty="0" err="1"/>
              <a:t>새로운</a:t>
            </a:r>
            <a:r>
              <a:rPr lang="en-US" sz="1400" b="1" dirty="0"/>
              <a:t> </a:t>
            </a:r>
            <a:r>
              <a:rPr lang="en-US" sz="1400" b="1" dirty="0" err="1"/>
              <a:t>강의가</a:t>
            </a:r>
            <a:r>
              <a:rPr lang="en-US" sz="1400" b="1" dirty="0"/>
              <a:t> </a:t>
            </a:r>
            <a:r>
              <a:rPr lang="en-US" sz="1400" b="1" dirty="0" err="1"/>
              <a:t>개설되었습니다</a:t>
            </a:r>
            <a:r>
              <a:rPr lang="en-US" sz="1400" b="1" dirty="0"/>
              <a:t>.</a:t>
            </a:r>
            <a:endParaRPr sz="140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a:t>번호</a:t>
            </a:r>
            <a:r>
              <a:rPr lang="en-US" sz="1400" b="1" dirty="0"/>
              <a:t>		</a:t>
            </a:r>
            <a:r>
              <a:rPr lang="en-US" sz="1400" b="1" dirty="0" err="1" smtClean="0"/>
              <a:t>과정명</a:t>
            </a:r>
            <a:r>
              <a:rPr lang="en-US" sz="1400" b="1" dirty="0"/>
              <a:t>	</a:t>
            </a:r>
            <a:r>
              <a:rPr lang="en-US" sz="1400" b="1" dirty="0" smtClean="0"/>
              <a:t>		</a:t>
            </a:r>
            <a:r>
              <a:rPr lang="en-US" sz="1400" b="1" dirty="0" err="1" smtClean="0"/>
              <a:t>과정</a:t>
            </a:r>
            <a:r>
              <a:rPr lang="en-US" sz="1400" b="1" dirty="0" smtClean="0"/>
              <a:t> </a:t>
            </a:r>
            <a:r>
              <a:rPr lang="en-US" sz="1400" b="1" dirty="0" err="1" smtClean="0"/>
              <a:t>시작일</a:t>
            </a:r>
            <a:r>
              <a:rPr lang="en-US" sz="1400" b="1" dirty="0" smtClean="0"/>
              <a:t>    </a:t>
            </a:r>
            <a:r>
              <a:rPr lang="en-US" sz="1400" b="1" dirty="0" err="1" smtClean="0"/>
              <a:t>과정</a:t>
            </a:r>
            <a:r>
              <a:rPr lang="en-US" sz="1400" b="1" dirty="0" smtClean="0"/>
              <a:t> </a:t>
            </a:r>
            <a:r>
              <a:rPr lang="en-US" sz="1400" b="1" dirty="0" err="1"/>
              <a:t>종료일</a:t>
            </a:r>
            <a:r>
              <a:rPr lang="en-US" sz="1400" b="1" dirty="0"/>
              <a:t>   </a:t>
            </a:r>
            <a:r>
              <a:rPr lang="en-US" sz="1400" b="1" dirty="0" err="1" smtClean="0"/>
              <a:t>기간</a:t>
            </a:r>
            <a:r>
              <a:rPr lang="en-US" sz="1400" b="1" dirty="0"/>
              <a:t>	</a:t>
            </a:r>
            <a:r>
              <a:rPr lang="en-US" sz="1400" b="1" dirty="0" smtClean="0"/>
              <a:t>   </a:t>
            </a:r>
            <a:r>
              <a:rPr lang="en-US" sz="1400" b="1" dirty="0" err="1" smtClean="0"/>
              <a:t>강의실</a:t>
            </a:r>
            <a:endParaRPr sz="1400" b="1"/>
          </a:p>
          <a:p>
            <a:pPr marL="0" lvl="0" indent="0" algn="l" rtl="0">
              <a:spcBef>
                <a:spcPts val="0"/>
              </a:spcBef>
              <a:spcAft>
                <a:spcPts val="0"/>
              </a:spcAft>
              <a:buClr>
                <a:schemeClr val="dk1"/>
              </a:buClr>
              <a:buSzPts val="1260"/>
              <a:buFont typeface="Malgun Gothic"/>
              <a:buNone/>
            </a:pPr>
            <a:r>
              <a:rPr lang="en-US" sz="1400" b="1" dirty="0"/>
              <a:t>     10	</a:t>
            </a:r>
            <a:r>
              <a:rPr lang="en-US" sz="1400" b="1" dirty="0" err="1"/>
              <a:t>자바</a:t>
            </a:r>
            <a:r>
              <a:rPr lang="en-US" sz="1400" b="1" dirty="0"/>
              <a:t> </a:t>
            </a:r>
            <a:r>
              <a:rPr lang="en-US" sz="1400" b="1" dirty="0" err="1"/>
              <a:t>기반</a:t>
            </a:r>
            <a:r>
              <a:rPr lang="en-US" sz="1400" b="1" dirty="0"/>
              <a:t> </a:t>
            </a:r>
            <a:r>
              <a:rPr lang="en-US" sz="1400" b="1" dirty="0" err="1"/>
              <a:t>모바일</a:t>
            </a:r>
            <a:r>
              <a:rPr lang="en-US" sz="1400" b="1" dirty="0"/>
              <a:t> </a:t>
            </a:r>
            <a:r>
              <a:rPr lang="en-US" sz="1400" b="1" dirty="0" err="1"/>
              <a:t>융합SW</a:t>
            </a:r>
            <a:r>
              <a:rPr lang="en-US" sz="1400" b="1" dirty="0"/>
              <a:t> </a:t>
            </a:r>
            <a:r>
              <a:rPr lang="en-US" sz="1400" b="1" dirty="0" err="1"/>
              <a:t>개발자</a:t>
            </a:r>
            <a:r>
              <a:rPr lang="en-US" sz="1400" b="1" dirty="0"/>
              <a:t> </a:t>
            </a:r>
            <a:r>
              <a:rPr lang="en-US" sz="1400" b="1" dirty="0" err="1"/>
              <a:t>양성</a:t>
            </a:r>
            <a:r>
              <a:rPr lang="en-US" sz="1400" b="1" dirty="0"/>
              <a:t> </a:t>
            </a:r>
            <a:r>
              <a:rPr lang="en-US" sz="1400" b="1" dirty="0" err="1"/>
              <a:t>과정</a:t>
            </a:r>
            <a:r>
              <a:rPr lang="en-US" sz="1400" b="1" dirty="0"/>
              <a:t>	</a:t>
            </a:r>
            <a:r>
              <a:rPr lang="en-US" sz="1400" b="1" dirty="0" smtClean="0"/>
              <a:t>  20200501     20200501    112</a:t>
            </a:r>
            <a:r>
              <a:rPr lang="en-US" sz="1400" b="1" dirty="0"/>
              <a:t>	  </a:t>
            </a:r>
            <a:r>
              <a:rPr lang="en-US" sz="1400" b="1" dirty="0" smtClean="0"/>
              <a:t>    </a:t>
            </a:r>
            <a:r>
              <a:rPr lang="en-US" sz="1400" b="1" dirty="0"/>
              <a:t>1</a:t>
            </a:r>
            <a:endParaRPr sz="1400" b="1"/>
          </a:p>
          <a:p>
            <a:pPr marL="0" lvl="0" indent="0" algn="l" rtl="0">
              <a:spcBef>
                <a:spcPts val="0"/>
              </a:spcBef>
              <a:spcAft>
                <a:spcPts val="0"/>
              </a:spcAft>
              <a:buClr>
                <a:schemeClr val="dk1"/>
              </a:buClr>
              <a:buSzPts val="1260"/>
              <a:buFont typeface="Malgun Gothic"/>
              <a:buNone/>
            </a:pPr>
            <a:r>
              <a:rPr lang="en-US" sz="1400" b="1" dirty="0"/>
              <a:t>■ </a:t>
            </a:r>
            <a:r>
              <a:rPr lang="en-US" sz="1400" b="1" dirty="0" err="1"/>
              <a:t>개설</a:t>
            </a:r>
            <a:r>
              <a:rPr lang="en-US" sz="1400" b="1" dirty="0"/>
              <a:t> </a:t>
            </a:r>
            <a:r>
              <a:rPr lang="en-US" sz="1400" b="1" dirty="0" err="1"/>
              <a:t>실패시</a:t>
            </a:r>
            <a:endParaRPr sz="1400" b="1"/>
          </a:p>
          <a:p>
            <a:pPr marL="0" lvl="0" indent="0" algn="l" rtl="0">
              <a:spcBef>
                <a:spcPts val="0"/>
              </a:spcBef>
              <a:spcAft>
                <a:spcPts val="0"/>
              </a:spcAft>
              <a:buClr>
                <a:schemeClr val="dk1"/>
              </a:buClr>
              <a:buSzPts val="1260"/>
              <a:buFont typeface="Malgun Gothic"/>
              <a:buNone/>
            </a:pPr>
            <a:r>
              <a:rPr lang="en-US" sz="1400" b="1" dirty="0" err="1"/>
              <a:t>강의</a:t>
            </a:r>
            <a:r>
              <a:rPr lang="en-US" sz="1400" b="1" dirty="0"/>
              <a:t> </a:t>
            </a:r>
            <a:r>
              <a:rPr lang="en-US" sz="1400" b="1" dirty="0" err="1"/>
              <a:t>개설에</a:t>
            </a:r>
            <a:r>
              <a:rPr lang="en-US" sz="1400" b="1" dirty="0"/>
              <a:t> </a:t>
            </a:r>
            <a:r>
              <a:rPr lang="en-US" sz="1400" b="1" dirty="0" err="1"/>
              <a:t>실패했습니다</a:t>
            </a:r>
            <a:r>
              <a:rPr lang="en-US" sz="1400" b="1" dirty="0"/>
              <a:t>. </a:t>
            </a:r>
            <a:br>
              <a:rPr lang="en-US" sz="1400" b="1" dirty="0"/>
            </a:br>
            <a:r>
              <a:rPr lang="en-US" sz="1400" b="1" dirty="0"/>
              <a:t>===========================================================</a:t>
            </a:r>
            <a:r>
              <a:rPr lang="en-US" sz="1000" b="1" dirty="0"/>
              <a:t/>
            </a:r>
            <a:br>
              <a:rPr lang="en-US" sz="1000" b="1" dirty="0"/>
            </a:br>
            <a:endParaRPr sz="9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75;p31"/>
          <p:cNvSpPr txBox="1">
            <a:spLocks noGrp="1"/>
          </p:cNvSpPr>
          <p:nvPr>
            <p:ph type="ctrTitle"/>
          </p:nvPr>
        </p:nvSpPr>
        <p:spPr>
          <a:xfrm>
            <a:off x="0" y="0"/>
            <a:ext cx="9144000" cy="685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2. </a:t>
            </a:r>
            <a:r>
              <a:rPr lang="en-US" sz="1260" b="1" dirty="0" err="1"/>
              <a:t>개설</a:t>
            </a:r>
            <a:r>
              <a:rPr lang="en-US" sz="1260" b="1" dirty="0"/>
              <a:t> </a:t>
            </a:r>
            <a:r>
              <a:rPr lang="en-US" sz="1260" b="1" dirty="0" err="1"/>
              <a:t>과정</a:t>
            </a:r>
            <a:r>
              <a:rPr lang="en-US" sz="1260" b="1" dirty="0"/>
              <a:t> </a:t>
            </a:r>
            <a:r>
              <a:rPr lang="en-US" sz="1260" b="1" dirty="0" err="1"/>
              <a:t>관리</a:t>
            </a:r>
            <a:r>
              <a:rPr lang="en-US" sz="1260" b="1" dirty="0"/>
              <a:t> e.</a:t>
            </a:r>
            <a:r>
              <a:rPr lang="en-US" sz="1400" b="1" dirty="0"/>
              <a:t> </a:t>
            </a:r>
            <a:r>
              <a:rPr lang="en-US" sz="1200" b="1" dirty="0" err="1"/>
              <a:t>과정</a:t>
            </a:r>
            <a:r>
              <a:rPr lang="en-US" sz="1200" b="1" dirty="0"/>
              <a:t> </a:t>
            </a:r>
            <a:r>
              <a:rPr lang="en-US" sz="1200" b="1" dirty="0" err="1"/>
              <a:t>지우기</a:t>
            </a:r>
            <a:r>
              <a:rPr lang="en-US" sz="1200" b="1" dirty="0"/>
              <a:t> </a:t>
            </a:r>
            <a:r>
              <a:rPr lang="en-US" sz="1260" b="1" dirty="0"/>
              <a:t>===========================================================================</a:t>
            </a:r>
            <a:br>
              <a:rPr lang="en-US" sz="1260" b="1" dirty="0"/>
            </a:br>
            <a:r>
              <a:rPr lang="en-US" sz="1260" b="1" dirty="0"/>
              <a:t>■ </a:t>
            </a:r>
            <a:r>
              <a:rPr lang="en-US" sz="1260" b="1" dirty="0" err="1"/>
              <a:t>삭제할</a:t>
            </a:r>
            <a:r>
              <a:rPr lang="en-US" sz="1260" b="1" dirty="0"/>
              <a:t> </a:t>
            </a:r>
            <a:r>
              <a:rPr lang="en-US" sz="1260" b="1" dirty="0" err="1"/>
              <a:t>과정</a:t>
            </a:r>
            <a:r>
              <a:rPr lang="en-US" sz="1260" b="1" dirty="0"/>
              <a:t> </a:t>
            </a:r>
            <a:r>
              <a:rPr lang="en-US" sz="1260" b="1" dirty="0" err="1"/>
              <a:t>번호</a:t>
            </a:r>
            <a:r>
              <a:rPr lang="en-US" sz="1260" b="1" dirty="0"/>
              <a:t> </a:t>
            </a:r>
            <a:r>
              <a:rPr lang="en-US" sz="1260" b="1" dirty="0" err="1"/>
              <a:t>입력</a:t>
            </a:r>
            <a:r>
              <a:rPr lang="en-US" sz="1260" b="1" dirty="0"/>
              <a:t> :  10</a:t>
            </a:r>
            <a:br>
              <a:rPr lang="en-US" sz="1260" b="1" dirty="0"/>
            </a:br>
            <a:endParaRPr sz="126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smtClean="0"/>
              <a:t>번호</a:t>
            </a:r>
            <a:r>
              <a:rPr lang="en-US" sz="1400" b="1" dirty="0"/>
              <a:t>	</a:t>
            </a:r>
            <a:r>
              <a:rPr lang="en-US" sz="1400" b="1" dirty="0" smtClean="0"/>
              <a:t>	          </a:t>
            </a:r>
            <a:r>
              <a:rPr lang="en-US" sz="1400" b="1" dirty="0" err="1" smtClean="0"/>
              <a:t>과정명</a:t>
            </a:r>
            <a:r>
              <a:rPr lang="en-US" sz="1400" b="1" dirty="0"/>
              <a:t>					</a:t>
            </a:r>
            <a:endParaRPr sz="1400" b="1"/>
          </a:p>
          <a:p>
            <a:pPr marL="0" lvl="0" indent="0" algn="l" rtl="0">
              <a:spcBef>
                <a:spcPts val="0"/>
              </a:spcBef>
              <a:spcAft>
                <a:spcPts val="0"/>
              </a:spcAft>
              <a:buClr>
                <a:schemeClr val="dk1"/>
              </a:buClr>
              <a:buSzPts val="1260"/>
              <a:buFont typeface="Malgun Gothic"/>
              <a:buNone/>
            </a:pPr>
            <a:r>
              <a:rPr lang="en-US" sz="1400" b="1" dirty="0"/>
              <a:t>     10	</a:t>
            </a:r>
            <a:r>
              <a:rPr lang="en-US" sz="1400" b="1" dirty="0" err="1"/>
              <a:t>자바</a:t>
            </a:r>
            <a:r>
              <a:rPr lang="en-US" sz="1400" b="1" dirty="0"/>
              <a:t> </a:t>
            </a:r>
            <a:r>
              <a:rPr lang="en-US" sz="1400" b="1" dirty="0" err="1"/>
              <a:t>기반</a:t>
            </a:r>
            <a:r>
              <a:rPr lang="en-US" sz="1400" b="1" dirty="0"/>
              <a:t> </a:t>
            </a:r>
            <a:r>
              <a:rPr lang="en-US" sz="1400" b="1" dirty="0" err="1"/>
              <a:t>모바일</a:t>
            </a:r>
            <a:r>
              <a:rPr lang="en-US" sz="1400" b="1" dirty="0"/>
              <a:t> </a:t>
            </a:r>
            <a:r>
              <a:rPr lang="en-US" sz="1400" b="1" dirty="0" err="1"/>
              <a:t>융합SW</a:t>
            </a:r>
            <a:r>
              <a:rPr lang="en-US" sz="1400" b="1" dirty="0"/>
              <a:t> </a:t>
            </a:r>
            <a:r>
              <a:rPr lang="en-US" sz="1400" b="1" dirty="0" err="1"/>
              <a:t>개발자</a:t>
            </a:r>
            <a:r>
              <a:rPr lang="en-US" sz="1400" b="1" dirty="0"/>
              <a:t> </a:t>
            </a:r>
            <a:r>
              <a:rPr lang="en-US" sz="1400" b="1" dirty="0" err="1"/>
              <a:t>양성</a:t>
            </a:r>
            <a:r>
              <a:rPr lang="en-US" sz="1400" b="1" dirty="0"/>
              <a:t> </a:t>
            </a:r>
            <a:r>
              <a:rPr lang="en-US" sz="1400" b="1" dirty="0" err="1"/>
              <a:t>과정</a:t>
            </a:r>
            <a:endParaRPr sz="1400" b="1"/>
          </a:p>
          <a:p>
            <a:pPr marL="0" lvl="0" indent="0" algn="l" rtl="0">
              <a:spcBef>
                <a:spcPts val="0"/>
              </a:spcBef>
              <a:spcAft>
                <a:spcPts val="0"/>
              </a:spcAft>
              <a:buClr>
                <a:schemeClr val="dk1"/>
              </a:buClr>
              <a:buSzPts val="1260"/>
              <a:buFont typeface="Malgun Gothic"/>
              <a:buNone/>
            </a:pPr>
            <a:endParaRPr sz="140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위의</a:t>
            </a:r>
            <a:r>
              <a:rPr lang="en-US" sz="1260" b="1" dirty="0"/>
              <a:t> </a:t>
            </a:r>
            <a:r>
              <a:rPr lang="en-US" sz="1260" b="1" dirty="0" err="1"/>
              <a:t>과정을</a:t>
            </a:r>
            <a:r>
              <a:rPr lang="en-US" sz="1260" b="1" dirty="0"/>
              <a:t> </a:t>
            </a:r>
            <a:r>
              <a:rPr lang="en-US" sz="1260" b="1" dirty="0" err="1"/>
              <a:t>삭제하시겠습니까</a:t>
            </a:r>
            <a:r>
              <a:rPr lang="en-US" sz="1260" b="1" dirty="0"/>
              <a:t>? (Y/N)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0. 뒤로가기</a:t>
            </a:r>
            <a:br>
              <a:rPr lang="en-US" sz="1260" b="1" dirty="0"/>
            </a:br>
            <a:r>
              <a:rPr lang="en-US" sz="1260" b="1" dirty="0"/>
              <a:t>===========================================================================</a:t>
            </a:r>
            <a:r>
              <a:rPr lang="en-US" sz="900" b="1" dirty="0"/>
              <a:t/>
            </a:r>
            <a:br>
              <a:rPr lang="en-US" sz="900" b="1" dirty="0"/>
            </a:br>
            <a:endParaRPr sz="900" b="1"/>
          </a:p>
          <a:p>
            <a:pPr marL="0" lvl="0" indent="0" algn="l" rtl="0">
              <a:spcBef>
                <a:spcPts val="0"/>
              </a:spcBef>
              <a:spcAft>
                <a:spcPts val="0"/>
              </a:spcAft>
              <a:buClr>
                <a:schemeClr val="dk1"/>
              </a:buClr>
              <a:buSzPts val="1260"/>
              <a:buFont typeface="Malgun Gothic"/>
              <a:buNone/>
            </a:pPr>
            <a:r>
              <a:rPr lang="en-US" sz="1400" b="1" dirty="0"/>
              <a:t>-------------------------------------------------------------------------------------------------------</a:t>
            </a:r>
            <a:br>
              <a:rPr lang="en-US" sz="1400" b="1" dirty="0"/>
            </a:br>
            <a:r>
              <a:rPr lang="en-US" sz="1400" b="1" dirty="0"/>
              <a:t>■ </a:t>
            </a:r>
            <a:r>
              <a:rPr lang="en-US" sz="1400" b="1" dirty="0" err="1"/>
              <a:t>삭제</a:t>
            </a:r>
            <a:r>
              <a:rPr lang="en-US" sz="1400" b="1" dirty="0"/>
              <a:t> </a:t>
            </a:r>
            <a:r>
              <a:rPr lang="en-US" sz="1400" b="1" dirty="0" err="1"/>
              <a:t>완료시</a:t>
            </a:r>
            <a:r>
              <a:rPr lang="en-US" sz="1400" b="1" dirty="0"/>
              <a:t> </a:t>
            </a:r>
            <a:r>
              <a:rPr lang="en-US" sz="1400" b="1" dirty="0" smtClean="0"/>
              <a:t>		</a:t>
            </a:r>
            <a:endParaRPr sz="140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a:t>삭제가</a:t>
            </a:r>
            <a:r>
              <a:rPr lang="en-US" sz="1400" b="1" dirty="0"/>
              <a:t> </a:t>
            </a:r>
            <a:r>
              <a:rPr lang="en-US" sz="1400" b="1" dirty="0" err="1"/>
              <a:t>완료되었습니다</a:t>
            </a:r>
            <a:r>
              <a:rPr lang="en-US" sz="1400" b="1" dirty="0"/>
              <a:t>.</a:t>
            </a:r>
            <a:endParaRPr sz="1400" b="1"/>
          </a:p>
          <a:p>
            <a:pPr marL="0" lvl="0" indent="0" algn="l" rtl="0">
              <a:spcBef>
                <a:spcPts val="0"/>
              </a:spcBef>
              <a:spcAft>
                <a:spcPts val="0"/>
              </a:spcAft>
              <a:buClr>
                <a:schemeClr val="dk1"/>
              </a:buClr>
              <a:buSzPts val="1260"/>
              <a:buFont typeface="Malgun Gothic"/>
              <a:buNone/>
            </a:pPr>
            <a:r>
              <a:rPr lang="en-US" sz="1400" b="1" dirty="0"/>
              <a:t>■ </a:t>
            </a:r>
            <a:r>
              <a:rPr lang="en-US" sz="1400" b="1" dirty="0" err="1"/>
              <a:t>삭제</a:t>
            </a:r>
            <a:r>
              <a:rPr lang="en-US" sz="1400" b="1" dirty="0"/>
              <a:t> </a:t>
            </a:r>
            <a:r>
              <a:rPr lang="en-US" sz="1400" b="1" dirty="0" err="1"/>
              <a:t>실패시</a:t>
            </a:r>
            <a:endParaRPr sz="140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a:t>삭제에</a:t>
            </a:r>
            <a:r>
              <a:rPr lang="en-US" sz="1400" b="1" dirty="0"/>
              <a:t> </a:t>
            </a:r>
            <a:r>
              <a:rPr lang="en-US" sz="1400" b="1" dirty="0" err="1"/>
              <a:t>실패했습니다</a:t>
            </a:r>
            <a:r>
              <a:rPr lang="en-US" sz="1400" b="1" dirty="0"/>
              <a:t>. </a:t>
            </a:r>
            <a:br>
              <a:rPr lang="en-US" sz="1400" b="1" dirty="0"/>
            </a:br>
            <a:r>
              <a:rPr lang="en-US" sz="1400" b="1" dirty="0"/>
              <a:t>===========================================================</a:t>
            </a:r>
            <a:r>
              <a:rPr lang="en-US" sz="1000" b="1" dirty="0"/>
              <a:t/>
            </a:r>
            <a:br>
              <a:rPr lang="en-US" sz="1000" b="1" dirty="0"/>
            </a:br>
            <a:endParaRPr sz="900" b="1"/>
          </a:p>
          <a:p>
            <a:pPr marL="0" lvl="0" indent="0" algn="l" rtl="0">
              <a:spcBef>
                <a:spcPts val="0"/>
              </a:spcBef>
              <a:spcAft>
                <a:spcPts val="0"/>
              </a:spcAft>
              <a:buClr>
                <a:schemeClr val="dk1"/>
              </a:buClr>
              <a:buSzPts val="1260"/>
              <a:buFont typeface="Malgun Gothic"/>
              <a:buNone/>
            </a:pPr>
            <a:endParaRPr sz="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smtClean="0"/>
              <a:t>===========================================================</a:t>
            </a:r>
            <a:br>
              <a:rPr lang="en-US" sz="1400" b="1" dirty="0" smtClean="0"/>
            </a:br>
            <a:r>
              <a:rPr lang="en-US" sz="1400" b="1" dirty="0" err="1" smtClean="0"/>
              <a:t>메인</a:t>
            </a:r>
            <a:r>
              <a:rPr lang="en-US" sz="1400" b="1" dirty="0"/>
              <a:t/>
            </a:r>
            <a:br>
              <a:rPr lang="en-US" sz="1400" b="1" dirty="0"/>
            </a:br>
            <a:r>
              <a:rPr lang="en-US" sz="1400" b="1" dirty="0"/>
              <a:t>===========================================================</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smtClean="0"/>
              <a:t>1</a:t>
            </a:r>
            <a:r>
              <a:rPr lang="en-US" sz="1400" b="1" dirty="0"/>
              <a:t>. </a:t>
            </a:r>
            <a:r>
              <a:rPr lang="en-US" sz="1400" b="1" dirty="0" err="1" smtClean="0"/>
              <a:t>관리자</a:t>
            </a:r>
            <a:r>
              <a:rPr lang="en-US" sz="1400" b="1" dirty="0" smtClean="0"/>
              <a:t>	</a:t>
            </a:r>
            <a:r>
              <a:rPr lang="en-US" sz="1400" b="1" dirty="0"/>
              <a:t/>
            </a:r>
            <a:br>
              <a:rPr lang="en-US" sz="1400" b="1" dirty="0"/>
            </a:br>
            <a:r>
              <a:rPr lang="en-US" sz="1400" b="1" dirty="0" smtClean="0"/>
              <a:t>2</a:t>
            </a:r>
            <a:r>
              <a:rPr lang="en-US" sz="1400" b="1" dirty="0"/>
              <a:t>. </a:t>
            </a:r>
            <a:r>
              <a:rPr lang="en-US" sz="1400" b="1" dirty="0" err="1" smtClean="0"/>
              <a:t>교사</a:t>
            </a:r>
            <a:r>
              <a:rPr lang="en-US" sz="1400" b="1" dirty="0" smtClean="0"/>
              <a:t/>
            </a:r>
            <a:br>
              <a:rPr lang="en-US" sz="1400" b="1" dirty="0" smtClean="0"/>
            </a:br>
            <a:r>
              <a:rPr lang="en-US" sz="1400" b="1" dirty="0" smtClean="0"/>
              <a:t>3</a:t>
            </a:r>
            <a:r>
              <a:rPr lang="en-US" sz="1400" b="1" dirty="0"/>
              <a:t>. </a:t>
            </a:r>
            <a:r>
              <a:rPr lang="en-US" sz="1400" b="1" dirty="0" err="1" smtClean="0"/>
              <a:t>학생</a:t>
            </a:r>
            <a:r>
              <a:rPr lang="en-US" sz="1400" b="1" dirty="0" smtClean="0"/>
              <a:t/>
            </a:r>
            <a:br>
              <a:rPr lang="en-US" sz="1400" b="1" dirty="0" smtClean="0"/>
            </a:br>
            <a:r>
              <a:rPr lang="en-US" sz="1400" b="1" dirty="0" smtClean="0"/>
              <a:t/>
            </a:r>
            <a:br>
              <a:rPr lang="en-US" sz="1400" b="1" dirty="0" smtClean="0"/>
            </a:br>
            <a:r>
              <a:rPr lang="en-US" sz="1400" b="1" dirty="0" smtClean="0"/>
              <a:t/>
            </a:r>
            <a:br>
              <a:rPr lang="en-US" sz="1400" b="1" dirty="0" smtClean="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180;p32"/>
          <p:cNvSpPr txBox="1">
            <a:spLocks noGrp="1"/>
          </p:cNvSpPr>
          <p:nvPr>
            <p:ph type="ctrTitle"/>
          </p:nvPr>
        </p:nvSpPr>
        <p:spPr>
          <a:xfrm>
            <a:off x="0" y="0"/>
            <a:ext cx="9144000" cy="685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2. </a:t>
            </a:r>
            <a:r>
              <a:rPr lang="en-US" sz="1260" b="1" dirty="0" err="1"/>
              <a:t>개설</a:t>
            </a:r>
            <a:r>
              <a:rPr lang="en-US" sz="1260" b="1" dirty="0"/>
              <a:t> </a:t>
            </a:r>
            <a:r>
              <a:rPr lang="en-US" sz="1260" b="1" dirty="0" err="1"/>
              <a:t>과정</a:t>
            </a:r>
            <a:r>
              <a:rPr lang="en-US" sz="1260" b="1" dirty="0"/>
              <a:t> </a:t>
            </a:r>
            <a:r>
              <a:rPr lang="en-US" sz="1260" b="1" dirty="0" err="1"/>
              <a:t>관리</a:t>
            </a:r>
            <a:r>
              <a:rPr lang="en-US" sz="1260" b="1" dirty="0"/>
              <a:t> f.</a:t>
            </a:r>
            <a:r>
              <a:rPr lang="en-US" sz="1400" b="1" dirty="0"/>
              <a:t> </a:t>
            </a:r>
            <a:r>
              <a:rPr lang="en-US" sz="1200" b="1" dirty="0" err="1"/>
              <a:t>과정</a:t>
            </a:r>
            <a:r>
              <a:rPr lang="en-US" sz="1200" b="1" dirty="0"/>
              <a:t> </a:t>
            </a:r>
            <a:r>
              <a:rPr lang="en-US" sz="1200" b="1" dirty="0" err="1"/>
              <a:t>지우기</a:t>
            </a:r>
            <a:r>
              <a:rPr lang="en-US" sz="1200" b="1" dirty="0"/>
              <a:t> </a:t>
            </a:r>
            <a:r>
              <a:rPr lang="en-US" sz="1260" b="1" dirty="0"/>
              <a:t>===========================================================================</a:t>
            </a:r>
            <a:br>
              <a:rPr lang="en-US" sz="1260" b="1" dirty="0"/>
            </a:br>
            <a:r>
              <a:rPr lang="en-US" sz="1260" b="1" dirty="0"/>
              <a:t>■ </a:t>
            </a:r>
            <a:r>
              <a:rPr lang="en-US" sz="1260" b="1" dirty="0" err="1"/>
              <a:t>삭제할</a:t>
            </a:r>
            <a:r>
              <a:rPr lang="en-US" sz="1260" b="1" dirty="0"/>
              <a:t> </a:t>
            </a:r>
            <a:r>
              <a:rPr lang="en-US" sz="1260" b="1" dirty="0" err="1"/>
              <a:t>과정</a:t>
            </a:r>
            <a:r>
              <a:rPr lang="en-US" sz="1260" b="1" dirty="0"/>
              <a:t> </a:t>
            </a:r>
            <a:r>
              <a:rPr lang="en-US" sz="1260" b="1" dirty="0" err="1"/>
              <a:t>번호</a:t>
            </a:r>
            <a:r>
              <a:rPr lang="en-US" sz="1260" b="1" dirty="0"/>
              <a:t> </a:t>
            </a:r>
            <a:r>
              <a:rPr lang="en-US" sz="1260" b="1" dirty="0" err="1"/>
              <a:t>입력</a:t>
            </a:r>
            <a:r>
              <a:rPr lang="en-US" sz="1260" b="1" dirty="0"/>
              <a:t> :  10</a:t>
            </a:r>
            <a:br>
              <a:rPr lang="en-US" sz="1260" b="1" dirty="0"/>
            </a:br>
            <a:endParaRPr sz="126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a:t>번호</a:t>
            </a:r>
            <a:r>
              <a:rPr lang="en-US" sz="1400" b="1" dirty="0"/>
              <a:t>	</a:t>
            </a:r>
            <a:r>
              <a:rPr lang="en-US" sz="1400" b="1" dirty="0" smtClean="0"/>
              <a:t>	       </a:t>
            </a:r>
            <a:r>
              <a:rPr lang="en-US" sz="1400" b="1" dirty="0" err="1" smtClean="0"/>
              <a:t>과정명</a:t>
            </a:r>
            <a:r>
              <a:rPr lang="en-US" sz="1400" b="1" dirty="0"/>
              <a:t>		</a:t>
            </a:r>
            <a:r>
              <a:rPr lang="en-US" sz="1400" b="1" dirty="0" err="1" smtClean="0"/>
              <a:t>강의</a:t>
            </a:r>
            <a:r>
              <a:rPr lang="en-US" sz="1400" b="1" dirty="0" smtClean="0"/>
              <a:t> </a:t>
            </a:r>
            <a:r>
              <a:rPr lang="en-US" sz="1400" b="1" dirty="0" err="1" smtClean="0"/>
              <a:t>시작일</a:t>
            </a:r>
            <a:r>
              <a:rPr lang="en-US" sz="1400" b="1" dirty="0" smtClean="0"/>
              <a:t>	</a:t>
            </a:r>
            <a:r>
              <a:rPr lang="en-US" sz="1400" b="1" dirty="0" err="1" smtClean="0"/>
              <a:t>강의</a:t>
            </a:r>
            <a:r>
              <a:rPr lang="en-US" sz="1400" b="1" dirty="0" smtClean="0"/>
              <a:t> </a:t>
            </a:r>
            <a:r>
              <a:rPr lang="en-US" sz="1400" b="1" dirty="0" err="1" smtClean="0"/>
              <a:t>종료일</a:t>
            </a:r>
            <a:r>
              <a:rPr lang="en-US" sz="1400" b="1" dirty="0" smtClean="0"/>
              <a:t>    </a:t>
            </a:r>
            <a:r>
              <a:rPr lang="en-US" sz="1400" b="1" dirty="0" err="1" smtClean="0"/>
              <a:t>강의실</a:t>
            </a:r>
            <a:r>
              <a:rPr lang="en-US" sz="1400" b="1" dirty="0" smtClean="0"/>
              <a:t/>
            </a:r>
            <a:br>
              <a:rPr lang="en-US" sz="1400" b="1" dirty="0" smtClean="0"/>
            </a:br>
            <a:r>
              <a:rPr lang="en-US" sz="1400" b="1" dirty="0" smtClean="0"/>
              <a:t>     10     </a:t>
            </a:r>
            <a:r>
              <a:rPr lang="en-US" sz="1400" b="1" dirty="0" err="1" smtClean="0"/>
              <a:t>자바</a:t>
            </a:r>
            <a:r>
              <a:rPr lang="en-US" sz="1400" b="1" dirty="0" smtClean="0"/>
              <a:t> </a:t>
            </a:r>
            <a:r>
              <a:rPr lang="en-US" sz="1400" b="1" dirty="0" err="1"/>
              <a:t>기반</a:t>
            </a:r>
            <a:r>
              <a:rPr lang="en-US" sz="1400" b="1" dirty="0"/>
              <a:t> </a:t>
            </a:r>
            <a:r>
              <a:rPr lang="en-US" sz="1400" b="1" dirty="0" err="1"/>
              <a:t>모바일</a:t>
            </a:r>
            <a:r>
              <a:rPr lang="en-US" sz="1400" b="1" dirty="0"/>
              <a:t> </a:t>
            </a:r>
            <a:r>
              <a:rPr lang="en-US" sz="1400" b="1" dirty="0" err="1"/>
              <a:t>융합SW</a:t>
            </a:r>
            <a:r>
              <a:rPr lang="en-US" sz="1400" b="1" dirty="0"/>
              <a:t> </a:t>
            </a:r>
            <a:r>
              <a:rPr lang="en-US" sz="1400" b="1" dirty="0" err="1"/>
              <a:t>개발자</a:t>
            </a:r>
            <a:r>
              <a:rPr lang="en-US" sz="1400" b="1" dirty="0"/>
              <a:t> </a:t>
            </a:r>
            <a:r>
              <a:rPr lang="en-US" sz="1400" b="1" dirty="0" err="1"/>
              <a:t>양성</a:t>
            </a:r>
            <a:r>
              <a:rPr lang="en-US" sz="1400" b="1" dirty="0"/>
              <a:t> </a:t>
            </a:r>
            <a:r>
              <a:rPr lang="en-US" sz="1400" b="1" dirty="0" err="1"/>
              <a:t>과정</a:t>
            </a:r>
            <a:r>
              <a:rPr lang="en-US" sz="1400" b="1" dirty="0"/>
              <a:t>	</a:t>
            </a:r>
            <a:r>
              <a:rPr lang="en-US" sz="1400" b="1" dirty="0" smtClean="0"/>
              <a:t>  20180801	20190103         4</a:t>
            </a:r>
            <a:endParaRPr sz="1400" b="1"/>
          </a:p>
          <a:p>
            <a:pPr marL="0" lvl="0" indent="0" algn="l" rtl="0">
              <a:spcBef>
                <a:spcPts val="0"/>
              </a:spcBef>
              <a:spcAft>
                <a:spcPts val="0"/>
              </a:spcAft>
              <a:buClr>
                <a:schemeClr val="dk1"/>
              </a:buClr>
              <a:buSzPts val="1260"/>
              <a:buFont typeface="Malgun Gothic"/>
              <a:buNone/>
            </a:pPr>
            <a:endParaRPr sz="140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위의</a:t>
            </a:r>
            <a:r>
              <a:rPr lang="en-US" sz="1260" b="1" dirty="0"/>
              <a:t> </a:t>
            </a:r>
            <a:r>
              <a:rPr lang="en-US" sz="1260" b="1" dirty="0" err="1"/>
              <a:t>과정을</a:t>
            </a:r>
            <a:r>
              <a:rPr lang="en-US" sz="1260" b="1" dirty="0"/>
              <a:t> </a:t>
            </a:r>
            <a:r>
              <a:rPr lang="en-US" sz="1260" b="1" dirty="0" err="1"/>
              <a:t>삭제하시겠습니까</a:t>
            </a:r>
            <a:r>
              <a:rPr lang="en-US" sz="1260" b="1" dirty="0"/>
              <a:t>? (Y/N)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0. 뒤로가기</a:t>
            </a:r>
            <a:br>
              <a:rPr lang="en-US" sz="1260" b="1" dirty="0"/>
            </a:br>
            <a:r>
              <a:rPr lang="en-US" sz="1260" b="1" dirty="0"/>
              <a:t>===========================================================================</a:t>
            </a:r>
            <a:r>
              <a:rPr lang="en-US" sz="900" b="1" dirty="0"/>
              <a:t/>
            </a:r>
            <a:br>
              <a:rPr lang="en-US" sz="900" b="1" dirty="0"/>
            </a:br>
            <a:endParaRPr sz="900" b="1"/>
          </a:p>
          <a:p>
            <a:pPr marL="0" lvl="0" indent="0" algn="l" rtl="0">
              <a:spcBef>
                <a:spcPts val="0"/>
              </a:spcBef>
              <a:spcAft>
                <a:spcPts val="0"/>
              </a:spcAft>
              <a:buClr>
                <a:schemeClr val="dk1"/>
              </a:buClr>
              <a:buSzPts val="1260"/>
              <a:buFont typeface="Malgun Gothic"/>
              <a:buNone/>
            </a:pPr>
            <a:r>
              <a:rPr lang="en-US" sz="1400" b="1" dirty="0"/>
              <a:t>-------------------------------------------------------------------------------------------------------</a:t>
            </a:r>
            <a:br>
              <a:rPr lang="en-US" sz="1400" b="1" dirty="0"/>
            </a:br>
            <a:r>
              <a:rPr lang="en-US" sz="1400" b="1" dirty="0"/>
              <a:t>■ </a:t>
            </a:r>
            <a:r>
              <a:rPr lang="en-US" sz="1400" b="1" dirty="0" err="1"/>
              <a:t>삭제</a:t>
            </a:r>
            <a:r>
              <a:rPr lang="en-US" sz="1400" b="1" dirty="0"/>
              <a:t> </a:t>
            </a:r>
            <a:r>
              <a:rPr lang="en-US" sz="1400" b="1" dirty="0" err="1"/>
              <a:t>완료시</a:t>
            </a:r>
            <a:r>
              <a:rPr lang="en-US" sz="1400" b="1" dirty="0"/>
              <a:t> </a:t>
            </a:r>
            <a:endParaRPr sz="140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a:t>삭제가</a:t>
            </a:r>
            <a:r>
              <a:rPr lang="en-US" sz="1400" b="1" dirty="0"/>
              <a:t> </a:t>
            </a:r>
            <a:r>
              <a:rPr lang="en-US" sz="1400" b="1" dirty="0" err="1"/>
              <a:t>완료되었습니다</a:t>
            </a:r>
            <a:r>
              <a:rPr lang="en-US" sz="1400" b="1" dirty="0"/>
              <a:t>.</a:t>
            </a:r>
            <a:endParaRPr sz="1400" b="1"/>
          </a:p>
          <a:p>
            <a:pPr marL="0" lvl="0" indent="0" algn="l" rtl="0">
              <a:spcBef>
                <a:spcPts val="0"/>
              </a:spcBef>
              <a:spcAft>
                <a:spcPts val="0"/>
              </a:spcAft>
              <a:buClr>
                <a:schemeClr val="dk1"/>
              </a:buClr>
              <a:buSzPts val="1260"/>
              <a:buFont typeface="Malgun Gothic"/>
              <a:buNone/>
            </a:pPr>
            <a:r>
              <a:rPr lang="en-US" sz="1400" b="1" dirty="0"/>
              <a:t>■ </a:t>
            </a:r>
            <a:r>
              <a:rPr lang="en-US" sz="1400" b="1" dirty="0" err="1"/>
              <a:t>삭제</a:t>
            </a:r>
            <a:r>
              <a:rPr lang="en-US" sz="1400" b="1" dirty="0"/>
              <a:t> </a:t>
            </a:r>
            <a:r>
              <a:rPr lang="en-US" sz="1400" b="1" dirty="0" err="1"/>
              <a:t>실패시</a:t>
            </a:r>
            <a:endParaRPr sz="1400" b="1"/>
          </a:p>
          <a:p>
            <a:pPr marL="0" lvl="0" indent="0" algn="l" rtl="0">
              <a:spcBef>
                <a:spcPts val="0"/>
              </a:spcBef>
              <a:spcAft>
                <a:spcPts val="0"/>
              </a:spcAft>
              <a:buClr>
                <a:schemeClr val="dk1"/>
              </a:buClr>
              <a:buSzPts val="1260"/>
              <a:buFont typeface="Malgun Gothic"/>
              <a:buNone/>
            </a:pPr>
            <a:r>
              <a:rPr lang="en-US" sz="1400" b="1" dirty="0" err="1"/>
              <a:t>과정</a:t>
            </a:r>
            <a:r>
              <a:rPr lang="en-US" sz="1400" b="1" dirty="0"/>
              <a:t> </a:t>
            </a:r>
            <a:r>
              <a:rPr lang="en-US" sz="1400" b="1" dirty="0" err="1"/>
              <a:t>삭제에</a:t>
            </a:r>
            <a:r>
              <a:rPr lang="en-US" sz="1400" b="1" dirty="0"/>
              <a:t> </a:t>
            </a:r>
            <a:r>
              <a:rPr lang="en-US" sz="1400" b="1" dirty="0" err="1"/>
              <a:t>실패했습니다</a:t>
            </a:r>
            <a:r>
              <a:rPr lang="en-US" sz="1400" b="1" dirty="0"/>
              <a:t>. </a:t>
            </a:r>
            <a:br>
              <a:rPr lang="en-US" sz="1400" b="1" dirty="0"/>
            </a:br>
            <a:r>
              <a:rPr lang="en-US" sz="1400" b="1" dirty="0"/>
              <a:t>===========================================================</a:t>
            </a:r>
            <a:r>
              <a:rPr lang="en-US" sz="1000" b="1" dirty="0"/>
              <a:t/>
            </a:r>
            <a:br>
              <a:rPr lang="en-US" sz="1000" b="1" dirty="0"/>
            </a:br>
            <a:endParaRPr sz="900" b="1"/>
          </a:p>
          <a:p>
            <a:pPr marL="0" lvl="0" indent="0" algn="l" rtl="0">
              <a:spcBef>
                <a:spcPts val="0"/>
              </a:spcBef>
              <a:spcAft>
                <a:spcPts val="0"/>
              </a:spcAft>
              <a:buClr>
                <a:schemeClr val="dk1"/>
              </a:buClr>
              <a:buSzPts val="1260"/>
              <a:buFont typeface="Malgun Gothic"/>
              <a:buNone/>
            </a:pPr>
            <a:endParaRPr sz="9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 </a:t>
            </a:r>
            <a:r>
              <a:rPr lang="en-US" sz="7200" b="1" dirty="0" smtClean="0"/>
              <a:t/>
            </a:r>
            <a:br>
              <a:rPr lang="en-US" sz="7200" b="1" dirty="0" smtClean="0"/>
            </a:br>
            <a:r>
              <a:rPr lang="en-US" sz="4800" b="1" dirty="0" smtClean="0"/>
              <a:t>3</a:t>
            </a:r>
            <a:r>
              <a:rPr lang="en-US" sz="4800" b="1" dirty="0"/>
              <a:t>. </a:t>
            </a:r>
            <a:r>
              <a:rPr lang="en-US" sz="4800" b="1" dirty="0" err="1"/>
              <a:t>학생</a:t>
            </a:r>
            <a:r>
              <a:rPr lang="en-US" sz="4800" b="1" dirty="0"/>
              <a:t> </a:t>
            </a:r>
            <a:r>
              <a:rPr lang="en-US" sz="4800" b="1" dirty="0" err="1"/>
              <a:t>관리</a:t>
            </a:r>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90;p34"/>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a:t>===========================================================</a:t>
            </a:r>
            <a:br>
              <a:rPr lang="en-US" sz="1400" b="1" dirty="0"/>
            </a:br>
            <a:r>
              <a:rPr lang="en-US" sz="1400" b="1" dirty="0" err="1" smtClean="0"/>
              <a:t>학생</a:t>
            </a:r>
            <a:r>
              <a:rPr lang="en-US" sz="1400" b="1" dirty="0" smtClean="0"/>
              <a:t> </a:t>
            </a:r>
            <a:r>
              <a:rPr lang="en-US" sz="1400" b="1" dirty="0" err="1"/>
              <a:t>관리</a:t>
            </a:r>
            <a:r>
              <a:rPr lang="en-US" sz="1400" b="1" dirty="0"/>
              <a:t/>
            </a:r>
            <a:br>
              <a:rPr lang="en-US" sz="1400" b="1" dirty="0"/>
            </a:b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a:t>1. </a:t>
            </a:r>
            <a:r>
              <a:rPr lang="en-US" sz="1400" b="1" dirty="0" err="1"/>
              <a:t>학생</a:t>
            </a:r>
            <a:r>
              <a:rPr lang="en-US" sz="1400" b="1" dirty="0"/>
              <a:t> </a:t>
            </a:r>
            <a:r>
              <a:rPr lang="en-US" sz="1400" b="1" dirty="0" err="1"/>
              <a:t>전체</a:t>
            </a:r>
            <a:r>
              <a:rPr lang="en-US" sz="1400" b="1" dirty="0"/>
              <a:t> </a:t>
            </a:r>
            <a:r>
              <a:rPr lang="en-US" sz="1400" b="1" dirty="0" err="1"/>
              <a:t>보기</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a:t>2. </a:t>
            </a:r>
            <a:r>
              <a:rPr lang="en-US" sz="1400" b="1" dirty="0" err="1"/>
              <a:t>학생</a:t>
            </a:r>
            <a:r>
              <a:rPr lang="en-US" sz="1400" b="1" dirty="0"/>
              <a:t> </a:t>
            </a:r>
            <a:r>
              <a:rPr lang="en-US" sz="1400" b="1" dirty="0" err="1"/>
              <a:t>면접</a:t>
            </a:r>
            <a:r>
              <a:rPr lang="en-US" sz="1400" b="1" dirty="0"/>
              <a:t> </a:t>
            </a:r>
            <a:r>
              <a:rPr lang="en-US" sz="1400" b="1" dirty="0" err="1"/>
              <a:t>관리</a:t>
            </a:r>
            <a:r>
              <a:rPr lang="en-US" sz="1400" b="1" dirty="0"/>
              <a:t/>
            </a:r>
            <a:br>
              <a:rPr lang="en-US" sz="1400" b="1" dirty="0"/>
            </a:br>
            <a:r>
              <a:rPr lang="en-US" sz="1400" b="1" dirty="0"/>
              <a:t/>
            </a:r>
            <a:br>
              <a:rPr lang="en-US" sz="1400" b="1" dirty="0"/>
            </a:br>
            <a:r>
              <a:rPr lang="en-US" sz="1400" b="1" dirty="0"/>
              <a:t/>
            </a:r>
            <a:br>
              <a:rPr lang="en-US" sz="1400" b="1" dirty="0"/>
            </a:br>
            <a:r>
              <a:rPr lang="en-US" sz="1400" b="1" dirty="0"/>
              <a:t>0. </a:t>
            </a:r>
            <a:r>
              <a:rPr lang="en-US" sz="1400" b="1" dirty="0" smtClean="0"/>
              <a:t>뒤로가기</a:t>
            </a:r>
            <a:r>
              <a:rPr lang="en-US" sz="1400" b="1" dirty="0"/>
              <a:t/>
            </a:r>
            <a:br>
              <a:rPr lang="en-US" sz="1400" b="1" dirty="0"/>
            </a:b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260" b="1" dirty="0"/>
              <a:t>------------------------------------------------------------------------------------------------------- </a:t>
            </a:r>
            <a:endParaRPr sz="1260" b="1"/>
          </a:p>
          <a:p>
            <a:pPr marL="0" lvl="0" indent="0" algn="l" rtl="0">
              <a:spcBef>
                <a:spcPts val="0"/>
              </a:spcBef>
              <a:spcAft>
                <a:spcPts val="0"/>
              </a:spcAft>
              <a:buClr>
                <a:schemeClr val="dk1"/>
              </a:buClr>
              <a:buSzPts val="1400"/>
              <a:buFont typeface="Malgun Gothic"/>
              <a:buNone/>
            </a:pPr>
            <a:r>
              <a:rPr lang="en-US" sz="1400" b="1" dirty="0" err="1"/>
              <a:t>입력</a:t>
            </a:r>
            <a:r>
              <a:rPr lang="en-US" sz="1400" b="1" dirty="0"/>
              <a:t> :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95;p35"/>
          <p:cNvSpPr txBox="1">
            <a:spLocks noGrp="1"/>
          </p:cNvSpPr>
          <p:nvPr>
            <p:ph type="ctrTitle"/>
          </p:nvPr>
        </p:nvSpPr>
        <p:spPr>
          <a:xfrm>
            <a:off x="685800" y="1010462"/>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smtClean="0"/>
              <a:t>				</a:t>
            </a:r>
            <a:r>
              <a:rPr lang="en-US" sz="1400" b="1" dirty="0" err="1" smtClean="0"/>
              <a:t>학생</a:t>
            </a:r>
            <a:r>
              <a:rPr lang="en-US" sz="1400" b="1" dirty="0" smtClean="0"/>
              <a:t> </a:t>
            </a:r>
            <a:r>
              <a:rPr lang="en-US" sz="1400" b="1" dirty="0" err="1"/>
              <a:t>관리</a:t>
            </a:r>
            <a:r>
              <a:rPr lang="en-US" sz="1400" b="1" dirty="0"/>
              <a:t/>
            </a:r>
            <a:br>
              <a:rPr lang="en-US" sz="1400" b="1" dirty="0"/>
            </a:br>
            <a:r>
              <a:rPr lang="en-US" sz="1400" b="1" dirty="0"/>
              <a:t>===========================================================</a:t>
            </a:r>
            <a:br>
              <a:rPr lang="en-US" sz="1400" b="1" dirty="0"/>
            </a:br>
            <a:r>
              <a:rPr lang="en-US" sz="1400" b="1" dirty="0"/>
              <a:t> </a:t>
            </a:r>
            <a:r>
              <a:rPr lang="en-US" sz="1400" b="1" dirty="0" err="1"/>
              <a:t>번호</a:t>
            </a:r>
            <a:r>
              <a:rPr lang="en-US" sz="1400" b="1" dirty="0"/>
              <a:t>	</a:t>
            </a:r>
            <a:r>
              <a:rPr lang="en-US" sz="1400" b="1" dirty="0" err="1" smtClean="0"/>
              <a:t>학생명</a:t>
            </a:r>
            <a:r>
              <a:rPr lang="en-US" sz="1400" b="1" dirty="0"/>
              <a:t>	</a:t>
            </a:r>
            <a:r>
              <a:rPr lang="en-US" sz="1400" b="1" dirty="0" err="1" smtClean="0"/>
              <a:t>주민번호</a:t>
            </a:r>
            <a:r>
              <a:rPr lang="en-US" sz="1400" b="1" dirty="0" smtClean="0"/>
              <a:t>	     </a:t>
            </a:r>
            <a:r>
              <a:rPr lang="en-US" sz="1400" b="1" dirty="0" err="1"/>
              <a:t>전화번호</a:t>
            </a:r>
            <a:r>
              <a:rPr lang="en-US" sz="1400" b="1" dirty="0"/>
              <a:t> </a:t>
            </a:r>
            <a:r>
              <a:rPr lang="en-US" sz="1400" b="1" dirty="0" smtClean="0"/>
              <a:t>  </a:t>
            </a:r>
            <a:r>
              <a:rPr lang="en-US" sz="1400" b="1" dirty="0"/>
              <a:t>	</a:t>
            </a:r>
            <a:r>
              <a:rPr lang="en-US" sz="1400" b="1" dirty="0" smtClean="0"/>
              <a:t>    </a:t>
            </a:r>
            <a:r>
              <a:rPr lang="en-US" sz="1400" b="1" dirty="0" err="1"/>
              <a:t>등록일</a:t>
            </a:r>
            <a:r>
              <a:rPr lang="en-US" sz="1400" b="1" dirty="0"/>
              <a:t>	   </a:t>
            </a:r>
            <a:r>
              <a:rPr lang="en-US" sz="1400" b="1" dirty="0" err="1" smtClean="0"/>
              <a:t>수강</a:t>
            </a:r>
            <a:r>
              <a:rPr lang="en-US" sz="1400" b="1" dirty="0"/>
              <a:t>(</a:t>
            </a:r>
            <a:r>
              <a:rPr lang="en-US" sz="1400" b="1" dirty="0" err="1"/>
              <a:t>신청</a:t>
            </a:r>
            <a:r>
              <a:rPr lang="en-US" sz="1400" b="1" dirty="0"/>
              <a:t>) </a:t>
            </a:r>
            <a:r>
              <a:rPr lang="en-US" sz="1400" b="1" dirty="0" err="1"/>
              <a:t>횟수</a:t>
            </a:r>
            <a:r>
              <a:rPr lang="en-US" sz="1400" b="1" dirty="0"/>
              <a:t>    </a:t>
            </a:r>
            <a:br>
              <a:rPr lang="en-US" sz="1400" b="1" dirty="0"/>
            </a:br>
            <a:r>
              <a:rPr lang="en-US" sz="1400" b="1" dirty="0"/>
              <a:t>1	</a:t>
            </a:r>
            <a:r>
              <a:rPr lang="en-US" sz="1400" b="1" dirty="0" err="1" smtClean="0"/>
              <a:t>홍길동</a:t>
            </a:r>
            <a:r>
              <a:rPr lang="en-US" sz="1400" b="1" dirty="0"/>
              <a:t>	1234567	     </a:t>
            </a:r>
            <a:r>
              <a:rPr lang="en-US" sz="1400" b="1" dirty="0" smtClean="0"/>
              <a:t>010-1234-5678     </a:t>
            </a:r>
            <a:r>
              <a:rPr lang="en-US" sz="1400" b="1" dirty="0"/>
              <a:t>2019.01.03         3회	</a:t>
            </a:r>
            <a:br>
              <a:rPr lang="en-US" sz="1400" b="1" dirty="0"/>
            </a:br>
            <a:r>
              <a:rPr lang="en-US" sz="1400" b="1" dirty="0"/>
              <a:t>2	</a:t>
            </a:r>
            <a:r>
              <a:rPr lang="en-US" sz="1400" b="1" dirty="0" err="1" smtClean="0"/>
              <a:t>아무개</a:t>
            </a:r>
            <a:r>
              <a:rPr lang="en-US" sz="1400" b="1" dirty="0"/>
              <a:t/>
            </a:r>
            <a:br>
              <a:rPr lang="en-US" sz="1400" b="1" dirty="0"/>
            </a:br>
            <a:r>
              <a:rPr lang="en-US" sz="1400" b="1" dirty="0"/>
              <a:t>3	</a:t>
            </a:r>
            <a:r>
              <a:rPr lang="en-US" sz="1400" b="1" dirty="0" err="1" smtClean="0"/>
              <a:t>김길동</a:t>
            </a:r>
            <a:r>
              <a:rPr lang="en-US" sz="1400" b="1" dirty="0"/>
              <a:t/>
            </a:r>
            <a:br>
              <a:rPr lang="en-US" sz="1400" b="1" dirty="0"/>
            </a:br>
            <a:r>
              <a:rPr lang="en-US" sz="1400" b="1" dirty="0"/>
              <a:t>4	</a:t>
            </a:r>
            <a:r>
              <a:rPr lang="en-US" sz="1400" b="1" dirty="0" err="1" smtClean="0"/>
              <a:t>하하하</a:t>
            </a:r>
            <a:r>
              <a:rPr lang="en-US" sz="1400" b="1" dirty="0"/>
              <a:t/>
            </a:r>
            <a:br>
              <a:rPr lang="en-US" sz="1400" b="1" dirty="0"/>
            </a:br>
            <a:r>
              <a:rPr lang="en-US" sz="1400" b="1" dirty="0"/>
              <a:t>5	</a:t>
            </a:r>
            <a:r>
              <a:rPr lang="en-US" sz="1400" b="1" dirty="0" err="1" smtClean="0"/>
              <a:t>이다현</a:t>
            </a:r>
            <a:r>
              <a:rPr lang="en-US" sz="1400" b="1" dirty="0"/>
              <a:t/>
            </a:r>
            <a:br>
              <a:rPr lang="en-US" sz="1400" b="1" dirty="0"/>
            </a:br>
            <a:r>
              <a:rPr lang="en-US" sz="1400" b="1" dirty="0"/>
              <a:t>6	</a:t>
            </a:r>
            <a:r>
              <a:rPr lang="en-US" sz="1400" b="1" dirty="0" err="1" smtClean="0"/>
              <a:t>배세훈</a:t>
            </a:r>
            <a:r>
              <a:rPr lang="en-US" sz="1400" b="1" dirty="0"/>
              <a:t/>
            </a:r>
            <a:br>
              <a:rPr lang="en-US" sz="1400" b="1" dirty="0"/>
            </a:br>
            <a:r>
              <a:rPr lang="en-US" sz="1400" b="1" dirty="0"/>
              <a:t>7	</a:t>
            </a:r>
            <a:r>
              <a:rPr lang="en-US" sz="1400" b="1" dirty="0" err="1" smtClean="0"/>
              <a:t>양주엽</a:t>
            </a:r>
            <a:r>
              <a:rPr lang="en-US" sz="1400" b="1" dirty="0"/>
              <a:t/>
            </a:r>
            <a:br>
              <a:rPr lang="en-US" sz="1400" b="1" dirty="0"/>
            </a:br>
            <a:r>
              <a:rPr lang="en-US" sz="1400" b="1" dirty="0"/>
              <a:t>8	</a:t>
            </a:r>
            <a:r>
              <a:rPr lang="en-US" sz="1400" b="1" dirty="0" err="1" smtClean="0"/>
              <a:t>조성빈</a:t>
            </a:r>
            <a:r>
              <a:rPr lang="en-US" sz="1400" b="1" dirty="0"/>
              <a:t/>
            </a:r>
            <a:br>
              <a:rPr lang="en-US" sz="1400" b="1" dirty="0"/>
            </a:br>
            <a:r>
              <a:rPr lang="en-US" sz="1400" b="1" dirty="0"/>
              <a:t>9	</a:t>
            </a:r>
            <a:r>
              <a:rPr lang="en-US" sz="1400" b="1" dirty="0" err="1" smtClean="0"/>
              <a:t>조유나</a:t>
            </a:r>
            <a:r>
              <a:rPr lang="en-US" sz="1400" b="1" dirty="0"/>
              <a:t/>
            </a:r>
            <a:br>
              <a:rPr lang="en-US" sz="1400" b="1" dirty="0"/>
            </a:br>
            <a:r>
              <a:rPr lang="en-US" sz="1400" b="1" dirty="0"/>
              <a:t>10	</a:t>
            </a:r>
            <a:r>
              <a:rPr lang="en-US" sz="1400" b="1" dirty="0" err="1" smtClean="0"/>
              <a:t>김찬미</a:t>
            </a:r>
            <a:r>
              <a:rPr lang="en-US" sz="1400" b="1" dirty="0" smtClean="0"/>
              <a:t>	</a:t>
            </a:r>
            <a:r>
              <a:rPr lang="en-US" sz="1400" b="1" dirty="0"/>
              <a:t/>
            </a:r>
            <a:br>
              <a:rPr lang="en-US" sz="1400" b="1" dirty="0"/>
            </a:br>
            <a:r>
              <a:rPr lang="en-US" sz="1260" b="1" dirty="0"/>
              <a:t>---------------------------------------------------------------------------------------------------------</a:t>
            </a:r>
            <a:r>
              <a:rPr lang="en-US" sz="1400" b="1" dirty="0"/>
              <a:t/>
            </a:r>
            <a:br>
              <a:rPr lang="en-US" sz="1400" b="1" dirty="0"/>
            </a:br>
            <a:r>
              <a:rPr lang="en-US" sz="1400" b="1" dirty="0"/>
              <a:t>a. </a:t>
            </a:r>
            <a:r>
              <a:rPr lang="en-US" sz="1400" b="1" dirty="0" err="1"/>
              <a:t>다음페이지</a:t>
            </a:r>
            <a:endParaRPr sz="1400" b="1"/>
          </a:p>
          <a:p>
            <a:pPr marL="0" lvl="0" indent="0" algn="l" rtl="0">
              <a:spcBef>
                <a:spcPts val="0"/>
              </a:spcBef>
              <a:spcAft>
                <a:spcPts val="0"/>
              </a:spcAft>
              <a:buClr>
                <a:schemeClr val="dk1"/>
              </a:buClr>
              <a:buSzPts val="1400"/>
              <a:buFont typeface="Malgun Gothic"/>
              <a:buNone/>
            </a:pPr>
            <a:r>
              <a:rPr lang="en-US" sz="1400" b="1" dirty="0"/>
              <a:t>b. </a:t>
            </a:r>
            <a:r>
              <a:rPr lang="en-US" sz="1400" b="1" dirty="0" err="1"/>
              <a:t>이전페이지</a:t>
            </a:r>
            <a:endParaRPr sz="1400" b="1"/>
          </a:p>
          <a:p>
            <a:pPr marL="0" lvl="0" indent="0" algn="l" rtl="0">
              <a:spcBef>
                <a:spcPts val="0"/>
              </a:spcBef>
              <a:spcAft>
                <a:spcPts val="0"/>
              </a:spcAft>
              <a:buClr>
                <a:schemeClr val="dk1"/>
              </a:buClr>
              <a:buSzPts val="1400"/>
              <a:buFont typeface="Malgun Gothic"/>
              <a:buNone/>
            </a:pPr>
            <a:r>
              <a:rPr lang="en-US" sz="1400" b="1" dirty="0"/>
              <a:t>c. </a:t>
            </a:r>
            <a:r>
              <a:rPr lang="en-US" sz="1400" b="1" dirty="0" err="1"/>
              <a:t>교육생</a:t>
            </a:r>
            <a:r>
              <a:rPr lang="en-US" sz="1400" b="1" dirty="0"/>
              <a:t> </a:t>
            </a:r>
            <a:r>
              <a:rPr lang="en-US" sz="1400" b="1" dirty="0" err="1"/>
              <a:t>등록</a:t>
            </a:r>
            <a:endParaRPr sz="1400" b="1"/>
          </a:p>
          <a:p>
            <a:pPr marL="0" lvl="0" indent="0" algn="l" rtl="0">
              <a:spcBef>
                <a:spcPts val="0"/>
              </a:spcBef>
              <a:spcAft>
                <a:spcPts val="0"/>
              </a:spcAft>
              <a:buClr>
                <a:schemeClr val="dk1"/>
              </a:buClr>
              <a:buSzPts val="1400"/>
              <a:buFont typeface="Malgun Gothic"/>
              <a:buNone/>
            </a:pPr>
            <a:r>
              <a:rPr lang="en-US" sz="1400" b="1" dirty="0"/>
              <a:t>d. </a:t>
            </a:r>
            <a:r>
              <a:rPr lang="en-US" sz="1400" b="1" dirty="0" err="1"/>
              <a:t>교육생</a:t>
            </a:r>
            <a:r>
              <a:rPr lang="en-US" sz="1400" b="1" dirty="0"/>
              <a:t> </a:t>
            </a:r>
            <a:r>
              <a:rPr lang="en-US" sz="1400" b="1" dirty="0" err="1"/>
              <a:t>정보</a:t>
            </a:r>
            <a:r>
              <a:rPr lang="en-US" sz="1400" b="1" dirty="0"/>
              <a:t> </a:t>
            </a:r>
            <a:r>
              <a:rPr lang="en-US" sz="1400" b="1" dirty="0" err="1"/>
              <a:t>수정</a:t>
            </a:r>
            <a:endParaRPr sz="1400" b="1"/>
          </a:p>
          <a:p>
            <a:pPr marL="0" lvl="0" indent="0" algn="l" rtl="0">
              <a:spcBef>
                <a:spcPts val="0"/>
              </a:spcBef>
              <a:spcAft>
                <a:spcPts val="0"/>
              </a:spcAft>
              <a:buClr>
                <a:schemeClr val="dk1"/>
              </a:buClr>
              <a:buSzPts val="1400"/>
              <a:buFont typeface="Malgun Gothic"/>
              <a:buNone/>
            </a:pPr>
            <a:r>
              <a:rPr lang="en-US" sz="1400" b="1" dirty="0"/>
              <a:t>e. </a:t>
            </a:r>
            <a:r>
              <a:rPr lang="en-US" sz="1400" b="1" dirty="0" err="1"/>
              <a:t>교육생</a:t>
            </a:r>
            <a:r>
              <a:rPr lang="en-US" sz="1400" b="1" dirty="0"/>
              <a:t> </a:t>
            </a:r>
            <a:r>
              <a:rPr lang="en-US" sz="1400" b="1" dirty="0" err="1"/>
              <a:t>삭제</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0. 뒤로가기</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err="1"/>
              <a:t>교육생</a:t>
            </a:r>
            <a:r>
              <a:rPr lang="en-US" sz="1400" b="1" dirty="0"/>
              <a:t> </a:t>
            </a:r>
            <a:r>
              <a:rPr lang="en-US" sz="1400" b="1" dirty="0" err="1"/>
              <a:t>상세</a:t>
            </a:r>
            <a:r>
              <a:rPr lang="en-US" sz="1400" b="1" dirty="0"/>
              <a:t> </a:t>
            </a:r>
            <a:r>
              <a:rPr lang="en-US" sz="1400" b="1" dirty="0" err="1"/>
              <a:t>정보를</a:t>
            </a:r>
            <a:r>
              <a:rPr lang="en-US" sz="1400" b="1" dirty="0"/>
              <a:t> </a:t>
            </a:r>
            <a:r>
              <a:rPr lang="en-US" sz="1400" b="1" dirty="0" err="1"/>
              <a:t>보시려면</a:t>
            </a:r>
            <a:r>
              <a:rPr lang="en-US" sz="1400" b="1" dirty="0"/>
              <a:t> </a:t>
            </a:r>
            <a:r>
              <a:rPr lang="en-US" sz="1400" b="1" dirty="0" err="1"/>
              <a:t>번호를</a:t>
            </a:r>
            <a:r>
              <a:rPr lang="en-US" sz="1400" b="1" dirty="0"/>
              <a:t> </a:t>
            </a:r>
            <a:r>
              <a:rPr lang="en-US" sz="1400" b="1" dirty="0" err="1"/>
              <a:t>입력하세요</a:t>
            </a: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err="1"/>
              <a:t>입력</a:t>
            </a:r>
            <a:r>
              <a:rPr lang="en-US" sz="1400" b="1" dirty="0"/>
              <a:t> :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200;p36"/>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a:t>===========================================================</a:t>
            </a:r>
            <a:br>
              <a:rPr lang="en-US" sz="1400" b="1" dirty="0"/>
            </a:br>
            <a:r>
              <a:rPr lang="en-US" sz="1400" b="1" dirty="0" err="1" smtClean="0"/>
              <a:t>학생</a:t>
            </a:r>
            <a:r>
              <a:rPr lang="en-US" sz="1400" b="1" dirty="0" smtClean="0"/>
              <a:t> </a:t>
            </a:r>
            <a:r>
              <a:rPr lang="en-US" sz="1400" b="1" dirty="0" err="1"/>
              <a:t>정보</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a:t>‘</a:t>
            </a:r>
            <a:r>
              <a:rPr lang="en-US" sz="1400" b="1" dirty="0" err="1"/>
              <a:t>홍길동’의</a:t>
            </a:r>
            <a:r>
              <a:rPr lang="en-US" sz="1400" b="1" dirty="0"/>
              <a:t> </a:t>
            </a:r>
            <a:r>
              <a:rPr lang="en-US" sz="1400" b="1" dirty="0" err="1"/>
              <a:t>정보입니다</a:t>
            </a:r>
            <a:r>
              <a:rPr lang="en-US" sz="1400" b="1" dirty="0"/>
              <a:t>.</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err="1"/>
              <a:t>과정번호</a:t>
            </a:r>
            <a:r>
              <a:rPr lang="en-US" sz="1400" b="1" dirty="0"/>
              <a:t>	</a:t>
            </a:r>
            <a:r>
              <a:rPr lang="en-US" sz="1400" b="1" dirty="0" err="1"/>
              <a:t>과정명</a:t>
            </a:r>
            <a:r>
              <a:rPr lang="en-US" sz="1400" b="1" dirty="0"/>
              <a:t>	</a:t>
            </a:r>
            <a:r>
              <a:rPr lang="en-US" sz="1400" b="1" dirty="0" err="1"/>
              <a:t>과정기간</a:t>
            </a:r>
            <a:r>
              <a:rPr lang="en-US" sz="1400" b="1" dirty="0"/>
              <a:t>			</a:t>
            </a:r>
            <a:r>
              <a:rPr lang="en-US" sz="1400" b="1" dirty="0" err="1"/>
              <a:t>강의실</a:t>
            </a:r>
            <a:r>
              <a:rPr lang="en-US" sz="1400" b="1" dirty="0"/>
              <a:t>	</a:t>
            </a:r>
            <a:r>
              <a:rPr lang="en-US" sz="1400" b="1" dirty="0" err="1"/>
              <a:t>수료여부</a:t>
            </a:r>
            <a:r>
              <a:rPr lang="en-US" sz="1400" b="1" dirty="0"/>
              <a:t>	</a:t>
            </a:r>
            <a:r>
              <a:rPr lang="en-US" sz="1400" b="1" dirty="0" err="1"/>
              <a:t>수료날짜</a:t>
            </a:r>
            <a:endParaRPr sz="1400" b="1"/>
          </a:p>
          <a:p>
            <a:pPr marL="0" lvl="0" indent="0" algn="l" rtl="0">
              <a:spcBef>
                <a:spcPts val="0"/>
              </a:spcBef>
              <a:spcAft>
                <a:spcPts val="0"/>
              </a:spcAft>
              <a:buClr>
                <a:schemeClr val="dk1"/>
              </a:buClr>
              <a:buSzPts val="1400"/>
              <a:buFont typeface="Malgun Gothic"/>
              <a:buNone/>
            </a:pPr>
            <a:r>
              <a:rPr lang="en-US" sz="1400" b="1" dirty="0"/>
              <a:t>13		JAVA~~~	 20/01/20~20/06/11	 2	</a:t>
            </a:r>
            <a:r>
              <a:rPr lang="en-US" sz="1400" b="1" dirty="0" err="1" smtClean="0"/>
              <a:t>수료</a:t>
            </a:r>
            <a:r>
              <a:rPr lang="en-US" sz="1400" b="1" dirty="0"/>
              <a:t>	</a:t>
            </a:r>
            <a:r>
              <a:rPr lang="en-US" sz="1400" b="1" dirty="0" smtClean="0"/>
              <a:t>20/06/11</a:t>
            </a:r>
            <a:r>
              <a:rPr lang="en-US" sz="1400" b="1" dirty="0"/>
              <a:t/>
            </a:r>
            <a:br>
              <a:rPr lang="en-US" sz="1400" b="1" dirty="0"/>
            </a:br>
            <a:r>
              <a:rPr lang="en-US" sz="1400" b="1" dirty="0"/>
              <a:t/>
            </a:r>
            <a:br>
              <a:rPr lang="en-US" sz="1400" b="1" dirty="0"/>
            </a:br>
            <a:r>
              <a:rPr lang="en-US" sz="1400" b="1" dirty="0"/>
              <a:t>0. </a:t>
            </a:r>
            <a:r>
              <a:rPr lang="en-US" sz="1400" b="1" dirty="0" err="1"/>
              <a:t>처음으로</a:t>
            </a:r>
            <a:r>
              <a:rPr lang="en-US" sz="1400" b="1" dirty="0"/>
              <a:t> </a:t>
            </a:r>
            <a:r>
              <a:rPr lang="en-US" sz="1400" b="1" dirty="0" err="1"/>
              <a:t>가기</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err="1"/>
              <a:t>과목</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smtClean="0"/>
              <a:t>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a:t>===========================================================</a:t>
            </a:r>
            <a:r>
              <a:rPr lang="en-US" sz="1000" b="1" dirty="0"/>
              <a:t/>
            </a:r>
            <a:br>
              <a:rPr lang="en-US" sz="1000" b="1" dirty="0"/>
            </a:br>
            <a:endParaRPr sz="1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 </a:t>
            </a:r>
            <a:r>
              <a:rPr lang="en-US" sz="1400" b="1" dirty="0" err="1"/>
              <a:t>관리자</a:t>
            </a:r>
            <a:r>
              <a:rPr lang="en-US" sz="1400" b="1" dirty="0"/>
              <a:t> – 3. </a:t>
            </a:r>
            <a:r>
              <a:rPr lang="en-US" sz="1400" b="1" dirty="0" err="1"/>
              <a:t>학생</a:t>
            </a:r>
            <a:r>
              <a:rPr lang="en-US" sz="1400" b="1" dirty="0"/>
              <a:t> </a:t>
            </a:r>
            <a:r>
              <a:rPr lang="en-US" sz="1400" b="1" dirty="0" err="1"/>
              <a:t>관리</a:t>
            </a:r>
            <a:r>
              <a:rPr lang="en-US" sz="1400" b="1" dirty="0"/>
              <a:t> - b. </a:t>
            </a:r>
            <a:r>
              <a:rPr lang="en-US" sz="1400" b="1" dirty="0" err="1"/>
              <a:t>학생</a:t>
            </a:r>
            <a:r>
              <a:rPr lang="en-US" sz="1400" b="1" dirty="0"/>
              <a:t> </a:t>
            </a:r>
            <a:r>
              <a:rPr lang="en-US" sz="1400" b="1" dirty="0" err="1"/>
              <a:t>정보</a:t>
            </a:r>
            <a:r>
              <a:rPr lang="en-US" sz="1400" b="1" dirty="0"/>
              <a:t> </a:t>
            </a:r>
            <a:r>
              <a:rPr lang="en-US" sz="1400" b="1" dirty="0" err="1"/>
              <a:t>등록</a:t>
            </a:r>
            <a:r>
              <a:rPr lang="en-US" sz="1400" b="1" dirty="0"/>
              <a:t> ===========================================================</a:t>
            </a:r>
            <a:br>
              <a:rPr lang="en-US" sz="1400" b="1" dirty="0"/>
            </a:br>
            <a:r>
              <a:rPr lang="en-US" sz="1400" b="1" dirty="0" err="1"/>
              <a:t>학생명</a:t>
            </a:r>
            <a:r>
              <a:rPr lang="en-US" sz="1400" b="1" dirty="0"/>
              <a:t> : </a:t>
            </a:r>
            <a:br>
              <a:rPr lang="en-US" sz="1400" b="1" dirty="0"/>
            </a:br>
            <a:r>
              <a:rPr lang="en-US" sz="1400" b="1" dirty="0"/>
              <a:t>	</a:t>
            </a:r>
            <a:br>
              <a:rPr lang="en-US" sz="1400" b="1" dirty="0"/>
            </a:br>
            <a:r>
              <a:rPr lang="en-US" sz="1400" b="1" dirty="0" err="1"/>
              <a:t>주민번호</a:t>
            </a:r>
            <a:r>
              <a:rPr lang="en-US" sz="1400" b="1" dirty="0"/>
              <a:t>(</a:t>
            </a:r>
            <a:r>
              <a:rPr lang="en-US" sz="1400" b="1" dirty="0" err="1"/>
              <a:t>뒷자리</a:t>
            </a:r>
            <a:r>
              <a:rPr lang="en-US" sz="1400" b="1" dirty="0"/>
              <a:t>) : </a:t>
            </a:r>
            <a:br>
              <a:rPr lang="en-US" sz="1400" b="1" dirty="0"/>
            </a:br>
            <a:r>
              <a:rPr lang="en-US" sz="1400" b="1" dirty="0"/>
              <a:t/>
            </a:r>
            <a:br>
              <a:rPr lang="en-US" sz="1400" b="1" dirty="0"/>
            </a:br>
            <a:r>
              <a:rPr lang="en-US" sz="1400" b="1" dirty="0" err="1"/>
              <a:t>전화번호</a:t>
            </a:r>
            <a:r>
              <a:rPr lang="en-US" sz="1400" b="1" dirty="0"/>
              <a:t>(‘-’</a:t>
            </a:r>
            <a:r>
              <a:rPr lang="en-US" sz="1400" b="1" dirty="0" err="1"/>
              <a:t>포함</a:t>
            </a:r>
            <a:r>
              <a:rPr lang="en-US" sz="1400" b="1" dirty="0"/>
              <a:t>) : </a:t>
            </a:r>
            <a:r>
              <a:rPr lang="en-US" sz="1400" b="1" dirty="0" smtClean="0"/>
              <a:t>    </a:t>
            </a:r>
            <a:r>
              <a:rPr lang="en-US" sz="1400" b="1" dirty="0"/>
              <a:t/>
            </a:r>
            <a:br>
              <a:rPr lang="en-US" sz="1400" b="1" dirty="0"/>
            </a:br>
            <a:r>
              <a:rPr lang="en-US" sz="1400" b="1" dirty="0"/>
              <a:t/>
            </a:r>
            <a:br>
              <a:rPr lang="en-US" sz="1400" b="1" dirty="0"/>
            </a:br>
            <a:r>
              <a:rPr lang="en-US" sz="1400" b="1" dirty="0"/>
              <a:t>-----------------------------------------------------------------------------------------------------</a:t>
            </a:r>
            <a:br>
              <a:rPr lang="en-US" sz="1400" b="1" dirty="0"/>
            </a:br>
            <a:r>
              <a:rPr lang="en-US" sz="1400" b="1" dirty="0" err="1"/>
              <a:t>정말로</a:t>
            </a:r>
            <a:r>
              <a:rPr lang="en-US" sz="1400" b="1" dirty="0"/>
              <a:t> </a:t>
            </a:r>
            <a:r>
              <a:rPr lang="en-US" sz="1400" b="1" dirty="0" err="1"/>
              <a:t>등록하시겠습니까</a:t>
            </a:r>
            <a:r>
              <a:rPr lang="en-US" sz="1400" b="1" dirty="0"/>
              <a:t>? (y/n)</a:t>
            </a:r>
            <a:br>
              <a:rPr lang="en-US" sz="1400" b="1" dirty="0"/>
            </a:br>
            <a:r>
              <a:rPr lang="en-US" sz="1400" b="1" dirty="0"/>
              <a:t/>
            </a:r>
            <a:br>
              <a:rPr lang="en-US" sz="1400" b="1" dirty="0"/>
            </a:br>
            <a:r>
              <a:rPr lang="en-US" sz="1400" b="1" dirty="0"/>
              <a:t>■ </a:t>
            </a:r>
            <a:r>
              <a:rPr lang="en-US" sz="1400" b="1" dirty="0" err="1"/>
              <a:t>y선택시</a:t>
            </a:r>
            <a:r>
              <a:rPr lang="en-US" sz="1400" b="1" dirty="0"/>
              <a:t/>
            </a:r>
            <a:br>
              <a:rPr lang="en-US" sz="1400" b="1" dirty="0"/>
            </a:br>
            <a:r>
              <a:rPr lang="en-US" sz="1400" b="1" dirty="0" err="1"/>
              <a:t>수정이</a:t>
            </a:r>
            <a:r>
              <a:rPr lang="en-US" sz="1400" b="1" dirty="0"/>
              <a:t> </a:t>
            </a:r>
            <a:r>
              <a:rPr lang="en-US" sz="1400" b="1" dirty="0" err="1"/>
              <a:t>완료되었습니다</a:t>
            </a:r>
            <a:r>
              <a:rPr lang="en-US" sz="1400" b="1" dirty="0"/>
              <a:t>.</a:t>
            </a:r>
            <a:br>
              <a:rPr lang="en-US" sz="1400" b="1" dirty="0"/>
            </a:br>
            <a:r>
              <a:rPr lang="en-US" sz="1400" b="1" dirty="0"/>
              <a:t/>
            </a:r>
            <a:br>
              <a:rPr lang="en-US" sz="1400" b="1" dirty="0"/>
            </a:br>
            <a:r>
              <a:rPr lang="en-US" sz="1400" b="1" dirty="0"/>
              <a:t>■ </a:t>
            </a:r>
            <a:r>
              <a:rPr lang="en-US" sz="1400" b="1" dirty="0" err="1"/>
              <a:t>n선택시</a:t>
            </a:r>
            <a:r>
              <a:rPr lang="en-US" sz="1400" b="1" dirty="0"/>
              <a:t> </a:t>
            </a:r>
            <a:br>
              <a:rPr lang="en-US" sz="1400" b="1" dirty="0"/>
            </a:br>
            <a:r>
              <a:rPr lang="en-US" sz="1400" b="1" dirty="0" err="1"/>
              <a:t>수정이</a:t>
            </a:r>
            <a:r>
              <a:rPr lang="en-US" sz="1400" b="1" dirty="0"/>
              <a:t> </a:t>
            </a:r>
            <a:r>
              <a:rPr lang="en-US" sz="1400" b="1" dirty="0" err="1"/>
              <a:t>취소</a:t>
            </a:r>
            <a:r>
              <a:rPr lang="en-US" sz="1400" b="1" dirty="0"/>
              <a:t> </a:t>
            </a:r>
            <a:r>
              <a:rPr lang="en-US" sz="1400" b="1" dirty="0" err="1"/>
              <a:t>되었습니다</a:t>
            </a:r>
            <a:r>
              <a:rPr lang="en-US" sz="1400" b="1" dirty="0"/>
              <a:t>.</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205;p37"/>
          <p:cNvSpPr txBox="1">
            <a:spLocks noGrp="1"/>
          </p:cNvSpPr>
          <p:nvPr>
            <p:ph type="ctrTitle"/>
          </p:nvPr>
        </p:nvSpPr>
        <p:spPr>
          <a:xfrm>
            <a:off x="685800" y="1036589"/>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a:t>===========================================================</a:t>
            </a:r>
            <a:br>
              <a:rPr lang="en-US" sz="1400" b="1" dirty="0"/>
            </a:br>
            <a:r>
              <a:rPr lang="en-US" sz="1400" b="1" dirty="0" err="1" smtClean="0"/>
              <a:t>학생</a:t>
            </a:r>
            <a:r>
              <a:rPr lang="en-US" sz="1400" b="1" dirty="0" smtClean="0"/>
              <a:t> </a:t>
            </a:r>
            <a:r>
              <a:rPr lang="en-US" sz="1400" b="1" dirty="0" err="1"/>
              <a:t>정보</a:t>
            </a:r>
            <a:r>
              <a:rPr lang="en-US" sz="1400" b="1" dirty="0"/>
              <a:t> </a:t>
            </a:r>
            <a:r>
              <a:rPr lang="en-US" sz="1400" b="1" dirty="0" err="1"/>
              <a:t>검색</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err="1"/>
              <a:t>검색할</a:t>
            </a:r>
            <a:r>
              <a:rPr lang="en-US" sz="1400" b="1" dirty="0"/>
              <a:t> </a:t>
            </a:r>
            <a:r>
              <a:rPr lang="en-US" sz="1400" b="1" dirty="0" err="1"/>
              <a:t>교육생</a:t>
            </a:r>
            <a:r>
              <a:rPr lang="en-US" sz="1400" b="1" dirty="0"/>
              <a:t> </a:t>
            </a:r>
            <a:r>
              <a:rPr lang="en-US" sz="1400" b="1" dirty="0" err="1"/>
              <a:t>정보</a:t>
            </a:r>
            <a:r>
              <a:rPr lang="en-US" sz="1400" b="1" dirty="0"/>
              <a:t> </a:t>
            </a:r>
            <a:r>
              <a:rPr lang="en-US" sz="1400" b="1" dirty="0" err="1"/>
              <a:t>필드를</a:t>
            </a:r>
            <a:r>
              <a:rPr lang="en-US" sz="1400" b="1" dirty="0"/>
              <a:t> </a:t>
            </a:r>
            <a:r>
              <a:rPr lang="en-US" sz="1400" b="1" dirty="0" err="1"/>
              <a:t>선택하세요</a:t>
            </a: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1. </a:t>
            </a:r>
            <a:r>
              <a:rPr lang="en-US" sz="1400" b="1" dirty="0" err="1"/>
              <a:t>학생명</a:t>
            </a:r>
            <a:r>
              <a:rPr lang="en-US" sz="1400" b="1" dirty="0"/>
              <a:t/>
            </a:r>
            <a:br>
              <a:rPr lang="en-US" sz="1400" b="1" dirty="0"/>
            </a:br>
            <a:r>
              <a:rPr lang="en-US" sz="1400" b="1" dirty="0"/>
              <a:t>2. </a:t>
            </a:r>
            <a:r>
              <a:rPr lang="en-US" sz="1400" b="1" dirty="0" err="1"/>
              <a:t>주민번호뒷자리</a:t>
            </a:r>
            <a:r>
              <a:rPr lang="en-US" sz="1400" b="1" dirty="0"/>
              <a:t/>
            </a:r>
            <a:br>
              <a:rPr lang="en-US" sz="1400" b="1" dirty="0"/>
            </a:br>
            <a:r>
              <a:rPr lang="en-US" sz="1400" b="1" dirty="0"/>
              <a:t>3. </a:t>
            </a:r>
            <a:r>
              <a:rPr lang="en-US" sz="1400" b="1" dirty="0" err="1"/>
              <a:t>전화번호</a:t>
            </a:r>
            <a:r>
              <a:rPr lang="en-US" sz="1400" b="1" dirty="0"/>
              <a:t>    </a:t>
            </a:r>
            <a:br>
              <a:rPr lang="en-US" sz="1400" b="1" dirty="0"/>
            </a:br>
            <a:r>
              <a:rPr lang="en-US" sz="1400" b="1" dirty="0"/>
              <a:t>4. </a:t>
            </a:r>
            <a:r>
              <a:rPr lang="en-US" sz="1400" b="1" dirty="0" err="1"/>
              <a:t>등록일</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0. 뒤로가기</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err="1"/>
              <a:t>검색할</a:t>
            </a:r>
            <a:r>
              <a:rPr lang="en-US" sz="1400" b="1" dirty="0"/>
              <a:t> </a:t>
            </a:r>
            <a:r>
              <a:rPr lang="en-US" sz="1400" b="1" dirty="0" err="1"/>
              <a:t>데이터를</a:t>
            </a:r>
            <a:r>
              <a:rPr lang="en-US" sz="1400" b="1" dirty="0"/>
              <a:t> </a:t>
            </a:r>
            <a:r>
              <a:rPr lang="en-US" sz="1400" b="1" dirty="0" err="1"/>
              <a:t>입력하세요</a:t>
            </a:r>
            <a:r>
              <a:rPr lang="en-US" sz="1400" b="1" dirty="0"/>
              <a:t>.</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a:t>
            </a:r>
            <a:r>
              <a:rPr lang="en-US" sz="1400" b="1" dirty="0" err="1"/>
              <a:t>학생명</a:t>
            </a:r>
            <a:r>
              <a:rPr lang="en-US" sz="1400" b="1" dirty="0"/>
              <a:t>	</a:t>
            </a:r>
            <a:r>
              <a:rPr lang="en-US" sz="1400" b="1" dirty="0" err="1"/>
              <a:t>주민번호뒷자리</a:t>
            </a:r>
            <a:r>
              <a:rPr lang="en-US" sz="1400" b="1" dirty="0"/>
              <a:t>     </a:t>
            </a:r>
            <a:r>
              <a:rPr lang="en-US" sz="1400" b="1" dirty="0" err="1"/>
              <a:t>전화번호</a:t>
            </a:r>
            <a:r>
              <a:rPr lang="en-US" sz="1400" b="1" dirty="0"/>
              <a:t>    	      </a:t>
            </a:r>
            <a:r>
              <a:rPr lang="en-US" sz="1400" b="1" dirty="0" err="1"/>
              <a:t>등록일</a:t>
            </a:r>
            <a:r>
              <a:rPr lang="en-US" sz="1400" b="1" dirty="0"/>
              <a:t>	          </a:t>
            </a:r>
            <a:r>
              <a:rPr lang="en-US" sz="1400" b="1" dirty="0" err="1"/>
              <a:t>수강</a:t>
            </a:r>
            <a:r>
              <a:rPr lang="en-US" sz="1400" b="1" dirty="0"/>
              <a:t>(</a:t>
            </a:r>
            <a:r>
              <a:rPr lang="en-US" sz="1400" b="1" dirty="0" err="1"/>
              <a:t>신청</a:t>
            </a:r>
            <a:r>
              <a:rPr lang="en-US" sz="1400" b="1" dirty="0"/>
              <a:t>) </a:t>
            </a:r>
            <a:r>
              <a:rPr lang="en-US" sz="1400" b="1" dirty="0" err="1"/>
              <a:t>횟수</a:t>
            </a:r>
            <a:r>
              <a:rPr lang="en-US" sz="1400" b="1" dirty="0"/>
              <a:t>   </a:t>
            </a:r>
            <a:br>
              <a:rPr lang="en-US" sz="1400" b="1" dirty="0"/>
            </a:br>
            <a:r>
              <a:rPr lang="en-US" sz="1400" b="1" dirty="0"/>
              <a:t>1.   	</a:t>
            </a:r>
            <a:r>
              <a:rPr lang="en-US" sz="1400" b="1" dirty="0" err="1"/>
              <a:t>홍길동</a:t>
            </a:r>
            <a:r>
              <a:rPr lang="en-US" sz="1400" b="1" dirty="0"/>
              <a:t>    1234567       010-1234-5678     	2019.01.01       		3회       </a:t>
            </a:r>
            <a:br>
              <a:rPr lang="en-US" sz="1400" b="1" dirty="0"/>
            </a:br>
            <a:r>
              <a:rPr lang="en-US" sz="1400" b="1" dirty="0"/>
              <a:t/>
            </a:r>
            <a:br>
              <a:rPr lang="en-US" sz="1400" b="1" dirty="0"/>
            </a:br>
            <a:r>
              <a:rPr lang="en-US" sz="1400" b="1" dirty="0"/>
              <a:t>0. </a:t>
            </a:r>
            <a:r>
              <a:rPr lang="en-US" sz="1400" b="1" dirty="0" err="1"/>
              <a:t>처음으로</a:t>
            </a:r>
            <a:r>
              <a:rPr lang="en-US" sz="1400" b="1" dirty="0"/>
              <a:t> </a:t>
            </a:r>
            <a:r>
              <a:rPr lang="en-US" sz="1400" b="1" dirty="0" err="1"/>
              <a:t>가기</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r>
              <a:rPr lang="en-US" sz="1000" b="1" dirty="0"/>
              <a:t/>
            </a:r>
            <a:br>
              <a:rPr lang="en-US" sz="1000" b="1" dirty="0"/>
            </a:br>
            <a:endParaRPr sz="10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210;p38"/>
          <p:cNvSpPr txBox="1">
            <a:spLocks noGrp="1"/>
          </p:cNvSpPr>
          <p:nvPr>
            <p:ph type="ctrTitle"/>
          </p:nvPr>
        </p:nvSpPr>
        <p:spPr>
          <a:xfrm>
            <a:off x="685800" y="966917"/>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smtClean="0"/>
              <a:t>===========================================================</a:t>
            </a:r>
            <a:r>
              <a:rPr lang="en-US" sz="1400" b="1" dirty="0" err="1" smtClean="0"/>
              <a:t>학생</a:t>
            </a:r>
            <a:r>
              <a:rPr lang="en-US" sz="1400" b="1" dirty="0" smtClean="0"/>
              <a:t> </a:t>
            </a:r>
            <a:r>
              <a:rPr lang="en-US" sz="1400" b="1" dirty="0" err="1"/>
              <a:t>정보</a:t>
            </a:r>
            <a:r>
              <a:rPr lang="en-US" sz="1400" b="1" dirty="0"/>
              <a:t> </a:t>
            </a:r>
            <a:r>
              <a:rPr lang="en-US" sz="1400" b="1" dirty="0" err="1"/>
              <a:t>수정</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err="1"/>
              <a:t>수정할</a:t>
            </a:r>
            <a:r>
              <a:rPr lang="en-US" sz="1400" b="1" dirty="0"/>
              <a:t> </a:t>
            </a:r>
            <a:r>
              <a:rPr lang="en-US" sz="1400" b="1" dirty="0" err="1"/>
              <a:t>교육생</a:t>
            </a:r>
            <a:r>
              <a:rPr lang="en-US" sz="1400" b="1" dirty="0"/>
              <a:t> </a:t>
            </a:r>
            <a:r>
              <a:rPr lang="en-US" sz="1400" b="1" dirty="0" err="1"/>
              <a:t>정보</a:t>
            </a:r>
            <a:r>
              <a:rPr lang="en-US" sz="1400" b="1" dirty="0"/>
              <a:t> </a:t>
            </a:r>
            <a:r>
              <a:rPr lang="en-US" sz="1400" b="1" dirty="0" err="1"/>
              <a:t>필드를</a:t>
            </a:r>
            <a:r>
              <a:rPr lang="en-US" sz="1400" b="1" dirty="0"/>
              <a:t> </a:t>
            </a:r>
            <a:r>
              <a:rPr lang="en-US" sz="1400" b="1" dirty="0" err="1"/>
              <a:t>선택하세요</a:t>
            </a:r>
            <a:r>
              <a:rPr lang="en-US" sz="1400" b="1" dirty="0"/>
              <a:t>.</a:t>
            </a:r>
            <a:endParaRPr sz="1400" b="1"/>
          </a:p>
          <a:p>
            <a:pPr lvl="0" algn="l">
              <a:buSzPts val="1400"/>
            </a:pPr>
            <a:r>
              <a:rPr lang="en-US" sz="1400" b="1" dirty="0"/>
              <a:t/>
            </a:r>
            <a:br>
              <a:rPr lang="en-US" sz="1400" b="1" dirty="0"/>
            </a:br>
            <a:r>
              <a:rPr lang="en-US" sz="1400" b="1" dirty="0"/>
              <a:t>1. </a:t>
            </a:r>
            <a:r>
              <a:rPr lang="en-US" sz="1400" b="1" dirty="0" err="1"/>
              <a:t>학생명</a:t>
            </a:r>
            <a:r>
              <a:rPr lang="en-US" sz="1400" b="1" dirty="0"/>
              <a:t/>
            </a:r>
            <a:br>
              <a:rPr lang="en-US" sz="1400" b="1" dirty="0"/>
            </a:br>
            <a:r>
              <a:rPr lang="en-US" sz="1400" b="1" dirty="0"/>
              <a:t>2. </a:t>
            </a:r>
            <a:r>
              <a:rPr lang="en-US" sz="1400" b="1" dirty="0" err="1"/>
              <a:t>주민번호뒷자리</a:t>
            </a:r>
            <a:r>
              <a:rPr lang="en-US" sz="1400" b="1" dirty="0"/>
              <a:t/>
            </a:r>
            <a:br>
              <a:rPr lang="en-US" sz="1400" b="1" dirty="0"/>
            </a:br>
            <a:r>
              <a:rPr lang="en-US" sz="1400" b="1" dirty="0"/>
              <a:t>3. </a:t>
            </a:r>
            <a:r>
              <a:rPr lang="en-US" sz="1400" b="1" dirty="0" err="1"/>
              <a:t>전화번호</a:t>
            </a:r>
            <a:r>
              <a:rPr lang="en-US" sz="1400" b="1" dirty="0"/>
              <a:t>    </a:t>
            </a:r>
            <a:br>
              <a:rPr lang="en-US" sz="1400" b="1" dirty="0"/>
            </a:br>
            <a:r>
              <a:rPr lang="en-US" sz="1400" b="1" dirty="0"/>
              <a:t>4. </a:t>
            </a:r>
            <a:r>
              <a:rPr lang="en-US" sz="1400" b="1" dirty="0" err="1"/>
              <a:t>등록일</a:t>
            </a:r>
            <a:r>
              <a:rPr lang="en-US" sz="1400" b="1" dirty="0"/>
              <a:t>	</a:t>
            </a:r>
            <a:br>
              <a:rPr lang="en-US" sz="1400" b="1" dirty="0"/>
            </a:br>
            <a:r>
              <a:rPr lang="en-US" sz="1400" b="1" dirty="0" smtClean="0"/>
              <a:t>5. </a:t>
            </a:r>
            <a:r>
              <a:rPr lang="en-US" sz="1400" b="1" dirty="0" err="1" smtClean="0"/>
              <a:t>수료여부</a:t>
            </a:r>
            <a:r>
              <a:rPr lang="en-US" sz="1400" b="1" dirty="0" smtClean="0"/>
              <a:t> </a:t>
            </a:r>
            <a:r>
              <a:rPr lang="en-US" sz="1400" b="1" dirty="0"/>
              <a:t/>
            </a:r>
            <a:br>
              <a:rPr lang="en-US" sz="1400" b="1" dirty="0"/>
            </a:br>
            <a:r>
              <a:rPr lang="en-US" sz="1400" b="1" dirty="0"/>
              <a:t/>
            </a:r>
            <a:br>
              <a:rPr lang="en-US" sz="1400" b="1" dirty="0"/>
            </a:br>
            <a:r>
              <a:rPr lang="en-US" sz="1400" b="1" dirty="0"/>
              <a:t>0. 뒤로가기</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err="1"/>
              <a:t>수정할</a:t>
            </a:r>
            <a:r>
              <a:rPr lang="en-US" sz="1400" b="1" dirty="0"/>
              <a:t> </a:t>
            </a:r>
            <a:r>
              <a:rPr lang="en-US" sz="1400" b="1" dirty="0" err="1"/>
              <a:t>데이터를</a:t>
            </a:r>
            <a:r>
              <a:rPr lang="en-US" sz="1400" b="1" dirty="0"/>
              <a:t> </a:t>
            </a:r>
            <a:r>
              <a:rPr lang="en-US" sz="1400" b="1" dirty="0" err="1"/>
              <a:t>입력하세요</a:t>
            </a:r>
            <a:r>
              <a:rPr lang="en-US" sz="1400" b="1" dirty="0"/>
              <a:t>.</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err="1"/>
              <a:t>수정이</a:t>
            </a:r>
            <a:r>
              <a:rPr lang="en-US" sz="1400" b="1" dirty="0"/>
              <a:t> </a:t>
            </a:r>
            <a:r>
              <a:rPr lang="en-US" sz="1400" b="1" dirty="0" err="1"/>
              <a:t>완료되었습니다</a:t>
            </a:r>
            <a:r>
              <a:rPr lang="en-US" sz="1400" b="1" dirty="0" smtClean="0"/>
              <a:t>.</a:t>
            </a: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220;p40"/>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r>
              <a:rPr lang="en-US" sz="1400" b="1"/>
              <a:t/>
            </a:r>
            <a:br>
              <a:rPr lang="en-US" sz="1400" b="1"/>
            </a:br>
            <a:r>
              <a:rPr lang="en-US" sz="1400" b="1" smtClean="0"/>
              <a:t>학생</a:t>
            </a:r>
            <a:r>
              <a:rPr lang="en-US" sz="1400" b="1" dirty="0" smtClean="0"/>
              <a:t> </a:t>
            </a:r>
            <a:r>
              <a:rPr lang="en-US" sz="1400" b="1" dirty="0" err="1"/>
              <a:t>정보</a:t>
            </a:r>
            <a:r>
              <a:rPr lang="en-US" sz="1400" b="1" dirty="0"/>
              <a:t> </a:t>
            </a:r>
            <a:r>
              <a:rPr lang="en-US" sz="1400" b="1" dirty="0" err="1"/>
              <a:t>수정</a:t>
            </a:r>
            <a:r>
              <a:rPr lang="en-US" sz="1400" b="1" dirty="0"/>
              <a:t> - </a:t>
            </a:r>
            <a:r>
              <a:rPr lang="en-US" sz="1400" b="1" dirty="0" err="1"/>
              <a:t>수료여부</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err="1"/>
              <a:t>수료여부</a:t>
            </a:r>
            <a:r>
              <a:rPr lang="en-US" sz="1400" b="1" dirty="0"/>
              <a:t> (</a:t>
            </a:r>
            <a:r>
              <a:rPr lang="en-US" sz="1400" b="1" dirty="0" err="1"/>
              <a:t>수료</a:t>
            </a:r>
            <a:r>
              <a:rPr lang="en-US" sz="1400" b="1" dirty="0"/>
              <a:t>/</a:t>
            </a:r>
            <a:r>
              <a:rPr lang="en-US" sz="1400" b="1" dirty="0" err="1"/>
              <a:t>탈락</a:t>
            </a:r>
            <a:r>
              <a:rPr lang="en-US" sz="1400" b="1" dirty="0"/>
              <a:t>)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err="1"/>
              <a:t>수료</a:t>
            </a:r>
            <a:r>
              <a:rPr lang="en-US" sz="1400" b="1" dirty="0"/>
              <a:t>/</a:t>
            </a:r>
            <a:r>
              <a:rPr lang="en-US" sz="1400" b="1" dirty="0" err="1"/>
              <a:t>탈락</a:t>
            </a:r>
            <a:r>
              <a:rPr lang="en-US" sz="1400" b="1" dirty="0"/>
              <a:t> </a:t>
            </a:r>
            <a:r>
              <a:rPr lang="en-US" sz="1400" b="1" dirty="0" err="1"/>
              <a:t>날짜</a:t>
            </a:r>
            <a:r>
              <a:rPr lang="en-US" sz="1400" b="1" dirty="0"/>
              <a:t>(YYYY-MM-DD)  : </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err="1"/>
              <a:t>수정이</a:t>
            </a:r>
            <a:r>
              <a:rPr lang="en-US" sz="1400" b="1" dirty="0"/>
              <a:t> </a:t>
            </a:r>
            <a:r>
              <a:rPr lang="en-US" sz="1400" b="1" dirty="0" err="1"/>
              <a:t>완료되었습니다</a:t>
            </a:r>
            <a:r>
              <a:rPr lang="en-US" sz="1400" b="1" dirty="0"/>
              <a:t>.</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215;p39"/>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a:t>===========================================================</a:t>
            </a:r>
            <a:br>
              <a:rPr lang="en-US" sz="1400" b="1" dirty="0"/>
            </a:br>
            <a:r>
              <a:rPr lang="en-US" sz="1400" b="1" dirty="0" err="1" smtClean="0"/>
              <a:t>학생</a:t>
            </a:r>
            <a:r>
              <a:rPr lang="en-US" sz="1400" b="1" dirty="0" smtClean="0"/>
              <a:t> </a:t>
            </a:r>
            <a:r>
              <a:rPr lang="en-US" sz="1400" b="1" dirty="0" err="1"/>
              <a:t>정보</a:t>
            </a:r>
            <a:r>
              <a:rPr lang="en-US" sz="1400" b="1" dirty="0"/>
              <a:t> </a:t>
            </a:r>
            <a:r>
              <a:rPr lang="en-US" sz="1400" b="1" dirty="0" err="1"/>
              <a:t>삭제</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err="1"/>
              <a:t>삭제할</a:t>
            </a:r>
            <a:r>
              <a:rPr lang="en-US" sz="1400" b="1" dirty="0"/>
              <a:t> </a:t>
            </a:r>
            <a:r>
              <a:rPr lang="en-US" sz="1400" b="1" dirty="0" err="1"/>
              <a:t>교육생</a:t>
            </a:r>
            <a:r>
              <a:rPr lang="en-US" sz="1400" b="1" dirty="0"/>
              <a:t> </a:t>
            </a:r>
            <a:r>
              <a:rPr lang="en-US" sz="1400" b="1" dirty="0" err="1"/>
              <a:t>번호를</a:t>
            </a:r>
            <a:r>
              <a:rPr lang="en-US" sz="1400" b="1" dirty="0"/>
              <a:t> </a:t>
            </a:r>
            <a:r>
              <a:rPr lang="en-US" sz="1400" b="1" dirty="0" err="1"/>
              <a:t>입력하세요</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0. 뒤로가기</a:t>
            </a:r>
            <a:br>
              <a:rPr lang="en-US" sz="1400" b="1" dirty="0"/>
            </a:br>
            <a:r>
              <a:rPr lang="en-US" sz="1400" b="1" dirty="0"/>
              <a:t>-----------------------------------------------------------------------------------------------------</a:t>
            </a:r>
            <a:br>
              <a:rPr lang="en-US" sz="1400" b="1" dirty="0"/>
            </a:br>
            <a:r>
              <a:rPr lang="en-US" sz="1400" b="1" dirty="0" err="1"/>
              <a:t>입력</a:t>
            </a:r>
            <a:r>
              <a:rPr lang="en-US" sz="1400" b="1" dirty="0"/>
              <a:t> : </a:t>
            </a:r>
            <a:endParaRPr sz="1400" b="1"/>
          </a:p>
          <a:p>
            <a:pPr marL="0" lvl="0" indent="0" algn="l" rtl="0">
              <a:spcBef>
                <a:spcPts val="0"/>
              </a:spcBef>
              <a:spcAft>
                <a:spcPts val="0"/>
              </a:spcAft>
              <a:buClr>
                <a:schemeClr val="dk1"/>
              </a:buClr>
              <a:buSzPts val="1400"/>
              <a:buFont typeface="Malgun Gothic"/>
              <a:buNone/>
            </a:pPr>
            <a:r>
              <a:rPr lang="en-US" sz="1400" b="1" dirty="0"/>
              <a:t>-----------------------------------------------------------------------------------------------------</a:t>
            </a:r>
            <a:endParaRPr sz="1400" b="1"/>
          </a:p>
          <a:p>
            <a:pPr marL="0" lvl="0" indent="0" algn="l" rtl="0">
              <a:spcBef>
                <a:spcPts val="0"/>
              </a:spcBef>
              <a:spcAft>
                <a:spcPts val="0"/>
              </a:spcAft>
              <a:buClr>
                <a:schemeClr val="dk1"/>
              </a:buClr>
              <a:buSzPts val="1260"/>
              <a:buFont typeface="Malgun Gothic"/>
              <a:buNone/>
            </a:pPr>
            <a:r>
              <a:rPr lang="en-US" sz="1260" b="1" dirty="0" err="1"/>
              <a:t>정말로</a:t>
            </a:r>
            <a:r>
              <a:rPr lang="en-US" sz="1260" b="1" dirty="0"/>
              <a:t> </a:t>
            </a:r>
            <a:r>
              <a:rPr lang="en-US" sz="1260" b="1" dirty="0" err="1"/>
              <a:t>삭제하시겠습니까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en-US" sz="1260" b="1" dirty="0" err="1"/>
              <a:t>수정이</a:t>
            </a:r>
            <a:r>
              <a:rPr lang="en-US" sz="1260" b="1" dirty="0"/>
              <a:t> </a:t>
            </a:r>
            <a:r>
              <a:rPr lang="en-US" sz="1260" b="1" dirty="0" err="1"/>
              <a:t>완료되었습니다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t>
            </a:r>
            <a:br>
              <a:rPr lang="en-US" sz="1260" b="1" dirty="0"/>
            </a:br>
            <a:r>
              <a:rPr lang="en-US" sz="1260" b="1" dirty="0" err="1"/>
              <a:t>수정이</a:t>
            </a:r>
            <a:r>
              <a:rPr lang="en-US" sz="1260" b="1" dirty="0"/>
              <a:t> </a:t>
            </a:r>
            <a:r>
              <a:rPr lang="en-US" sz="1260" b="1" dirty="0" err="1"/>
              <a:t>취소</a:t>
            </a:r>
            <a:r>
              <a:rPr lang="en-US" sz="1260" b="1" dirty="0"/>
              <a:t> </a:t>
            </a:r>
            <a:r>
              <a:rPr lang="en-US" sz="1260" b="1" dirty="0" err="1"/>
              <a:t>되었습니다</a:t>
            </a:r>
            <a:r>
              <a:rPr lang="en-US" sz="1260" b="1" dirty="0"/>
              <a:t>.</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8000" b="1" dirty="0"/>
              <a:t>1.관리자</a:t>
            </a:r>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220;p40"/>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smtClean="0"/>
              <a:t>			</a:t>
            </a:r>
            <a:r>
              <a:rPr lang="en-US" sz="1260" b="1" dirty="0" err="1" smtClean="0"/>
              <a:t>학생</a:t>
            </a:r>
            <a:r>
              <a:rPr lang="en-US" sz="1260" b="1" dirty="0" smtClean="0"/>
              <a:t> </a:t>
            </a:r>
            <a:r>
              <a:rPr lang="en-US" sz="1260" b="1" dirty="0" err="1"/>
              <a:t>면접</a:t>
            </a:r>
            <a:r>
              <a:rPr lang="en-US" sz="1260" b="1" dirty="0"/>
              <a:t/>
            </a:r>
            <a:br>
              <a:rPr lang="en-US" sz="1260" b="1" dirty="0"/>
            </a:br>
            <a:r>
              <a:rPr lang="en-US" sz="1260" b="1" dirty="0"/>
              <a:t>===========================================================</a:t>
            </a:r>
            <a:br>
              <a:rPr lang="en-US" sz="1260" b="1" dirty="0"/>
            </a:br>
            <a:r>
              <a:rPr lang="en-US" sz="1260" b="1" dirty="0" err="1"/>
              <a:t>학생명</a:t>
            </a:r>
            <a:r>
              <a:rPr lang="en-US" sz="1260" b="1" dirty="0"/>
              <a:t>	</a:t>
            </a:r>
            <a:r>
              <a:rPr lang="en-US" sz="1260" b="1" dirty="0" err="1"/>
              <a:t>등록일</a:t>
            </a:r>
            <a:r>
              <a:rPr lang="en-US" sz="1260" b="1" dirty="0"/>
              <a:t>    	  </a:t>
            </a:r>
            <a:r>
              <a:rPr lang="en-US" sz="1260" b="1" dirty="0" err="1"/>
              <a:t>면접일</a:t>
            </a:r>
            <a:r>
              <a:rPr lang="en-US" sz="1260" b="1" dirty="0"/>
              <a:t>	</a:t>
            </a:r>
            <a:r>
              <a:rPr lang="en-US" sz="1260" b="1" dirty="0" err="1" smtClean="0"/>
              <a:t>면접</a:t>
            </a:r>
            <a:r>
              <a:rPr lang="en-US" sz="1260" b="1" dirty="0" smtClean="0"/>
              <a:t> </a:t>
            </a:r>
            <a:r>
              <a:rPr lang="en-US" sz="1260" b="1" dirty="0" err="1"/>
              <a:t>결과</a:t>
            </a:r>
            <a:r>
              <a:rPr lang="en-US" sz="1260" b="1" dirty="0"/>
              <a:t>	</a:t>
            </a:r>
            <a:r>
              <a:rPr lang="en-US" sz="1260" b="1" dirty="0" smtClean="0"/>
              <a:t>	</a:t>
            </a:r>
            <a:r>
              <a:rPr lang="en-US" sz="1260" b="1" dirty="0" err="1" smtClean="0"/>
              <a:t>과정</a:t>
            </a:r>
            <a:r>
              <a:rPr lang="en-US" sz="1260" b="1" dirty="0"/>
              <a:t>		</a:t>
            </a:r>
            <a:r>
              <a:rPr lang="en-US" sz="1260" b="1" dirty="0" smtClean="0"/>
              <a:t/>
            </a:r>
            <a:br>
              <a:rPr lang="en-US" sz="1260" b="1" dirty="0" smtClean="0"/>
            </a:br>
            <a:r>
              <a:rPr lang="en-US" sz="1260" b="1" dirty="0" err="1" smtClean="0"/>
              <a:t>홍길동</a:t>
            </a:r>
            <a:r>
              <a:rPr lang="en-US" sz="1260" b="1" dirty="0" smtClean="0"/>
              <a:t>       </a:t>
            </a:r>
            <a:r>
              <a:rPr lang="en-US" sz="1260" b="1" dirty="0"/>
              <a:t>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r>
              <a:rPr lang="en-US" sz="1260" b="1"/>
              <a:t>	</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err="1"/>
              <a:t>홍길동</a:t>
            </a:r>
            <a:r>
              <a:rPr lang="en-US" sz="1260" b="1" dirty="0"/>
              <a:t>       2019.01.01    2019.01.01	</a:t>
            </a:r>
            <a:r>
              <a:rPr lang="en-US" sz="1260" b="1" dirty="0" err="1"/>
              <a:t>불합격</a:t>
            </a:r>
            <a:r>
              <a:rPr lang="en-US" sz="1260" b="1" dirty="0"/>
              <a:t>	</a:t>
            </a:r>
            <a:r>
              <a:rPr lang="en-US" sz="1260" b="1" dirty="0" err="1"/>
              <a:t>자바를</a:t>
            </a:r>
            <a:r>
              <a:rPr lang="en-US" sz="1260" b="1" dirty="0"/>
              <a:t> </a:t>
            </a:r>
            <a:r>
              <a:rPr lang="en-US" sz="1260" b="1" dirty="0" err="1"/>
              <a:t>활용한</a:t>
            </a:r>
            <a:r>
              <a:rPr lang="en-US" sz="1260" b="1" dirty="0"/>
              <a:t> </a:t>
            </a:r>
            <a:r>
              <a:rPr lang="en-US" sz="1260" b="1" dirty="0" err="1"/>
              <a:t>풀스택</a:t>
            </a:r>
            <a:r>
              <a:rPr lang="en-US" sz="1260" b="1" dirty="0"/>
              <a:t>~~~</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0.뒤로가기</a:t>
            </a:r>
            <a:br>
              <a:rPr lang="en-US" sz="1260" b="1" dirty="0"/>
            </a:br>
            <a:r>
              <a:rPr lang="en-US" sz="1260" b="1" dirty="0"/>
              <a:t> ----------------------------------------------------------------------------------------------------- </a:t>
            </a:r>
            <a:br>
              <a:rPr lang="en-US" sz="1260" b="1" dirty="0"/>
            </a:br>
            <a:r>
              <a:rPr lang="en-US" sz="1260" b="1" dirty="0" err="1"/>
              <a:t>입력</a:t>
            </a:r>
            <a:r>
              <a:rPr lang="en-US" sz="1260" b="1" dirty="0"/>
              <a:t> : </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a:t>
            </a:r>
            <a:r>
              <a:rPr lang="en-US" sz="900" b="1" dirty="0"/>
              <a:t/>
            </a:r>
            <a:br>
              <a:rPr lang="en-US" sz="900" b="1" dirty="0"/>
            </a:br>
            <a:endParaRPr sz="9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235;p43"/>
          <p:cNvSpPr txBox="1">
            <a:spLocks noGrp="1"/>
          </p:cNvSpPr>
          <p:nvPr>
            <p:ph type="ctrTitle"/>
          </p:nvPr>
        </p:nvSpPr>
        <p:spPr>
          <a:xfrm>
            <a:off x="637674" y="3104983"/>
            <a:ext cx="77724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a:t>
            </a:r>
            <a:endParaRPr sz="7200" b="1"/>
          </a:p>
          <a:p>
            <a:pPr marL="0" lvl="0" indent="0" algn="ctr" rtl="0">
              <a:spcBef>
                <a:spcPts val="0"/>
              </a:spcBef>
              <a:spcAft>
                <a:spcPts val="0"/>
              </a:spcAft>
              <a:buClr>
                <a:schemeClr val="dk1"/>
              </a:buClr>
              <a:buSzPts val="7200"/>
              <a:buFont typeface="Malgun Gothic"/>
              <a:buNone/>
            </a:pPr>
            <a:r>
              <a:rPr lang="en-US" sz="4800" b="1" dirty="0" err="1"/>
              <a:t>과목</a:t>
            </a:r>
            <a:r>
              <a:rPr lang="en-US" sz="4800" b="1" dirty="0"/>
              <a:t> </a:t>
            </a:r>
            <a:r>
              <a:rPr lang="en-US" sz="4800" b="1" dirty="0" err="1"/>
              <a:t>평가</a:t>
            </a:r>
            <a:r>
              <a:rPr lang="en-US" sz="7200" b="1" dirty="0">
                <a:solidFill>
                  <a:srgbClr val="FF0000"/>
                </a:solidFill>
              </a:rPr>
              <a:t/>
            </a:r>
            <a:br>
              <a:rPr lang="en-US" sz="7200" b="1" dirty="0">
                <a:solidFill>
                  <a:srgbClr val="FF0000"/>
                </a:solidFill>
              </a:rPr>
            </a:br>
            <a:endParaRPr sz="7200"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240;p44"/>
          <p:cNvSpPr txBox="1">
            <a:spLocks noGrp="1"/>
          </p:cNvSpPr>
          <p:nvPr>
            <p:ph type="ctrTitle"/>
          </p:nvPr>
        </p:nvSpPr>
        <p:spPr>
          <a:xfrm>
            <a:off x="733926" y="102031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a:t>===========================================================</a:t>
            </a:r>
            <a:br>
              <a:rPr lang="en-US" sz="1400" b="1" dirty="0"/>
            </a:br>
            <a:r>
              <a:rPr lang="en-US" sz="1400" b="1" dirty="0" err="1"/>
              <a:t>과목평가</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a:t>[</a:t>
            </a:r>
            <a:r>
              <a:rPr lang="en-US" sz="1400" b="1" dirty="0" err="1"/>
              <a:t>과정번호</a:t>
            </a:r>
            <a:r>
              <a:rPr lang="en-US" sz="1400" b="1" dirty="0"/>
              <a:t>]	[</a:t>
            </a:r>
            <a:r>
              <a:rPr lang="en-US" sz="1400" b="1" dirty="0" err="1"/>
              <a:t>과정명</a:t>
            </a:r>
            <a:r>
              <a:rPr lang="en-US" sz="1400" b="1" dirty="0"/>
              <a:t>]	</a:t>
            </a:r>
            <a:r>
              <a:rPr lang="en-US" sz="1400" b="1" dirty="0" smtClean="0"/>
              <a:t>[</a:t>
            </a:r>
            <a:r>
              <a:rPr lang="en-US" sz="1400" b="1" dirty="0" err="1"/>
              <a:t>과정기간</a:t>
            </a:r>
            <a:r>
              <a:rPr lang="en-US" sz="1400" b="1" dirty="0"/>
              <a:t>]			[</a:t>
            </a:r>
            <a:r>
              <a:rPr lang="en-US" sz="1400" b="1" dirty="0" err="1"/>
              <a:t>강의실</a:t>
            </a:r>
            <a:r>
              <a:rPr lang="en-US" sz="1400" b="1" dirty="0"/>
              <a:t>]		[</a:t>
            </a:r>
            <a:r>
              <a:rPr lang="en-US" sz="1400" b="1" dirty="0" err="1"/>
              <a:t>교사명</a:t>
            </a: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a:t>1	</a:t>
            </a:r>
            <a:r>
              <a:rPr lang="en-US" sz="1400" b="1" dirty="0" err="1" smtClean="0"/>
              <a:t>파이썬</a:t>
            </a:r>
            <a:r>
              <a:rPr lang="en-US" sz="1400" b="1" dirty="0"/>
              <a:t>	</a:t>
            </a:r>
            <a:r>
              <a:rPr lang="en-US" sz="1400" b="1" dirty="0" smtClean="0"/>
              <a:t>20-01-11~20-05-30</a:t>
            </a:r>
            <a:r>
              <a:rPr lang="en-US" sz="1400" b="1" dirty="0"/>
              <a:t>	1	</a:t>
            </a:r>
            <a:r>
              <a:rPr lang="en-US" sz="1400" b="1" dirty="0" smtClean="0"/>
              <a:t>ㅇㅇㅇ2</a:t>
            </a:r>
            <a:r>
              <a:rPr lang="en-US" sz="1400" b="1" dirty="0"/>
              <a:t>		</a:t>
            </a:r>
            <a:r>
              <a:rPr lang="en-US" sz="1400" b="1" dirty="0" err="1"/>
              <a:t>자바</a:t>
            </a:r>
            <a:r>
              <a:rPr lang="en-US" sz="1400" b="1" dirty="0"/>
              <a:t>	</a:t>
            </a:r>
            <a:br>
              <a:rPr lang="en-US" sz="1400" b="1" dirty="0"/>
            </a:br>
            <a:r>
              <a:rPr lang="en-US" sz="1400" b="1" dirty="0"/>
              <a:t>3</a:t>
            </a:r>
            <a:endParaRPr sz="1400" b="1"/>
          </a:p>
          <a:p>
            <a:pPr marL="0" lvl="0" indent="0" algn="l" rtl="0">
              <a:spcBef>
                <a:spcPts val="0"/>
              </a:spcBef>
              <a:spcAft>
                <a:spcPts val="0"/>
              </a:spcAft>
              <a:buClr>
                <a:schemeClr val="dk1"/>
              </a:buClr>
              <a:buSzPts val="1400"/>
              <a:buFont typeface="Malgun Gothic"/>
              <a:buNone/>
            </a:pPr>
            <a:r>
              <a:rPr lang="en-US" sz="1400" b="1" dirty="0"/>
              <a:t>4</a:t>
            </a: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0. 뒤로가기</a:t>
            </a:r>
            <a:br>
              <a:rPr lang="en-US" sz="1400" b="1" dirty="0"/>
            </a:b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err="1"/>
              <a:t>과목별</a:t>
            </a:r>
            <a:r>
              <a:rPr lang="en-US" sz="1400" b="1" dirty="0"/>
              <a:t> </a:t>
            </a:r>
            <a:r>
              <a:rPr lang="en-US" sz="1400" b="1" dirty="0" err="1"/>
              <a:t>평가를</a:t>
            </a:r>
            <a:r>
              <a:rPr lang="en-US" sz="1400" b="1" dirty="0"/>
              <a:t> </a:t>
            </a:r>
            <a:r>
              <a:rPr lang="en-US" sz="1400" b="1" dirty="0" err="1"/>
              <a:t>조회할</a:t>
            </a:r>
            <a:r>
              <a:rPr lang="en-US" sz="1400" b="1" dirty="0"/>
              <a:t> </a:t>
            </a:r>
            <a:r>
              <a:rPr lang="en-US" sz="1400" b="1" dirty="0" err="1"/>
              <a:t>과정</a:t>
            </a:r>
            <a:r>
              <a:rPr lang="en-US" sz="1400" b="1" dirty="0"/>
              <a:t> </a:t>
            </a:r>
            <a:r>
              <a:rPr lang="en-US" sz="1400" b="1" dirty="0" err="1"/>
              <a:t>번호를</a:t>
            </a:r>
            <a:r>
              <a:rPr lang="en-US" sz="1400" b="1" dirty="0"/>
              <a:t> </a:t>
            </a:r>
            <a:r>
              <a:rPr lang="en-US" sz="1400" b="1" dirty="0" err="1"/>
              <a:t>입력하세요</a:t>
            </a:r>
            <a:r>
              <a:rPr lang="en-US" sz="1400" b="1" dirty="0"/>
              <a:t>.</a:t>
            </a:r>
            <a:br>
              <a:rPr lang="en-US" sz="1400" b="1" dirty="0"/>
            </a:br>
            <a:r>
              <a:rPr lang="en-US" sz="1400" b="1" dirty="0"/>
              <a:t>-----------------------------------------------------------------------------------------------------</a:t>
            </a:r>
            <a:br>
              <a:rPr lang="en-US" sz="1400" b="1" dirty="0"/>
            </a:br>
            <a:r>
              <a:rPr lang="en-US" sz="1400" b="1" dirty="0" err="1"/>
              <a:t>입력</a:t>
            </a:r>
            <a:r>
              <a:rPr lang="en-US" sz="1400" b="1" dirty="0"/>
              <a:t> :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245;p45"/>
          <p:cNvSpPr txBox="1">
            <a:spLocks noGrp="1"/>
          </p:cNvSpPr>
          <p:nvPr>
            <p:ph type="ctrTitle"/>
          </p:nvPr>
        </p:nvSpPr>
        <p:spPr>
          <a:xfrm>
            <a:off x="685800" y="1075303"/>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400" b="1" dirty="0"/>
              <a:t>===========================================================</a:t>
            </a:r>
            <a:br>
              <a:rPr lang="en-US" sz="1400" b="1" dirty="0"/>
            </a:br>
            <a:r>
              <a:rPr lang="en-US" sz="1400" b="1" dirty="0" err="1"/>
              <a:t>과목평가</a:t>
            </a:r>
            <a:endParaRPr sz="1400" b="1"/>
          </a:p>
          <a:p>
            <a:pPr marL="0" lvl="0" indent="0" algn="l" rtl="0">
              <a:spcBef>
                <a:spcPts val="0"/>
              </a:spcBef>
              <a:spcAft>
                <a:spcPts val="0"/>
              </a:spcAft>
              <a:buClr>
                <a:schemeClr val="dk1"/>
              </a:buClr>
              <a:buSzPts val="1400"/>
              <a:buFont typeface="Malgun Gothic"/>
              <a:buNone/>
            </a:pPr>
            <a:r>
              <a:rPr lang="en-US" sz="1400" b="1" dirty="0"/>
              <a:t>===========================================================</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a:t>[</a:t>
            </a:r>
            <a:r>
              <a:rPr lang="en-US" sz="1400" b="1" dirty="0" err="1"/>
              <a:t>과목명</a:t>
            </a:r>
            <a:r>
              <a:rPr lang="en-US" sz="1400" b="1" dirty="0"/>
              <a:t>] [</a:t>
            </a:r>
            <a:r>
              <a:rPr lang="en-US" sz="1400" b="1" dirty="0" err="1"/>
              <a:t>평점</a:t>
            </a:r>
            <a:r>
              <a:rPr lang="en-US" sz="1400" b="1" dirty="0"/>
              <a:t>]</a:t>
            </a:r>
            <a:endParaRPr sz="1400" b="1"/>
          </a:p>
          <a:p>
            <a:pPr marL="0" lvl="0" indent="0" algn="l" rtl="0">
              <a:spcBef>
                <a:spcPts val="0"/>
              </a:spcBef>
              <a:spcAft>
                <a:spcPts val="0"/>
              </a:spcAft>
              <a:buClr>
                <a:schemeClr val="dk1"/>
              </a:buClr>
              <a:buSzPts val="1400"/>
              <a:buFont typeface="Malgun Gothic"/>
              <a:buNone/>
            </a:pPr>
            <a:r>
              <a:rPr lang="en-US" sz="1400" b="1" dirty="0" err="1"/>
              <a:t>자바</a:t>
            </a:r>
            <a:r>
              <a:rPr lang="en-US" sz="1400" b="1" dirty="0"/>
              <a:t>	</a:t>
            </a:r>
            <a:r>
              <a:rPr lang="en-US" sz="1400" b="1" dirty="0" smtClean="0"/>
              <a:t>3.5</a:t>
            </a:r>
            <a:endParaRPr sz="1400" b="1"/>
          </a:p>
          <a:p>
            <a:pPr marL="0" lvl="0" indent="0" algn="l" rtl="0">
              <a:spcBef>
                <a:spcPts val="0"/>
              </a:spcBef>
              <a:spcAft>
                <a:spcPts val="0"/>
              </a:spcAft>
              <a:buClr>
                <a:schemeClr val="dk1"/>
              </a:buClr>
              <a:buSzPts val="1400"/>
              <a:buFont typeface="Malgun Gothic"/>
              <a:buNone/>
            </a:pPr>
            <a:r>
              <a:rPr lang="en-US" sz="1400" b="1" dirty="0" err="1"/>
              <a:t>파이썬</a:t>
            </a:r>
            <a:r>
              <a:rPr lang="en-US" sz="1400" b="1" dirty="0"/>
              <a:t>	4.0</a:t>
            </a: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0. 뒤로가기</a:t>
            </a:r>
            <a:br>
              <a:rPr lang="en-US" sz="1400" b="1" dirty="0"/>
            </a:br>
            <a:endParaRPr sz="1400" b="1"/>
          </a:p>
          <a:p>
            <a:pPr marL="0" lvl="0" indent="0" algn="l" rtl="0">
              <a:spcBef>
                <a:spcPts val="0"/>
              </a:spcBef>
              <a:spcAft>
                <a:spcPts val="0"/>
              </a:spcAft>
              <a:buClr>
                <a:schemeClr val="dk1"/>
              </a:buClr>
              <a:buSzPts val="1400"/>
              <a:buFont typeface="Malgun Gothic"/>
              <a:buNone/>
            </a:pPr>
            <a:r>
              <a:rPr lang="en-US" sz="1400" b="1" dirty="0"/>
              <a:t/>
            </a:r>
            <a:br>
              <a:rPr lang="en-US" sz="1400" b="1" dirty="0"/>
            </a:br>
            <a:r>
              <a:rPr lang="en-US" sz="1400" b="1" dirty="0"/>
              <a:t>-----------------------------------------------------------------------------------------------------</a:t>
            </a:r>
            <a:br>
              <a:rPr lang="en-US" sz="1400" b="1" dirty="0"/>
            </a:br>
            <a:r>
              <a:rPr lang="en-US" sz="1400" b="1" dirty="0" err="1"/>
              <a:t>입력</a:t>
            </a:r>
            <a:r>
              <a:rPr lang="en-US" sz="1400" b="1" dirty="0"/>
              <a:t> :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a:t>1.관리자 – 4.성적 조회</a:t>
            </a:r>
            <a:r>
              <a:rPr lang="en-US" sz="7200" b="1">
                <a:solidFill>
                  <a:srgbClr val="FF0000"/>
                </a:solidFill>
              </a:rPr>
              <a:t/>
            </a:r>
            <a:br>
              <a:rPr lang="en-US" sz="7200" b="1">
                <a:solidFill>
                  <a:srgbClr val="FF0000"/>
                </a:solidFill>
              </a:rPr>
            </a:br>
            <a:r>
              <a:rPr lang="en-US" sz="7200" b="1">
                <a:solidFill>
                  <a:srgbClr val="FF0000"/>
                </a:solidFill>
              </a:rPr>
              <a:t>(시험관리삭제)</a:t>
            </a:r>
            <a:endParaRPr sz="7200" b="1">
              <a:solidFill>
                <a:srgbClr val="FF0000"/>
              </a:solidFill>
            </a:endParaRPr>
          </a:p>
        </p:txBody>
      </p:sp>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1.관리자 – 4.성적 </a:t>
            </a:r>
            <a:r>
              <a:rPr lang="en-US" sz="1400" b="1" dirty="0" err="1"/>
              <a:t>조회</a:t>
            </a:r>
            <a:r>
              <a:rPr lang="en-US" sz="1400" b="1" dirty="0"/>
              <a:t> ===========================================================</a:t>
            </a:r>
            <a:br>
              <a:rPr lang="en-US" sz="1400" b="1" dirty="0"/>
            </a:br>
            <a:r>
              <a:rPr lang="en-US" sz="1400" b="1" dirty="0"/>
              <a:t>a. </a:t>
            </a:r>
            <a:r>
              <a:rPr lang="en-US" sz="1400" b="1" dirty="0" err="1"/>
              <a:t>과정별</a:t>
            </a:r>
            <a:r>
              <a:rPr lang="en-US" sz="1400" b="1" dirty="0"/>
              <a:t> </a:t>
            </a:r>
            <a:r>
              <a:rPr lang="en-US" sz="1400" b="1" dirty="0" err="1"/>
              <a:t>성적</a:t>
            </a:r>
            <a:r>
              <a:rPr lang="en-US" sz="1400" b="1" dirty="0"/>
              <a:t> </a:t>
            </a:r>
            <a:r>
              <a:rPr lang="en-US" sz="1400" b="1" dirty="0" err="1"/>
              <a:t>조회</a:t>
            </a:r>
            <a:r>
              <a:rPr lang="en-US" sz="1400" b="1" dirty="0"/>
              <a:t/>
            </a:r>
            <a:br>
              <a:rPr lang="en-US" sz="1400" b="1" dirty="0"/>
            </a:br>
            <a:r>
              <a:rPr lang="en-US" sz="1400" b="1" dirty="0"/>
              <a:t>b. </a:t>
            </a:r>
            <a:r>
              <a:rPr lang="en-US" sz="1400" b="1" dirty="0" err="1"/>
              <a:t>학생별</a:t>
            </a:r>
            <a:r>
              <a:rPr lang="en-US" sz="1400" b="1" dirty="0"/>
              <a:t> </a:t>
            </a:r>
            <a:r>
              <a:rPr lang="en-US" sz="1400" b="1" dirty="0" err="1"/>
              <a:t>성적</a:t>
            </a:r>
            <a:r>
              <a:rPr lang="en-US" sz="1400" b="1" dirty="0"/>
              <a:t> </a:t>
            </a:r>
            <a:r>
              <a:rPr lang="en-US" sz="1400" b="1" dirty="0" err="1"/>
              <a:t>조회</a:t>
            </a:r>
            <a:r>
              <a:rPr lang="en-US" sz="1400" b="1" dirty="0"/>
              <a:t/>
            </a:r>
            <a:br>
              <a:rPr lang="en-US" sz="1400" b="1" dirty="0"/>
            </a:br>
            <a:r>
              <a:rPr lang="en-US" sz="1400" b="1" dirty="0"/>
              <a:t/>
            </a:r>
            <a:br>
              <a:rPr lang="en-US" sz="1400" b="1" dirty="0"/>
            </a:br>
            <a:r>
              <a:rPr lang="en-US" sz="1400" b="1" dirty="0"/>
              <a:t/>
            </a:r>
            <a:br>
              <a:rPr lang="en-US" sz="1400" b="1" dirty="0"/>
            </a:br>
            <a:r>
              <a:rPr lang="en-US" sz="1400" b="1" dirty="0"/>
              <a:t>z. 뒤로가기</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1.관리자 – 4.성적 </a:t>
            </a:r>
            <a:r>
              <a:rPr lang="en-US" sz="1400" b="1" dirty="0" err="1"/>
              <a:t>조회</a:t>
            </a:r>
            <a:r>
              <a:rPr lang="en-US" sz="1400" b="1" dirty="0"/>
              <a:t> - a. </a:t>
            </a:r>
            <a:r>
              <a:rPr lang="en-US" sz="1400" b="1" dirty="0" err="1"/>
              <a:t>과정별</a:t>
            </a:r>
            <a:r>
              <a:rPr lang="en-US" sz="1400" b="1" dirty="0"/>
              <a:t> </a:t>
            </a:r>
            <a:r>
              <a:rPr lang="en-US" sz="1400" b="1" dirty="0" err="1"/>
              <a:t>성적</a:t>
            </a:r>
            <a:r>
              <a:rPr lang="en-US" sz="1400" b="1" dirty="0"/>
              <a:t> </a:t>
            </a:r>
            <a:r>
              <a:rPr lang="en-US" sz="1400" b="1" dirty="0" err="1"/>
              <a:t>조회</a:t>
            </a:r>
            <a:r>
              <a:rPr lang="en-US" sz="1400" b="1" dirty="0"/>
              <a:t> ===========================================================</a:t>
            </a:r>
            <a:br>
              <a:rPr lang="en-US" sz="1400" b="1" dirty="0"/>
            </a:br>
            <a:r>
              <a:rPr lang="en-US" sz="1400" b="1" dirty="0"/>
              <a:t> 	 </a:t>
            </a:r>
            <a:r>
              <a:rPr lang="en-US" sz="1400" b="1" dirty="0" err="1"/>
              <a:t>과정명</a:t>
            </a:r>
            <a:r>
              <a:rPr lang="en-US" sz="1400" b="1" dirty="0"/>
              <a:t>		    </a:t>
            </a:r>
            <a:r>
              <a:rPr lang="en-US" sz="1400" b="1" dirty="0" err="1"/>
              <a:t>과정기간</a:t>
            </a:r>
            <a:r>
              <a:rPr lang="en-US" sz="1400" b="1" dirty="0"/>
              <a:t>	</a:t>
            </a:r>
            <a:r>
              <a:rPr lang="en-US" sz="1400" b="1" dirty="0" err="1"/>
              <a:t>교사명</a:t>
            </a:r>
            <a:r>
              <a:rPr lang="en-US" sz="1400" b="1" dirty="0"/>
              <a:t>	</a:t>
            </a:r>
            <a:r>
              <a:rPr lang="en-US" sz="1400" b="1" dirty="0" err="1"/>
              <a:t>강의실</a:t>
            </a:r>
            <a:r>
              <a:rPr lang="en-US" sz="1400" b="1" dirty="0"/>
              <a:t>	</a:t>
            </a:r>
            <a:br>
              <a:rPr lang="en-US" sz="1400" b="1" dirty="0"/>
            </a:br>
            <a:r>
              <a:rPr lang="en-US" sz="1400" b="1" dirty="0"/>
              <a:t/>
            </a:r>
            <a:br>
              <a:rPr lang="en-US" sz="1400" b="1" dirty="0"/>
            </a:br>
            <a:r>
              <a:rPr lang="en-US" sz="1400" b="1" dirty="0"/>
              <a:t>1. </a:t>
            </a:r>
            <a:r>
              <a:rPr lang="en-US" sz="1400" b="1" dirty="0" err="1"/>
              <a:t>자바</a:t>
            </a:r>
            <a:r>
              <a:rPr lang="en-US" sz="1400" b="1" dirty="0"/>
              <a:t> </a:t>
            </a:r>
            <a:r>
              <a:rPr lang="en-US" sz="1400" b="1" dirty="0" err="1"/>
              <a:t>기반</a:t>
            </a:r>
            <a:r>
              <a:rPr lang="en-US" sz="1400" b="1" dirty="0"/>
              <a:t> </a:t>
            </a:r>
            <a:r>
              <a:rPr lang="en-US" sz="1400" b="1" dirty="0" err="1"/>
              <a:t>융합형</a:t>
            </a:r>
            <a:r>
              <a:rPr lang="en-US" sz="1400" b="1" dirty="0"/>
              <a:t> SW	 2018.01.01 ~ </a:t>
            </a:r>
            <a:br>
              <a:rPr lang="en-US" sz="1400" b="1" dirty="0"/>
            </a:br>
            <a:r>
              <a:rPr lang="en-US" sz="1400" b="1" dirty="0"/>
              <a:t>	 </a:t>
            </a:r>
            <a:r>
              <a:rPr lang="en-US" sz="1400" b="1" dirty="0" err="1"/>
              <a:t>개발자</a:t>
            </a:r>
            <a:r>
              <a:rPr lang="en-US" sz="1400" b="1" dirty="0"/>
              <a:t> </a:t>
            </a:r>
            <a:r>
              <a:rPr lang="en-US" sz="1400" b="1" dirty="0" err="1"/>
              <a:t>양성과정</a:t>
            </a:r>
            <a:r>
              <a:rPr lang="en-US" sz="1400" b="1" dirty="0"/>
              <a:t>	2018.07.13 	</a:t>
            </a:r>
            <a:r>
              <a:rPr lang="en-US" sz="1400" b="1" dirty="0" err="1"/>
              <a:t>양주엽</a:t>
            </a:r>
            <a:r>
              <a:rPr lang="en-US" sz="1400" b="1" dirty="0"/>
              <a:t>	   6</a:t>
            </a:r>
            <a:br>
              <a:rPr lang="en-US" sz="1400" b="1" dirty="0"/>
            </a:br>
            <a:r>
              <a:rPr lang="en-US" sz="1400" b="1" dirty="0"/>
              <a:t/>
            </a:r>
            <a:br>
              <a:rPr lang="en-US" sz="1400" b="1" dirty="0"/>
            </a:br>
            <a:r>
              <a:rPr lang="en-US" sz="1400" b="1" dirty="0"/>
              <a:t>2. </a:t>
            </a:r>
            <a:r>
              <a:rPr lang="en-US" sz="1400" b="1" dirty="0" err="1"/>
              <a:t>Java를</a:t>
            </a:r>
            <a:r>
              <a:rPr lang="en-US" sz="1400" b="1" dirty="0"/>
              <a:t> </a:t>
            </a:r>
            <a:r>
              <a:rPr lang="en-US" sz="1400" b="1" dirty="0" err="1"/>
              <a:t>활용한</a:t>
            </a:r>
            <a:r>
              <a:rPr lang="en-US" sz="1400" b="1" dirty="0"/>
              <a:t> 		 2019.01.07 ~ </a:t>
            </a:r>
            <a:br>
              <a:rPr lang="en-US" sz="1400" b="1" dirty="0"/>
            </a:br>
            <a:r>
              <a:rPr lang="en-US" sz="1400" b="1" dirty="0"/>
              <a:t>웹 </a:t>
            </a:r>
            <a:r>
              <a:rPr lang="en-US" sz="1400" b="1" dirty="0" err="1"/>
              <a:t>응용SW개발자</a:t>
            </a:r>
            <a:r>
              <a:rPr lang="en-US" sz="1400" b="1" dirty="0"/>
              <a:t> </a:t>
            </a:r>
            <a:r>
              <a:rPr lang="en-US" sz="1400" b="1" dirty="0" err="1"/>
              <a:t>양성과정</a:t>
            </a:r>
            <a:r>
              <a:rPr lang="en-US" sz="1400" b="1" dirty="0"/>
              <a:t> 	2019.06.07 	양주엽2	    2</a:t>
            </a:r>
            <a:br>
              <a:rPr lang="en-US" sz="1400" b="1" dirty="0"/>
            </a:br>
            <a:r>
              <a:rPr lang="en-US" sz="1400" b="1" dirty="0"/>
              <a:t/>
            </a:r>
            <a:br>
              <a:rPr lang="en-US" sz="1400" b="1" dirty="0"/>
            </a:br>
            <a:r>
              <a:rPr lang="en-US" sz="1400" b="1" dirty="0"/>
              <a:t>N. </a:t>
            </a:r>
            <a:br>
              <a:rPr lang="en-US" sz="1400" b="1" dirty="0"/>
            </a:br>
            <a:r>
              <a:rPr lang="en-US" sz="1400" b="1" dirty="0"/>
              <a:t> -----------------------------------------------------------------------------------------------------</a:t>
            </a:r>
            <a:br>
              <a:rPr lang="en-US" sz="1400" b="1" dirty="0"/>
            </a:br>
            <a:r>
              <a:rPr lang="en-US" sz="1400" b="1" dirty="0"/>
              <a:t>- </a:t>
            </a:r>
            <a:r>
              <a:rPr lang="en-US" sz="1400" b="1" dirty="0" err="1"/>
              <a:t>성적</a:t>
            </a:r>
            <a:r>
              <a:rPr lang="en-US" sz="1400" b="1" dirty="0"/>
              <a:t> </a:t>
            </a:r>
            <a:r>
              <a:rPr lang="en-US" sz="1400" b="1" dirty="0" err="1"/>
              <a:t>조회를</a:t>
            </a:r>
            <a:r>
              <a:rPr lang="en-US" sz="1400" b="1" dirty="0"/>
              <a:t> </a:t>
            </a:r>
            <a:r>
              <a:rPr lang="en-US" sz="1400" b="1" dirty="0" err="1"/>
              <a:t>원하는</a:t>
            </a:r>
            <a:r>
              <a:rPr lang="en-US" sz="1400" b="1" dirty="0"/>
              <a:t> </a:t>
            </a:r>
            <a:r>
              <a:rPr lang="en-US" sz="1400" b="1" dirty="0" err="1"/>
              <a:t>과정의</a:t>
            </a:r>
            <a:r>
              <a:rPr lang="en-US" sz="1400" b="1" dirty="0"/>
              <a:t> </a:t>
            </a:r>
            <a:r>
              <a:rPr lang="en-US" sz="1400" b="1" dirty="0" err="1"/>
              <a:t>번호를</a:t>
            </a:r>
            <a:r>
              <a:rPr lang="en-US" sz="1400" b="1" dirty="0"/>
              <a:t> </a:t>
            </a:r>
            <a:r>
              <a:rPr lang="en-US" sz="1400" b="1" dirty="0" err="1"/>
              <a:t>선택해</a:t>
            </a:r>
            <a:r>
              <a:rPr lang="en-US" sz="1400" b="1" dirty="0"/>
              <a:t> </a:t>
            </a:r>
            <a:r>
              <a:rPr lang="en-US" sz="1400" b="1" dirty="0" err="1"/>
              <a:t>주세요</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z. 뒤로가기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1.관리자 – 4.성적 </a:t>
            </a:r>
            <a:r>
              <a:rPr lang="en-US" sz="1400" b="1" dirty="0" err="1"/>
              <a:t>조회</a:t>
            </a:r>
            <a:r>
              <a:rPr lang="en-US" sz="1400" b="1" dirty="0"/>
              <a:t> - a. </a:t>
            </a:r>
            <a:r>
              <a:rPr lang="en-US" sz="1400" b="1" dirty="0" err="1"/>
              <a:t>과정별</a:t>
            </a:r>
            <a:r>
              <a:rPr lang="en-US" sz="1400" b="1" dirty="0"/>
              <a:t> </a:t>
            </a:r>
            <a:r>
              <a:rPr lang="en-US" sz="1400" b="1" dirty="0" err="1"/>
              <a:t>성적</a:t>
            </a:r>
            <a:r>
              <a:rPr lang="en-US" sz="1400" b="1" dirty="0"/>
              <a:t> </a:t>
            </a:r>
            <a:r>
              <a:rPr lang="en-US" sz="1400" b="1" dirty="0" err="1"/>
              <a:t>조회</a:t>
            </a:r>
            <a:r>
              <a:rPr lang="en-US" sz="1400" b="1" dirty="0"/>
              <a:t> – </a:t>
            </a:r>
            <a:r>
              <a:rPr lang="en-US" sz="1400" b="1" dirty="0" err="1"/>
              <a:t>과정</a:t>
            </a:r>
            <a:r>
              <a:rPr lang="en-US" sz="1400" b="1" dirty="0"/>
              <a:t> </a:t>
            </a:r>
            <a:r>
              <a:rPr lang="en-US" sz="1400" b="1" dirty="0" err="1"/>
              <a:t>선택후</a:t>
            </a:r>
            <a:r>
              <a:rPr lang="en-US" sz="1400" b="1" dirty="0"/>
              <a:t>===========================================================</a:t>
            </a:r>
            <a:br>
              <a:rPr lang="en-US" sz="1400" b="1" dirty="0"/>
            </a:br>
            <a:r>
              <a:rPr lang="en-US" sz="1400" b="1" dirty="0"/>
              <a:t>■ </a:t>
            </a:r>
            <a:r>
              <a:rPr lang="en-US" sz="1400" b="1" dirty="0" err="1"/>
              <a:t>자바</a:t>
            </a:r>
            <a:r>
              <a:rPr lang="en-US" sz="1400" b="1" dirty="0"/>
              <a:t> </a:t>
            </a:r>
            <a:r>
              <a:rPr lang="en-US" sz="1400" b="1" dirty="0" err="1"/>
              <a:t>기반</a:t>
            </a:r>
            <a:r>
              <a:rPr lang="en-US" sz="1400" b="1" dirty="0"/>
              <a:t> </a:t>
            </a:r>
            <a:r>
              <a:rPr lang="en-US" sz="1400" b="1" dirty="0" err="1"/>
              <a:t>융합형</a:t>
            </a:r>
            <a:r>
              <a:rPr lang="en-US" sz="1400" b="1" dirty="0"/>
              <a:t> SW </a:t>
            </a:r>
            <a:r>
              <a:rPr lang="en-US" sz="1400" b="1" dirty="0" err="1"/>
              <a:t>개발자</a:t>
            </a:r>
            <a:r>
              <a:rPr lang="en-US" sz="1400" b="1" dirty="0"/>
              <a:t> </a:t>
            </a:r>
            <a:r>
              <a:rPr lang="en-US" sz="1400" b="1" dirty="0" err="1"/>
              <a:t>양성과정</a:t>
            </a:r>
            <a:r>
              <a:rPr lang="en-US" sz="1400" b="1" dirty="0"/>
              <a:t/>
            </a:r>
            <a:br>
              <a:rPr lang="en-US" sz="1400" b="1" dirty="0"/>
            </a:br>
            <a:r>
              <a:rPr lang="en-US" sz="1400" b="1" dirty="0"/>
              <a:t/>
            </a:r>
            <a:br>
              <a:rPr lang="en-US" sz="1400" b="1" dirty="0"/>
            </a:br>
            <a:r>
              <a:rPr lang="en-US" sz="1400" b="1" dirty="0"/>
              <a:t> 	 </a:t>
            </a:r>
            <a:r>
              <a:rPr lang="en-US" sz="1400" b="1" dirty="0" err="1"/>
              <a:t>과목명</a:t>
            </a:r>
            <a:r>
              <a:rPr lang="en-US" sz="1400" b="1" dirty="0"/>
              <a:t>			</a:t>
            </a:r>
            <a:r>
              <a:rPr lang="en-US" sz="1400" b="1" dirty="0" err="1"/>
              <a:t>과목기간</a:t>
            </a:r>
            <a:r>
              <a:rPr lang="en-US" sz="1400" b="1" dirty="0"/>
              <a:t>		</a:t>
            </a:r>
            <a:r>
              <a:rPr lang="en-US" sz="1400" b="1" dirty="0" err="1"/>
              <a:t>성적</a:t>
            </a:r>
            <a:r>
              <a:rPr lang="en-US" sz="1400" b="1" dirty="0"/>
              <a:t> </a:t>
            </a:r>
            <a:r>
              <a:rPr lang="en-US" sz="1400" b="1" dirty="0" err="1"/>
              <a:t>등록</a:t>
            </a:r>
            <a:r>
              <a:rPr lang="en-US" sz="1400" b="1" dirty="0"/>
              <a:t> </a:t>
            </a:r>
            <a:r>
              <a:rPr lang="en-US" sz="1400" b="1" dirty="0" err="1"/>
              <a:t>여부</a:t>
            </a:r>
            <a:r>
              <a:rPr lang="en-US" sz="1400" b="1" dirty="0"/>
              <a:t/>
            </a:r>
            <a:br>
              <a:rPr lang="en-US" sz="1400" b="1" dirty="0"/>
            </a:br>
            <a:r>
              <a:rPr lang="en-US" sz="1400" b="1" dirty="0"/>
              <a:t/>
            </a:r>
            <a:br>
              <a:rPr lang="en-US" sz="1400" b="1" dirty="0"/>
            </a:br>
            <a:r>
              <a:rPr lang="en-US" sz="1400" b="1" dirty="0"/>
              <a:t>1. </a:t>
            </a:r>
            <a:r>
              <a:rPr lang="en-US" sz="1400" b="1" dirty="0" err="1"/>
              <a:t>객체지향</a:t>
            </a:r>
            <a:r>
              <a:rPr lang="en-US" sz="1400" b="1" dirty="0"/>
              <a:t> </a:t>
            </a:r>
            <a:r>
              <a:rPr lang="en-US" sz="1400" b="1" dirty="0" err="1"/>
              <a:t>프로그래밍</a:t>
            </a:r>
            <a:r>
              <a:rPr lang="en-US" sz="1400" b="1" dirty="0"/>
              <a:t> 	 2018.01.01 ~ 2018.01.15	       O </a:t>
            </a:r>
            <a:br>
              <a:rPr lang="en-US" sz="1400" b="1" dirty="0"/>
            </a:br>
            <a:r>
              <a:rPr lang="en-US" sz="1400" b="1" dirty="0"/>
              <a:t>2. </a:t>
            </a:r>
            <a:r>
              <a:rPr lang="en-US" sz="1400" b="1" dirty="0" err="1"/>
              <a:t>데이터</a:t>
            </a:r>
            <a:r>
              <a:rPr lang="en-US" sz="1400" b="1" dirty="0"/>
              <a:t> </a:t>
            </a:r>
            <a:r>
              <a:rPr lang="en-US" sz="1400" b="1" dirty="0" err="1"/>
              <a:t>베이스</a:t>
            </a:r>
            <a:r>
              <a:rPr lang="en-US" sz="1400" b="1" dirty="0"/>
              <a:t> </a:t>
            </a:r>
            <a:r>
              <a:rPr lang="en-US" sz="1400" b="1" dirty="0" err="1"/>
              <a:t>구현</a:t>
            </a:r>
            <a:r>
              <a:rPr lang="en-US" sz="1400" b="1" dirty="0"/>
              <a:t> 		 2018.01.16 ~ 2018.01.21	       O </a:t>
            </a:r>
            <a:br>
              <a:rPr lang="en-US" sz="1400" b="1" dirty="0"/>
            </a:br>
            <a:r>
              <a:rPr lang="en-US" sz="1400" b="1" dirty="0"/>
              <a:t>3.</a:t>
            </a:r>
            <a:br>
              <a:rPr lang="en-US" sz="1400" b="1" dirty="0"/>
            </a:br>
            <a:r>
              <a:rPr lang="en-US" sz="1400" b="1" dirty="0"/>
              <a:t>4.</a:t>
            </a:r>
            <a:br>
              <a:rPr lang="en-US" sz="1400" b="1" dirty="0"/>
            </a:br>
            <a:r>
              <a:rPr lang="en-US" sz="1400" b="1" dirty="0"/>
              <a:t>5.</a:t>
            </a:r>
            <a:br>
              <a:rPr lang="en-US" sz="1400" b="1" dirty="0"/>
            </a:br>
            <a:r>
              <a:rPr lang="en-US" sz="1400" b="1" dirty="0"/>
              <a:t>N.  </a:t>
            </a:r>
            <a:r>
              <a:rPr lang="en-US" sz="1400" b="1" dirty="0" err="1"/>
              <a:t>융합기반</a:t>
            </a:r>
            <a:r>
              <a:rPr lang="en-US" sz="1400" b="1" dirty="0"/>
              <a:t> </a:t>
            </a:r>
            <a:r>
              <a:rPr lang="en-US" sz="1400" b="1" dirty="0" err="1"/>
              <a:t>웹표준</a:t>
            </a:r>
            <a:r>
              <a:rPr lang="en-US" sz="1400" b="1" dirty="0"/>
              <a:t> </a:t>
            </a:r>
            <a:r>
              <a:rPr lang="en-US" sz="1400" b="1" dirty="0" err="1"/>
              <a:t>프로젝트</a:t>
            </a:r>
            <a:r>
              <a:rPr lang="en-US" sz="1400" b="1" dirty="0"/>
              <a:t> 	2018.07.01 ~ 2018.07.13	        X</a:t>
            </a:r>
            <a:br>
              <a:rPr lang="en-US" sz="1400" b="1" dirty="0"/>
            </a:br>
            <a:r>
              <a:rPr lang="en-US" sz="1400" b="1" dirty="0"/>
              <a:t/>
            </a:r>
            <a:br>
              <a:rPr lang="en-US" sz="1400" b="1" dirty="0"/>
            </a:br>
            <a:r>
              <a:rPr lang="en-US" sz="1400" b="1" dirty="0"/>
              <a:t>-----------------------------------------------------------------------------------------------------</a:t>
            </a:r>
            <a:br>
              <a:rPr lang="en-US" sz="1400" b="1" dirty="0"/>
            </a:br>
            <a:r>
              <a:rPr lang="en-US" sz="1400" b="1" dirty="0"/>
              <a:t>- </a:t>
            </a:r>
            <a:r>
              <a:rPr lang="en-US" sz="1400" b="1" dirty="0" err="1"/>
              <a:t>성적</a:t>
            </a:r>
            <a:r>
              <a:rPr lang="en-US" sz="1400" b="1" dirty="0"/>
              <a:t> </a:t>
            </a:r>
            <a:r>
              <a:rPr lang="en-US" sz="1400" b="1" dirty="0" err="1"/>
              <a:t>조회를</a:t>
            </a:r>
            <a:r>
              <a:rPr lang="en-US" sz="1400" b="1" dirty="0"/>
              <a:t> </a:t>
            </a:r>
            <a:r>
              <a:rPr lang="en-US" sz="1400" b="1" dirty="0" err="1"/>
              <a:t>원하는</a:t>
            </a:r>
            <a:r>
              <a:rPr lang="en-US" sz="1400" b="1" dirty="0"/>
              <a:t> </a:t>
            </a:r>
            <a:r>
              <a:rPr lang="en-US" sz="1400" b="1" dirty="0" err="1"/>
              <a:t>과목의</a:t>
            </a:r>
            <a:r>
              <a:rPr lang="en-US" sz="1400" b="1" dirty="0"/>
              <a:t> </a:t>
            </a:r>
            <a:r>
              <a:rPr lang="en-US" sz="1400" b="1" dirty="0" err="1"/>
              <a:t>번호를</a:t>
            </a:r>
            <a:r>
              <a:rPr lang="en-US" sz="1400" b="1" dirty="0"/>
              <a:t> </a:t>
            </a:r>
            <a:r>
              <a:rPr lang="en-US" sz="1400" b="1" dirty="0" err="1"/>
              <a:t>선택해</a:t>
            </a:r>
            <a:r>
              <a:rPr lang="en-US" sz="1400" b="1" dirty="0"/>
              <a:t> </a:t>
            </a:r>
            <a:r>
              <a:rPr lang="en-US" sz="1400" b="1" dirty="0" err="1"/>
              <a:t>주세요</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z. 뒤로가기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265;p49"/>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1.관리자 – 4.성적 </a:t>
            </a:r>
            <a:r>
              <a:rPr lang="en-US" sz="1400" b="1" dirty="0" err="1"/>
              <a:t>조회</a:t>
            </a:r>
            <a:r>
              <a:rPr lang="en-US" sz="1400" b="1" dirty="0"/>
              <a:t> - a. </a:t>
            </a:r>
            <a:r>
              <a:rPr lang="en-US" sz="1400" b="1" dirty="0" err="1"/>
              <a:t>과정별</a:t>
            </a:r>
            <a:r>
              <a:rPr lang="en-US" sz="1400" b="1" dirty="0"/>
              <a:t> </a:t>
            </a:r>
            <a:r>
              <a:rPr lang="en-US" sz="1400" b="1" dirty="0" err="1"/>
              <a:t>성적</a:t>
            </a:r>
            <a:r>
              <a:rPr lang="en-US" sz="1400" b="1" dirty="0"/>
              <a:t> </a:t>
            </a:r>
            <a:r>
              <a:rPr lang="en-US" sz="1400" b="1" dirty="0" err="1"/>
              <a:t>조회</a:t>
            </a:r>
            <a:r>
              <a:rPr lang="en-US" sz="1400" b="1" dirty="0"/>
              <a:t> – </a:t>
            </a:r>
            <a:r>
              <a:rPr lang="en-US" sz="1400" b="1" dirty="0" err="1"/>
              <a:t>과정</a:t>
            </a:r>
            <a:r>
              <a:rPr lang="en-US" sz="1400" b="1" dirty="0"/>
              <a:t> – </a:t>
            </a:r>
            <a:r>
              <a:rPr lang="en-US" sz="1400" b="1" dirty="0" err="1"/>
              <a:t>과목</a:t>
            </a:r>
            <a:r>
              <a:rPr lang="en-US" sz="1400" b="1" dirty="0"/>
              <a:t> </a:t>
            </a:r>
            <a:r>
              <a:rPr lang="en-US" sz="1400" b="1" dirty="0" err="1"/>
              <a:t>선택후</a:t>
            </a:r>
            <a:r>
              <a:rPr lang="en-US" sz="1400" b="1" dirty="0"/>
              <a:t/>
            </a:r>
            <a:br>
              <a:rPr lang="en-US" sz="1400" b="1" dirty="0"/>
            </a:br>
            <a:r>
              <a:rPr lang="en-US" sz="1400" b="1" dirty="0"/>
              <a:t>===========================================================</a:t>
            </a:r>
            <a:br>
              <a:rPr lang="en-US" sz="1400" b="1" dirty="0"/>
            </a:br>
            <a:r>
              <a:rPr lang="en-US" sz="1400" b="1" dirty="0"/>
              <a:t>■ </a:t>
            </a:r>
            <a:r>
              <a:rPr lang="en-US" sz="1400" b="1" dirty="0" err="1"/>
              <a:t>객체지향</a:t>
            </a:r>
            <a:r>
              <a:rPr lang="en-US" sz="1400" b="1" dirty="0"/>
              <a:t> </a:t>
            </a:r>
            <a:r>
              <a:rPr lang="en-US" sz="1400" b="1" dirty="0" err="1"/>
              <a:t>프로그래밍</a:t>
            </a:r>
            <a:r>
              <a:rPr lang="en-US" sz="1400" b="1" dirty="0"/>
              <a:t> </a:t>
            </a:r>
            <a:br>
              <a:rPr lang="en-US" sz="1400" b="1" dirty="0"/>
            </a:br>
            <a:r>
              <a:rPr lang="en-US" sz="1400" b="1" dirty="0"/>
              <a:t/>
            </a:r>
            <a:br>
              <a:rPr lang="en-US" sz="1400" b="1" dirty="0"/>
            </a:br>
            <a:r>
              <a:rPr lang="en-US" sz="1400" b="1" dirty="0" err="1"/>
              <a:t>학생명</a:t>
            </a:r>
            <a:r>
              <a:rPr lang="en-US" sz="1400" b="1" dirty="0"/>
              <a:t>		</a:t>
            </a:r>
            <a:r>
              <a:rPr lang="en-US" sz="1400" b="1" dirty="0" err="1"/>
              <a:t>점수</a:t>
            </a:r>
            <a:r>
              <a:rPr lang="en-US" sz="1400" b="1" dirty="0"/>
              <a:t>	</a:t>
            </a:r>
            <a:br>
              <a:rPr lang="en-US" sz="1400" b="1" dirty="0"/>
            </a:br>
            <a:r>
              <a:rPr lang="en-US" sz="1400" b="1" dirty="0"/>
              <a:t/>
            </a:r>
            <a:br>
              <a:rPr lang="en-US" sz="1400" b="1" dirty="0"/>
            </a:br>
            <a:r>
              <a:rPr lang="en-US" sz="1400" b="1" dirty="0" err="1"/>
              <a:t>홍길동</a:t>
            </a:r>
            <a:r>
              <a:rPr lang="en-US" sz="1400" b="1" dirty="0"/>
              <a:t> 		95</a:t>
            </a:r>
            <a:br>
              <a:rPr lang="en-US" sz="1400" b="1" dirty="0"/>
            </a:br>
            <a:r>
              <a:rPr lang="en-US" sz="1400" b="1" dirty="0" err="1"/>
              <a:t>하하하</a:t>
            </a:r>
            <a:r>
              <a:rPr lang="en-US" sz="1400" b="1" dirty="0"/>
              <a:t>	 	65</a:t>
            </a:r>
            <a:br>
              <a:rPr lang="en-US" sz="1400" b="1" dirty="0"/>
            </a:br>
            <a:r>
              <a:rPr lang="en-US" sz="1400" b="1" dirty="0"/>
              <a:t>~~</a:t>
            </a:r>
            <a:br>
              <a:rPr lang="en-US" sz="1400" b="1" dirty="0"/>
            </a:br>
            <a:r>
              <a:rPr lang="en-US" sz="1400" b="1" dirty="0" err="1"/>
              <a:t>호호호</a:t>
            </a:r>
            <a:r>
              <a:rPr lang="en-US" sz="1400" b="1" dirty="0"/>
              <a:t>		75</a:t>
            </a:r>
            <a:br>
              <a:rPr lang="en-US" sz="1400" b="1" dirty="0"/>
            </a:br>
            <a:r>
              <a:rPr lang="en-US" sz="1400" b="1" dirty="0"/>
              <a:t/>
            </a:r>
            <a:br>
              <a:rPr lang="en-US" sz="1400" b="1" dirty="0"/>
            </a:br>
            <a:r>
              <a:rPr lang="en-US" sz="1400" b="1" dirty="0"/>
              <a:t>-----------------------------------------------------------------------------------------------------</a:t>
            </a:r>
            <a:br>
              <a:rPr lang="en-US" sz="1400" b="1" dirty="0"/>
            </a:br>
            <a:r>
              <a:rPr lang="en-US" sz="1400" b="1" dirty="0"/>
              <a:t>- </a:t>
            </a:r>
            <a:r>
              <a:rPr lang="en-US" sz="1400" b="1" dirty="0" err="1"/>
              <a:t>아무키나</a:t>
            </a:r>
            <a:r>
              <a:rPr lang="en-US" sz="1400" b="1" dirty="0"/>
              <a:t> </a:t>
            </a:r>
            <a:r>
              <a:rPr lang="en-US" sz="1400" b="1" dirty="0" err="1"/>
              <a:t>누르면</a:t>
            </a:r>
            <a:r>
              <a:rPr lang="en-US" sz="1400" b="1" dirty="0"/>
              <a:t> </a:t>
            </a:r>
            <a:r>
              <a:rPr lang="en-US" sz="1400" b="1" dirty="0" err="1"/>
              <a:t>뒤로</a:t>
            </a:r>
            <a:r>
              <a:rPr lang="en-US" sz="1400" b="1" dirty="0"/>
              <a:t> </a:t>
            </a:r>
            <a:r>
              <a:rPr lang="en-US" sz="1400" b="1" dirty="0" err="1"/>
              <a:t>돌아갑니다</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1.관리자 – 4.성적 </a:t>
            </a:r>
            <a:r>
              <a:rPr lang="en-US" sz="1400" b="1" dirty="0" err="1"/>
              <a:t>조회</a:t>
            </a:r>
            <a:r>
              <a:rPr lang="en-US" sz="1400" b="1" dirty="0"/>
              <a:t> - b. </a:t>
            </a:r>
            <a:r>
              <a:rPr lang="en-US" sz="1400" b="1" dirty="0" err="1"/>
              <a:t>학생별</a:t>
            </a:r>
            <a:r>
              <a:rPr lang="en-US" sz="1400" b="1" dirty="0"/>
              <a:t> </a:t>
            </a:r>
            <a:r>
              <a:rPr lang="en-US" sz="1400" b="1" dirty="0" err="1"/>
              <a:t>성적</a:t>
            </a:r>
            <a:r>
              <a:rPr lang="en-US" sz="1400" b="1" dirty="0"/>
              <a:t> </a:t>
            </a:r>
            <a:r>
              <a:rPr lang="en-US" sz="1400" b="1" dirty="0" err="1"/>
              <a:t>조회</a:t>
            </a:r>
            <a:r>
              <a:rPr lang="en-US" sz="1400" b="1" dirty="0"/>
              <a:t> ===========================================================</a:t>
            </a:r>
            <a:br>
              <a:rPr lang="en-US" sz="1400" b="1" dirty="0"/>
            </a:br>
            <a:r>
              <a:rPr lang="en-US" sz="1400" b="1" dirty="0" err="1"/>
              <a:t>성적</a:t>
            </a:r>
            <a:r>
              <a:rPr lang="en-US" sz="1400" b="1" dirty="0"/>
              <a:t> </a:t>
            </a:r>
            <a:r>
              <a:rPr lang="en-US" sz="1400" b="1" dirty="0" err="1"/>
              <a:t>조회를</a:t>
            </a:r>
            <a:r>
              <a:rPr lang="en-US" sz="1400" b="1" dirty="0"/>
              <a:t> </a:t>
            </a:r>
            <a:r>
              <a:rPr lang="en-US" sz="1400" b="1" dirty="0" err="1"/>
              <a:t>원하는</a:t>
            </a:r>
            <a:r>
              <a:rPr lang="en-US" sz="1400" b="1" dirty="0"/>
              <a:t> </a:t>
            </a:r>
            <a:r>
              <a:rPr lang="en-US" sz="1400" b="1" dirty="0" err="1"/>
              <a:t>학생명을</a:t>
            </a:r>
            <a:r>
              <a:rPr lang="en-US" sz="1400" b="1" dirty="0"/>
              <a:t> </a:t>
            </a:r>
            <a:r>
              <a:rPr lang="en-US" sz="1400" b="1" dirty="0" err="1"/>
              <a:t>입력해주세요</a:t>
            </a:r>
            <a:r>
              <a:rPr lang="en-US" sz="1400" b="1" dirty="0"/>
              <a:t>.</a:t>
            </a:r>
            <a:br>
              <a:rPr lang="en-US" sz="1400" b="1" dirty="0"/>
            </a:br>
            <a:r>
              <a:rPr lang="en-US" sz="1400" b="1" dirty="0" err="1"/>
              <a:t>학생명</a:t>
            </a:r>
            <a:r>
              <a:rPr lang="en-US" sz="1400" b="1" dirty="0"/>
              <a:t> : </a:t>
            </a:r>
            <a:r>
              <a:rPr lang="en-US" sz="1400" b="1" dirty="0" err="1"/>
              <a:t>홍길동</a:t>
            </a:r>
            <a:r>
              <a:rPr lang="en-US" sz="1400" b="1" dirty="0"/>
              <a:t/>
            </a:r>
            <a:br>
              <a:rPr lang="en-US" sz="1400" b="1" dirty="0"/>
            </a:br>
            <a:r>
              <a:rPr lang="en-US" sz="1400" b="1" dirty="0"/>
              <a:t>------------------------------------------------------------------------------------------------------</a:t>
            </a:r>
            <a:br>
              <a:rPr lang="en-US" sz="1400" b="1" dirty="0"/>
            </a:br>
            <a:r>
              <a:rPr lang="en-US" sz="1400" b="1" dirty="0"/>
              <a:t>   </a:t>
            </a:r>
            <a:r>
              <a:rPr lang="en-US" sz="1400" b="1" dirty="0" err="1"/>
              <a:t>학생명</a:t>
            </a:r>
            <a:r>
              <a:rPr lang="en-US" sz="1400" b="1" dirty="0"/>
              <a:t>	</a:t>
            </a:r>
            <a:r>
              <a:rPr lang="en-US" sz="1400" b="1" dirty="0" err="1"/>
              <a:t>주민번호</a:t>
            </a:r>
            <a:r>
              <a:rPr lang="en-US" sz="1400" b="1" dirty="0"/>
              <a:t>(</a:t>
            </a:r>
            <a:r>
              <a:rPr lang="en-US" sz="1400" b="1" dirty="0" err="1"/>
              <a:t>뒷자리</a:t>
            </a:r>
            <a:r>
              <a:rPr lang="en-US" sz="1400" b="1" dirty="0"/>
              <a:t>)	</a:t>
            </a:r>
            <a:r>
              <a:rPr lang="en-US" sz="1400" b="1" dirty="0" err="1"/>
              <a:t>과정명</a:t>
            </a:r>
            <a:r>
              <a:rPr lang="en-US" sz="1400" b="1" dirty="0"/>
              <a:t>		</a:t>
            </a:r>
            <a:r>
              <a:rPr lang="en-US" sz="1400" b="1" dirty="0" err="1"/>
              <a:t>과정기간</a:t>
            </a:r>
            <a:r>
              <a:rPr lang="en-US" sz="1400" b="1" dirty="0"/>
              <a:t>		</a:t>
            </a:r>
            <a:r>
              <a:rPr lang="en-US" sz="1400" b="1" dirty="0" err="1"/>
              <a:t>강의실명</a:t>
            </a:r>
            <a:r>
              <a:rPr lang="en-US" sz="1400" b="1" dirty="0"/>
              <a:t>  </a:t>
            </a:r>
            <a:br>
              <a:rPr lang="en-US" sz="1400" b="1" dirty="0"/>
            </a:br>
            <a:r>
              <a:rPr lang="en-US" sz="1400" b="1" dirty="0"/>
              <a:t>     </a:t>
            </a:r>
            <a:br>
              <a:rPr lang="en-US" sz="1400" b="1" dirty="0"/>
            </a:br>
            <a:r>
              <a:rPr lang="en-US" sz="1400" b="1" dirty="0"/>
              <a:t>1. </a:t>
            </a:r>
            <a:r>
              <a:rPr lang="en-US" sz="1400" b="1" dirty="0" err="1"/>
              <a:t>홍길동</a:t>
            </a:r>
            <a:r>
              <a:rPr lang="en-US" sz="1400" b="1" dirty="0"/>
              <a:t>	1234567	       </a:t>
            </a:r>
            <a:r>
              <a:rPr lang="en-US" sz="1400" b="1" dirty="0" err="1"/>
              <a:t>자바</a:t>
            </a:r>
            <a:r>
              <a:rPr lang="en-US" sz="1400" b="1" dirty="0"/>
              <a:t> </a:t>
            </a:r>
            <a:r>
              <a:rPr lang="en-US" sz="1400" b="1" dirty="0" err="1"/>
              <a:t>기반</a:t>
            </a:r>
            <a:r>
              <a:rPr lang="en-US" sz="1400" b="1" dirty="0"/>
              <a:t> </a:t>
            </a:r>
            <a:r>
              <a:rPr lang="en-US" sz="1400" b="1" dirty="0" err="1"/>
              <a:t>융합형</a:t>
            </a:r>
            <a:r>
              <a:rPr lang="en-US" sz="1400" b="1" dirty="0"/>
              <a:t> SW	 2018.01.01  	     6</a:t>
            </a:r>
            <a:br>
              <a:rPr lang="en-US" sz="1400" b="1" dirty="0"/>
            </a:br>
            <a:r>
              <a:rPr lang="en-US" sz="1400" b="1" dirty="0"/>
              <a:t>		           </a:t>
            </a:r>
            <a:r>
              <a:rPr lang="en-US" sz="1400" b="1" dirty="0" err="1"/>
              <a:t>개발자</a:t>
            </a:r>
            <a:r>
              <a:rPr lang="en-US" sz="1400" b="1" dirty="0"/>
              <a:t> </a:t>
            </a:r>
            <a:r>
              <a:rPr lang="en-US" sz="1400" b="1" dirty="0" err="1"/>
              <a:t>양성과정</a:t>
            </a:r>
            <a:r>
              <a:rPr lang="en-US" sz="1400" b="1" dirty="0"/>
              <a:t> 	~ 2018.07.13 </a:t>
            </a:r>
            <a:br>
              <a:rPr lang="en-US" sz="1400" b="1" dirty="0"/>
            </a:br>
            <a:r>
              <a:rPr lang="en-US" sz="1400" b="1" dirty="0"/>
              <a:t/>
            </a:r>
            <a:br>
              <a:rPr lang="en-US" sz="1400" b="1" dirty="0"/>
            </a:br>
            <a:r>
              <a:rPr lang="en-US" sz="1400" b="1" dirty="0"/>
              <a:t>2. </a:t>
            </a:r>
            <a:r>
              <a:rPr lang="en-US" sz="1400" b="1" dirty="0" err="1"/>
              <a:t>홍길동</a:t>
            </a:r>
            <a:r>
              <a:rPr lang="en-US" sz="1400" b="1" dirty="0"/>
              <a:t/>
            </a:r>
            <a:br>
              <a:rPr lang="en-US" sz="1400" b="1" dirty="0"/>
            </a:br>
            <a:r>
              <a:rPr lang="en-US" sz="1400" b="1" dirty="0"/>
              <a:t/>
            </a:r>
            <a:br>
              <a:rPr lang="en-US" sz="1400" b="1" dirty="0"/>
            </a:br>
            <a:r>
              <a:rPr lang="en-US" sz="1400" b="1" dirty="0"/>
              <a:t>------------------------------------------------------------------------------------------------------</a:t>
            </a:r>
            <a:br>
              <a:rPr lang="en-US" sz="1400" b="1" dirty="0"/>
            </a:br>
            <a:r>
              <a:rPr lang="en-US" sz="1400" b="1" dirty="0"/>
              <a:t> - </a:t>
            </a:r>
            <a:r>
              <a:rPr lang="en-US" sz="1400" b="1" dirty="0" err="1"/>
              <a:t>성적</a:t>
            </a:r>
            <a:r>
              <a:rPr lang="en-US" sz="1400" b="1" dirty="0"/>
              <a:t> </a:t>
            </a:r>
            <a:r>
              <a:rPr lang="en-US" sz="1400" b="1" dirty="0" err="1"/>
              <a:t>조회를</a:t>
            </a:r>
            <a:r>
              <a:rPr lang="en-US" sz="1400" b="1" dirty="0"/>
              <a:t> </a:t>
            </a:r>
            <a:r>
              <a:rPr lang="en-US" sz="1400" b="1" dirty="0" err="1"/>
              <a:t>원하는</a:t>
            </a:r>
            <a:r>
              <a:rPr lang="en-US" sz="1400" b="1" dirty="0"/>
              <a:t> </a:t>
            </a:r>
            <a:r>
              <a:rPr lang="en-US" sz="1400" b="1" dirty="0" err="1"/>
              <a:t>학생의</a:t>
            </a:r>
            <a:r>
              <a:rPr lang="en-US" sz="1400" b="1" dirty="0"/>
              <a:t> </a:t>
            </a:r>
            <a:r>
              <a:rPr lang="en-US" sz="1400" b="1" dirty="0" err="1"/>
              <a:t>번호를</a:t>
            </a:r>
            <a:r>
              <a:rPr lang="en-US" sz="1400" b="1" dirty="0"/>
              <a:t> </a:t>
            </a:r>
            <a:r>
              <a:rPr lang="en-US" sz="1400" b="1" dirty="0" err="1"/>
              <a:t>선택해</a:t>
            </a:r>
            <a:r>
              <a:rPr lang="en-US" sz="1400" b="1" dirty="0"/>
              <a:t> </a:t>
            </a:r>
            <a:r>
              <a:rPr lang="en-US" sz="1400" b="1" dirty="0" err="1"/>
              <a:t>주세요</a:t>
            </a:r>
            <a:r>
              <a:rPr lang="en-US" sz="1400" b="1" dirty="0"/>
              <a:t>.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z. 뒤로가기</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10" name="Google Shape;99;p16"/>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260"/>
              <a:buFont typeface="Malgun Gothic"/>
              <a:buNone/>
            </a:pPr>
            <a:r>
              <a:rPr lang="en-US" sz="1260" b="1" dirty="0"/>
              <a:t>===========================================================</a:t>
            </a:r>
            <a:br>
              <a:rPr lang="en-US" sz="1260" b="1" dirty="0"/>
            </a:br>
            <a:r>
              <a:rPr lang="en-US" sz="1260" b="1" dirty="0" err="1" smtClean="0"/>
              <a:t>관리자</a:t>
            </a:r>
            <a:r>
              <a:rPr lang="en-US" sz="1260" b="1" dirty="0"/>
              <a:t/>
            </a:r>
            <a:br>
              <a:rPr lang="en-US" sz="1260" b="1" dirty="0"/>
            </a:br>
            <a:r>
              <a:rPr lang="en-US" sz="1260" b="1" dirty="0"/>
              <a:t>===========================================================</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smtClean="0"/>
              <a:t>1</a:t>
            </a:r>
            <a:r>
              <a:rPr lang="en-US" sz="1260" b="1" dirty="0"/>
              <a:t>. </a:t>
            </a:r>
            <a:r>
              <a:rPr lang="en-US" sz="1260" b="1" dirty="0" smtClean="0"/>
              <a:t>로그인</a:t>
            </a:r>
            <a:br>
              <a:rPr lang="en-US" sz="1260" b="1" dirty="0" smtClean="0"/>
            </a:br>
            <a:r>
              <a:rPr lang="en-US" sz="1260" b="1" dirty="0" smtClean="0"/>
              <a:t>0</a:t>
            </a:r>
            <a:r>
              <a:rPr lang="en-US" sz="1260" b="1" dirty="0"/>
              <a:t>. 뒤로가기</a:t>
            </a:r>
            <a:br>
              <a:rPr lang="en-US" sz="1260" b="1" dirty="0"/>
            </a:br>
            <a:endParaRPr sz="1260" b="1"/>
          </a:p>
          <a:p>
            <a:pPr marL="0" lvl="0" indent="0" algn="l" rtl="0">
              <a:spcBef>
                <a:spcPts val="0"/>
              </a:spcBef>
              <a:spcAft>
                <a:spcPts val="0"/>
              </a:spcAft>
              <a:buClr>
                <a:schemeClr val="dk1"/>
              </a:buClr>
              <a:buSzPts val="1260"/>
              <a:buFont typeface="Malgun Gothic"/>
              <a:buNone/>
            </a:pPr>
            <a:endParaRPr sz="1260" b="1"/>
          </a:p>
          <a:p>
            <a:pPr marL="0" lvl="0" indent="0" rtl="0">
              <a:spcBef>
                <a:spcPts val="0"/>
              </a:spcBef>
              <a:spcAft>
                <a:spcPts val="0"/>
              </a:spcAft>
              <a:buClr>
                <a:schemeClr val="dk1"/>
              </a:buClr>
              <a:buSzPts val="1260"/>
              <a:buFont typeface="Malgun Gothic"/>
              <a:buNone/>
            </a:pPr>
            <a:r>
              <a:rPr lang="en-US" sz="1260" b="1" dirty="0"/>
              <a:t>---------------------------------------------------------------------------------------------------------</a:t>
            </a:r>
            <a:br>
              <a:rPr lang="en-US" sz="1260" b="1" dirty="0"/>
            </a:br>
            <a:r>
              <a:rPr lang="en-US" sz="1260" b="1" dirty="0" smtClean="0"/>
              <a:t>로그인</a:t>
            </a:r>
            <a:endParaRPr sz="1260" b="1"/>
          </a:p>
          <a:p>
            <a:pPr marL="0" lvl="0" indent="0" rtl="0">
              <a:spcBef>
                <a:spcPts val="0"/>
              </a:spcBef>
              <a:spcAft>
                <a:spcPts val="0"/>
              </a:spcAft>
              <a:buClr>
                <a:schemeClr val="dk1"/>
              </a:buClr>
              <a:buSzPts val="1260"/>
              <a:buFont typeface="Malgun Gothic"/>
              <a:buNone/>
            </a:pPr>
            <a:r>
              <a:rPr lang="en-US" sz="1260" b="1" dirty="0"/>
              <a:t>---------------------------------------------------------------------------------------------------------</a:t>
            </a:r>
            <a:br>
              <a:rPr lang="en-US" sz="1260" b="1" dirty="0"/>
            </a:br>
            <a:r>
              <a:rPr lang="en-US" sz="1260" b="1" dirty="0" smtClean="0"/>
              <a:t>ID   </a:t>
            </a:r>
            <a:r>
              <a:rPr lang="en-US" sz="1260" b="1" dirty="0"/>
              <a:t>: </a:t>
            </a:r>
            <a:br>
              <a:rPr lang="en-US" sz="1260" b="1" dirty="0"/>
            </a:br>
            <a:r>
              <a:rPr lang="en-US" sz="1260" b="1" dirty="0" smtClean="0"/>
              <a:t>PW </a:t>
            </a:r>
            <a:r>
              <a:rPr lang="en-US" sz="1260" b="1" dirty="0"/>
              <a:t>:</a:t>
            </a:r>
            <a:br>
              <a:rPr lang="en-US" sz="1260" b="1" dirty="0"/>
            </a:br>
            <a:r>
              <a:rPr lang="en-US" sz="1260" b="1" dirty="0" smtClean="0"/>
              <a:t/>
            </a:r>
            <a:br>
              <a:rPr lang="en-US" sz="1260" b="1" dirty="0" smtClean="0"/>
            </a:br>
            <a:r>
              <a:rPr lang="en-US" sz="1260" b="1" dirty="0" smtClean="0"/>
              <a:t>---------------------------------------------------------------------------------------------------------</a:t>
            </a:r>
            <a:br>
              <a:rPr lang="en-US" sz="1260" b="1" dirty="0" smtClean="0"/>
            </a:br>
            <a:r>
              <a:rPr lang="en-US" sz="1260" b="1" dirty="0" err="1" smtClean="0"/>
              <a:t>관리자</a:t>
            </a:r>
            <a:r>
              <a:rPr lang="en-US" sz="1260" b="1" dirty="0" smtClean="0"/>
              <a:t> </a:t>
            </a:r>
            <a:r>
              <a:rPr lang="en-US" sz="1260" b="1" dirty="0"/>
              <a:t>로그인 </a:t>
            </a:r>
            <a:r>
              <a:rPr lang="en-US" sz="1260" b="1" dirty="0" err="1"/>
              <a:t>되었습니다</a:t>
            </a:r>
            <a:r>
              <a:rPr lang="en-US" sz="1260" b="1" dirty="0"/>
              <a:t>.</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a:t>
            </a:r>
            <a:r>
              <a:rPr lang="en-US" sz="900" b="1" dirty="0"/>
              <a:t/>
            </a:r>
            <a:br>
              <a:rPr lang="en-US" sz="900" b="1" dirty="0"/>
            </a:br>
            <a:endParaRPr sz="9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400" b="1" dirty="0"/>
              <a:t>===========================================================</a:t>
            </a:r>
            <a:br>
              <a:rPr lang="en-US" sz="1400" b="1" dirty="0"/>
            </a:br>
            <a:r>
              <a:rPr lang="en-US" sz="1400" b="1" dirty="0"/>
              <a:t>	1.관리자 – 4.성적 </a:t>
            </a:r>
            <a:r>
              <a:rPr lang="en-US" sz="1400" b="1" dirty="0" err="1"/>
              <a:t>조회</a:t>
            </a:r>
            <a:r>
              <a:rPr lang="en-US" sz="1400" b="1" dirty="0"/>
              <a:t> - b. </a:t>
            </a:r>
            <a:r>
              <a:rPr lang="en-US" sz="1400" b="1" dirty="0" err="1"/>
              <a:t>학생별</a:t>
            </a:r>
            <a:r>
              <a:rPr lang="en-US" sz="1400" b="1" dirty="0"/>
              <a:t> </a:t>
            </a:r>
            <a:r>
              <a:rPr lang="en-US" sz="1400" b="1" dirty="0" err="1"/>
              <a:t>성적</a:t>
            </a:r>
            <a:r>
              <a:rPr lang="en-US" sz="1400" b="1" dirty="0"/>
              <a:t> </a:t>
            </a:r>
            <a:r>
              <a:rPr lang="en-US" sz="1400" b="1" dirty="0" err="1"/>
              <a:t>조회</a:t>
            </a:r>
            <a:r>
              <a:rPr lang="en-US" sz="1400" b="1" dirty="0"/>
              <a:t> – </a:t>
            </a:r>
            <a:r>
              <a:rPr lang="en-US" sz="1400" b="1" dirty="0" err="1"/>
              <a:t>학생</a:t>
            </a:r>
            <a:r>
              <a:rPr lang="en-US" sz="1400" b="1" dirty="0"/>
              <a:t> </a:t>
            </a:r>
            <a:r>
              <a:rPr lang="en-US" sz="1400" b="1" dirty="0" err="1"/>
              <a:t>선택시</a:t>
            </a:r>
            <a:r>
              <a:rPr lang="en-US" sz="1400" b="1" dirty="0"/>
              <a:t>===========================================================</a:t>
            </a:r>
            <a:br>
              <a:rPr lang="en-US" sz="1400" b="1" dirty="0"/>
            </a:br>
            <a:r>
              <a:rPr lang="en-US" sz="1400" b="1" dirty="0"/>
              <a:t>■ </a:t>
            </a:r>
            <a:r>
              <a:rPr lang="en-US" sz="1400" b="1" dirty="0" err="1"/>
              <a:t>홍길동</a:t>
            </a:r>
            <a:r>
              <a:rPr lang="en-US" sz="1400" b="1" dirty="0"/>
              <a:t/>
            </a:r>
            <a:br>
              <a:rPr lang="en-US" sz="1400" b="1" dirty="0"/>
            </a:br>
            <a:r>
              <a:rPr lang="en-US" sz="1400" b="1" dirty="0"/>
              <a:t/>
            </a:r>
            <a:br>
              <a:rPr lang="en-US" sz="1400" b="1" dirty="0"/>
            </a:br>
            <a:r>
              <a:rPr lang="en-US" sz="1400" b="1" dirty="0"/>
              <a:t> 	 </a:t>
            </a:r>
            <a:r>
              <a:rPr lang="en-US" sz="1400" b="1" dirty="0" err="1"/>
              <a:t>과목명</a:t>
            </a:r>
            <a:r>
              <a:rPr lang="en-US" sz="1400" b="1" dirty="0"/>
              <a:t>			</a:t>
            </a:r>
            <a:r>
              <a:rPr lang="en-US" sz="1400" b="1" dirty="0" err="1"/>
              <a:t>과목기간</a:t>
            </a:r>
            <a:r>
              <a:rPr lang="en-US" sz="1400" b="1" dirty="0"/>
              <a:t>		</a:t>
            </a:r>
            <a:r>
              <a:rPr lang="en-US" sz="1400" b="1" dirty="0" smtClean="0"/>
              <a:t>	</a:t>
            </a:r>
            <a:r>
              <a:rPr lang="ko-KR" altLang="en-US" sz="1400" b="1" dirty="0" smtClean="0"/>
              <a:t>필기</a:t>
            </a:r>
            <a:r>
              <a:rPr lang="en-US" altLang="ko-KR" sz="1400" b="1" dirty="0" smtClean="0"/>
              <a:t>     </a:t>
            </a:r>
            <a:r>
              <a:rPr lang="ko-KR" altLang="en-US" sz="1400" b="1" dirty="0" smtClean="0"/>
              <a:t>실기</a:t>
            </a:r>
            <a:r>
              <a:rPr lang="en-US" sz="1400" b="1" dirty="0"/>
              <a:t/>
            </a:r>
            <a:br>
              <a:rPr lang="en-US" sz="1400" b="1" dirty="0"/>
            </a:br>
            <a:r>
              <a:rPr lang="en-US" sz="1400" b="1" dirty="0"/>
              <a:t/>
            </a:r>
            <a:br>
              <a:rPr lang="en-US" sz="1400" b="1" dirty="0"/>
            </a:br>
            <a:r>
              <a:rPr lang="en-US" sz="1400" b="1" dirty="0" err="1"/>
              <a:t>객체지향</a:t>
            </a:r>
            <a:r>
              <a:rPr lang="en-US" sz="1400" b="1" dirty="0"/>
              <a:t> </a:t>
            </a:r>
            <a:r>
              <a:rPr lang="en-US" sz="1400" b="1" dirty="0" err="1"/>
              <a:t>프로그래밍</a:t>
            </a:r>
            <a:r>
              <a:rPr lang="en-US" sz="1400" b="1" dirty="0"/>
              <a:t> 	 	2018.01.01 ~ 2018.01.15	       	</a:t>
            </a:r>
            <a:r>
              <a:rPr lang="en-US" sz="1400" b="1" dirty="0" smtClean="0"/>
              <a:t>30         20</a:t>
            </a:r>
            <a:r>
              <a:rPr lang="en-US" sz="1400" b="1" dirty="0"/>
              <a:t/>
            </a:r>
            <a:br>
              <a:rPr lang="en-US" sz="1400" b="1" dirty="0"/>
            </a:br>
            <a:r>
              <a:rPr lang="en-US" sz="1400" b="1" dirty="0" err="1"/>
              <a:t>데이터</a:t>
            </a:r>
            <a:r>
              <a:rPr lang="en-US" sz="1400" b="1" dirty="0"/>
              <a:t> </a:t>
            </a:r>
            <a:r>
              <a:rPr lang="en-US" sz="1400" b="1" dirty="0" err="1"/>
              <a:t>베이스</a:t>
            </a:r>
            <a:r>
              <a:rPr lang="en-US" sz="1400" b="1" dirty="0"/>
              <a:t> </a:t>
            </a:r>
            <a:r>
              <a:rPr lang="en-US" sz="1400" b="1" dirty="0" err="1"/>
              <a:t>구현</a:t>
            </a:r>
            <a:r>
              <a:rPr lang="en-US" sz="1400" b="1" dirty="0"/>
              <a:t> 		 2018.01.16 ~ 2018.01.21	       	</a:t>
            </a:r>
            <a:r>
              <a:rPr lang="en-US" sz="1400" b="1" dirty="0" smtClean="0"/>
              <a:t>20         30</a:t>
            </a:r>
            <a:r>
              <a:rPr lang="en-US" sz="1400" b="1" dirty="0"/>
              <a:t/>
            </a:r>
            <a:br>
              <a:rPr lang="en-US" sz="1400" b="1" dirty="0"/>
            </a:br>
            <a:r>
              <a:rPr lang="en-US" sz="1400" b="1" dirty="0" err="1"/>
              <a:t>융합기반</a:t>
            </a:r>
            <a:r>
              <a:rPr lang="en-US" sz="1400" b="1" dirty="0"/>
              <a:t> </a:t>
            </a:r>
            <a:r>
              <a:rPr lang="en-US" sz="1400" b="1" dirty="0" err="1"/>
              <a:t>웹표준</a:t>
            </a:r>
            <a:r>
              <a:rPr lang="en-US" sz="1400" b="1" dirty="0"/>
              <a:t> </a:t>
            </a:r>
            <a:r>
              <a:rPr lang="en-US" sz="1400" b="1" dirty="0" err="1"/>
              <a:t>프로젝트</a:t>
            </a:r>
            <a:r>
              <a:rPr lang="en-US" sz="1400" b="1" dirty="0"/>
              <a:t> 	2018.07.01 ~ 2018.07.13	        	</a:t>
            </a:r>
            <a:r>
              <a:rPr lang="en-US" sz="1400" b="1" dirty="0" smtClean="0"/>
              <a:t>35         35</a:t>
            </a:r>
            <a:r>
              <a:rPr lang="en-US" sz="1400" b="1" dirty="0"/>
              <a:t/>
            </a:r>
            <a:br>
              <a:rPr lang="en-US" sz="1400" b="1" dirty="0"/>
            </a:br>
            <a:r>
              <a:rPr lang="en-US" sz="1400" b="1" dirty="0"/>
              <a:t>------------------------------------------------------------------------------------------------------</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
            </a:r>
            <a:br>
              <a:rPr lang="en-US" sz="1400" b="1" dirty="0"/>
            </a:br>
            <a:r>
              <a:rPr lang="en-US" sz="1400" b="1" dirty="0"/>
              <a:t>z. 뒤로가기</a:t>
            </a:r>
            <a:br>
              <a:rPr lang="en-US" sz="1400" b="1" dirty="0"/>
            </a:br>
            <a:r>
              <a:rPr lang="en-US" sz="1400" b="1" dirty="0"/>
              <a:t/>
            </a:r>
            <a:br>
              <a:rPr lang="en-US" sz="1400" b="1" dirty="0"/>
            </a:br>
            <a:r>
              <a:rPr lang="en-US" sz="1400" b="1" dirty="0"/>
              <a:t>===========================================================</a:t>
            </a:r>
            <a:r>
              <a:rPr lang="en-US" sz="1000" b="1" dirty="0"/>
              <a:t/>
            </a:r>
            <a:br>
              <a:rPr lang="en-US" sz="1000" b="1" dirty="0"/>
            </a:br>
            <a:endParaRPr sz="10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a:t>1.관리자 – 5. </a:t>
            </a:r>
            <a:r>
              <a:rPr lang="en-US" sz="7200" b="1">
                <a:latin typeface="Malgun Gothic"/>
                <a:ea typeface="Malgun Gothic"/>
                <a:cs typeface="Malgun Gothic"/>
                <a:sym typeface="Malgun Gothic"/>
              </a:rPr>
              <a:t>출결 관리 및 출결조회</a:t>
            </a:r>
            <a:endParaRPr sz="72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6"/>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5. </a:t>
            </a:r>
            <a:r>
              <a:rPr lang="en-US" sz="1400" b="1" i="0" u="none" strike="noStrike" cap="none" dirty="0" err="1">
                <a:solidFill>
                  <a:schemeClr val="dk1"/>
                </a:solidFill>
                <a:latin typeface="Malgun Gothic"/>
                <a:ea typeface="Malgun Gothic"/>
                <a:cs typeface="Malgun Gothic"/>
                <a:sym typeface="Malgun Gothic"/>
              </a:rPr>
              <a:t>출결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출결조회</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rgbClr val="FF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rgbClr val="FF0000"/>
                </a:solidFill>
                <a:latin typeface="Malgun Gothic"/>
                <a:ea typeface="Malgun Gothic"/>
                <a:cs typeface="Malgun Gothic"/>
                <a:sym typeface="Malgun Gothic"/>
              </a:rPr>
              <a:t>-&gt; </a:t>
            </a:r>
            <a:r>
              <a:rPr lang="en-US" sz="1400" b="1" i="0" u="none" strike="noStrike" cap="none" dirty="0" err="1">
                <a:solidFill>
                  <a:srgbClr val="FF0000"/>
                </a:solidFill>
                <a:latin typeface="Malgun Gothic"/>
                <a:ea typeface="Malgun Gothic"/>
                <a:cs typeface="Malgun Gothic"/>
                <a:sym typeface="Malgun Gothic"/>
              </a:rPr>
              <a:t>학생별</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조회는</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기간”을</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정해두어서</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조회</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가능</a:t>
            </a:r>
            <a:r>
              <a:rPr lang="en-US" sz="1400" b="1" i="0" u="none" strike="noStrike" cap="none" dirty="0">
                <a:solidFill>
                  <a:srgbClr val="FF0000"/>
                </a:solidFill>
                <a:latin typeface="Malgun Gothic"/>
                <a:ea typeface="Malgun Gothic"/>
                <a:cs typeface="Malgun Gothic"/>
                <a:sym typeface="Malgun Gothic"/>
              </a:rPr>
              <a:t> ex)2018.01.01 ~ 2018.01.15</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b. </a:t>
            </a:r>
            <a:r>
              <a:rPr lang="en-US" sz="1400" b="1" i="0" u="none" strike="noStrike" cap="none" dirty="0" err="1">
                <a:solidFill>
                  <a:schemeClr val="dk1"/>
                </a:solidFill>
                <a:latin typeface="Malgun Gothic"/>
                <a:ea typeface="Malgun Gothic"/>
                <a:cs typeface="Malgun Gothic"/>
                <a:sym typeface="Malgun Gothic"/>
              </a:rPr>
              <a:t>과정별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rgbClr val="FF0000"/>
                </a:solidFill>
                <a:latin typeface="Malgun Gothic"/>
                <a:ea typeface="Malgun Gothic"/>
                <a:cs typeface="Malgun Gothic"/>
                <a:sym typeface="Malgun Gothic"/>
              </a:rPr>
              <a:t>-&gt; </a:t>
            </a:r>
            <a:r>
              <a:rPr lang="en-US" sz="1400" b="1" i="0" u="none" strike="noStrike" cap="none" dirty="0" err="1">
                <a:solidFill>
                  <a:srgbClr val="FF0000"/>
                </a:solidFill>
                <a:latin typeface="Malgun Gothic"/>
                <a:ea typeface="Malgun Gothic"/>
                <a:cs typeface="Malgun Gothic"/>
                <a:sym typeface="Malgun Gothic"/>
              </a:rPr>
              <a:t>과정별</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조회는</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날짜”를</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지정해서</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검색</a:t>
            </a:r>
            <a:r>
              <a:rPr lang="en-US" sz="1400" b="1" i="0" u="none" strike="noStrike" cap="none" dirty="0">
                <a:solidFill>
                  <a:srgbClr val="FF0000"/>
                </a:solidFill>
                <a:latin typeface="Malgun Gothic"/>
                <a:ea typeface="Malgun Gothic"/>
                <a:cs typeface="Malgun Gothic"/>
                <a:sym typeface="Malgun Gothic"/>
              </a:rPr>
              <a:t> </a:t>
            </a:r>
            <a:r>
              <a:rPr lang="en-US" sz="1400" b="1" i="0" u="none" strike="noStrike" cap="none" dirty="0" err="1">
                <a:solidFill>
                  <a:srgbClr val="FF0000"/>
                </a:solidFill>
                <a:latin typeface="Malgun Gothic"/>
                <a:ea typeface="Malgun Gothic"/>
                <a:cs typeface="Malgun Gothic"/>
                <a:sym typeface="Malgun Gothic"/>
              </a:rPr>
              <a:t>가능</a:t>
            </a:r>
            <a:r>
              <a:rPr lang="en-US" sz="1400" b="1" i="0" u="none" strike="noStrike" cap="none" dirty="0">
                <a:solidFill>
                  <a:srgbClr val="FF0000"/>
                </a:solidFill>
                <a:latin typeface="Malgun Gothic"/>
                <a:ea typeface="Malgun Gothic"/>
                <a:cs typeface="Malgun Gothic"/>
                <a:sym typeface="Malgun Gothic"/>
              </a:rPr>
              <a:t> ex)2018.01.01 </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5. </a:t>
            </a:r>
            <a:r>
              <a:rPr lang="en-US" sz="1400" b="1" i="0" u="none" strike="noStrike" cap="none" dirty="0" err="1">
                <a:solidFill>
                  <a:schemeClr val="dk1"/>
                </a:solidFill>
                <a:latin typeface="Malgun Gothic"/>
                <a:ea typeface="Malgun Gothic"/>
                <a:cs typeface="Malgun Gothic"/>
                <a:sym typeface="Malgun Gothic"/>
              </a:rPr>
              <a:t>출결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출결조회</a:t>
            </a:r>
            <a:r>
              <a:rPr lang="en-US" sz="1400" b="1" i="0" u="none" strike="noStrike" cap="none" dirty="0">
                <a:solidFill>
                  <a:schemeClr val="dk1"/>
                </a:solidFill>
                <a:latin typeface="Malgun Gothic"/>
                <a:ea typeface="Malgun Gothic"/>
                <a:cs typeface="Malgun Gothic"/>
                <a:sym typeface="Malgun Gothic"/>
              </a:rPr>
              <a:t> - a.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출결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학생명을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입력해주세요</a:t>
            </a: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학생명</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홍길동</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학생명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학생</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번호</a:t>
            </a:r>
            <a:r>
              <a:rPr lang="en-US" sz="1400" b="1" i="0" u="none" strike="noStrike" cap="none" dirty="0">
                <a:solidFill>
                  <a:schemeClr val="dk1"/>
                </a:solidFill>
                <a:latin typeface="Malgun Gothic"/>
                <a:ea typeface="Malgun Gothic"/>
                <a:cs typeface="Malgun Gothic"/>
                <a:sym typeface="Malgun Gothic"/>
              </a:rPr>
              <a:t>(PK)  </a:t>
            </a:r>
            <a:r>
              <a:rPr lang="en-US" sz="1400" b="1" i="0" u="none" strike="noStrike" cap="none" dirty="0" err="1">
                <a:solidFill>
                  <a:schemeClr val="dk1"/>
                </a:solidFill>
                <a:latin typeface="Malgun Gothic"/>
                <a:ea typeface="Malgun Gothic"/>
                <a:cs typeface="Malgun Gothic"/>
                <a:sym typeface="Malgun Gothic"/>
              </a:rPr>
              <a:t>주민번호</a:t>
            </a:r>
            <a:r>
              <a:rPr lang="en-US" sz="1400" b="1" i="0" u="none" strike="noStrike" cap="none" dirty="0">
                <a:solidFill>
                  <a:schemeClr val="dk1"/>
                </a:solidFill>
                <a:latin typeface="Malgun Gothic"/>
                <a:ea typeface="Malgun Gothic"/>
                <a:cs typeface="Malgun Gothic"/>
                <a:sym typeface="Malgun Gothic"/>
              </a:rPr>
              <a:t>(</a:t>
            </a:r>
            <a:r>
              <a:rPr lang="en-US" sz="1400" b="1" i="0" u="none" strike="noStrike" cap="none" dirty="0" err="1">
                <a:solidFill>
                  <a:schemeClr val="dk1"/>
                </a:solidFill>
                <a:latin typeface="Malgun Gothic"/>
                <a:ea typeface="Malgun Gothic"/>
                <a:cs typeface="Malgun Gothic"/>
                <a:sym typeface="Malgun Gothic"/>
              </a:rPr>
              <a:t>뒷자리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과정기간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강의실명</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홍길동</a:t>
            </a:r>
            <a:r>
              <a:rPr lang="en-US" sz="1400" b="1" i="0" u="none" strike="noStrike" cap="none" dirty="0">
                <a:solidFill>
                  <a:schemeClr val="dk1"/>
                </a:solidFill>
                <a:latin typeface="Malgun Gothic"/>
                <a:ea typeface="Malgun Gothic"/>
                <a:cs typeface="Malgun Gothic"/>
                <a:sym typeface="Malgun Gothic"/>
              </a:rPr>
              <a:t>	      15	          1234567      </a:t>
            </a:r>
            <a:r>
              <a:rPr lang="en-US" sz="1400" b="1" i="0" u="none" strike="noStrike" cap="none" dirty="0" err="1">
                <a:solidFill>
                  <a:schemeClr val="dk1"/>
                </a:solidFill>
                <a:latin typeface="Malgun Gothic"/>
                <a:ea typeface="Malgun Gothic"/>
                <a:cs typeface="Malgun Gothic"/>
                <a:sym typeface="Malgun Gothic"/>
              </a:rPr>
              <a:t>자바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기반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융합형</a:t>
            </a:r>
            <a:r>
              <a:rPr lang="en-US" sz="1400" b="1" i="0" u="none" strike="noStrike" cap="none" dirty="0">
                <a:solidFill>
                  <a:schemeClr val="dk1"/>
                </a:solidFill>
                <a:latin typeface="Malgun Gothic"/>
                <a:ea typeface="Malgun Gothic"/>
                <a:cs typeface="Malgun Gothic"/>
                <a:sym typeface="Malgun Gothic"/>
              </a:rPr>
              <a:t> SW	 2018.01.01       6</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 2018.07.13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홍길동</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출결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학생의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주세요</a:t>
            </a: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학생</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번호</a:t>
            </a:r>
            <a:r>
              <a:rPr lang="en-US" sz="1400" b="1" i="0" u="none" strike="noStrike" cap="none" dirty="0">
                <a:solidFill>
                  <a:schemeClr val="dk1"/>
                </a:solidFill>
                <a:latin typeface="Malgun Gothic"/>
                <a:ea typeface="Malgun Gothic"/>
                <a:cs typeface="Malgun Gothic"/>
                <a:sym typeface="Malgun Gothic"/>
              </a:rPr>
              <a:t> : 15</a:t>
            </a:r>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88900" algn="l" rtl="0">
              <a:spcBef>
                <a:spcPts val="0"/>
              </a:spcBef>
              <a:spcAft>
                <a:spcPts val="0"/>
              </a:spcAft>
              <a:buClr>
                <a:schemeClr val="dk1"/>
              </a:buClr>
              <a:buSzPts val="1400"/>
              <a:buFont typeface="Malgun Gothic"/>
              <a:buChar char="-"/>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조회기간을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입력해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주세요</a:t>
            </a:r>
            <a:r>
              <a:rPr lang="en-US" sz="1400" b="1" i="0" u="none" strike="noStrike" cap="none" dirty="0">
                <a:solidFill>
                  <a:schemeClr val="dk1"/>
                </a:solidFill>
                <a:latin typeface="Malgun Gothic"/>
                <a:ea typeface="Malgun Gothic"/>
                <a:cs typeface="Malgun Gothic"/>
                <a:sym typeface="Malgun Gothic"/>
              </a:rPr>
              <a:t>. Ex) 2018.01.01 </a:t>
            </a:r>
            <a:endParaRPr/>
          </a:p>
          <a:p>
            <a:pPr marL="0" marR="0" lvl="0" indent="0" algn="l" rtl="0">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시작일</a:t>
            </a:r>
            <a:r>
              <a:rPr lang="en-US" sz="1400" b="1" i="0" u="none" strike="noStrike" cap="none" dirty="0">
                <a:solidFill>
                  <a:schemeClr val="dk1"/>
                </a:solidFill>
                <a:latin typeface="Malgun Gothic"/>
                <a:ea typeface="Malgun Gothic"/>
                <a:cs typeface="Malgun Gothic"/>
                <a:sym typeface="Malgun Gothic"/>
              </a:rPr>
              <a:t> : 2018.01.01</a:t>
            </a:r>
            <a:endParaRPr/>
          </a:p>
          <a:p>
            <a:pPr marL="0" marR="0" lvl="0" indent="0" algn="l" rtl="0">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종료일</a:t>
            </a:r>
            <a:r>
              <a:rPr lang="en-US" sz="1400" b="1" i="0" u="none" strike="noStrike" cap="none" dirty="0">
                <a:solidFill>
                  <a:schemeClr val="dk1"/>
                </a:solidFill>
                <a:latin typeface="Malgun Gothic"/>
                <a:ea typeface="Malgun Gothic"/>
                <a:cs typeface="Malgun Gothic"/>
                <a:sym typeface="Malgun Gothic"/>
              </a:rPr>
              <a:t> : 2018.01.15</a:t>
            </a:r>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8"/>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1. </a:t>
            </a:r>
            <a:r>
              <a:rPr lang="en-US" sz="1260" b="1" dirty="0" err="1"/>
              <a:t>관리자</a:t>
            </a:r>
            <a:r>
              <a:rPr lang="en-US" sz="1260" b="1" dirty="0"/>
              <a:t> – 5. </a:t>
            </a:r>
            <a:r>
              <a:rPr lang="en-US" sz="1260" b="1" dirty="0" err="1">
                <a:latin typeface="Malgun Gothic"/>
                <a:ea typeface="Malgun Gothic"/>
                <a:cs typeface="Malgun Gothic"/>
                <a:sym typeface="Malgun Gothic"/>
              </a:rPr>
              <a:t>출결</a:t>
            </a:r>
            <a:r>
              <a:rPr lang="en-US" sz="1260" b="1" dirty="0">
                <a:latin typeface="Malgun Gothic"/>
                <a:ea typeface="Malgun Gothic"/>
                <a:cs typeface="Malgun Gothic"/>
                <a:sym typeface="Malgun Gothic"/>
              </a:rPr>
              <a:t> </a:t>
            </a:r>
            <a:r>
              <a:rPr lang="en-US" sz="1260" b="1" dirty="0" err="1">
                <a:latin typeface="Malgun Gothic"/>
                <a:ea typeface="Malgun Gothic"/>
                <a:cs typeface="Malgun Gothic"/>
                <a:sym typeface="Malgun Gothic"/>
              </a:rPr>
              <a:t>관리</a:t>
            </a:r>
            <a:r>
              <a:rPr lang="en-US" sz="1260" b="1" dirty="0">
                <a:latin typeface="Malgun Gothic"/>
                <a:ea typeface="Malgun Gothic"/>
                <a:cs typeface="Malgun Gothic"/>
                <a:sym typeface="Malgun Gothic"/>
              </a:rPr>
              <a:t> 및 </a:t>
            </a:r>
            <a:r>
              <a:rPr lang="en-US" sz="1260" b="1" dirty="0" err="1">
                <a:latin typeface="Malgun Gothic"/>
                <a:ea typeface="Malgun Gothic"/>
                <a:cs typeface="Malgun Gothic"/>
                <a:sym typeface="Malgun Gothic"/>
              </a:rPr>
              <a:t>출결조회</a:t>
            </a:r>
            <a:r>
              <a:rPr lang="en-US" sz="1260" b="1" dirty="0">
                <a:latin typeface="Malgun Gothic"/>
                <a:ea typeface="Malgun Gothic"/>
                <a:cs typeface="Malgun Gothic"/>
                <a:sym typeface="Malgun Gothic"/>
              </a:rPr>
              <a:t> - a</a:t>
            </a:r>
            <a:r>
              <a:rPr lang="en-US" sz="1260" b="1" dirty="0"/>
              <a:t>. </a:t>
            </a:r>
            <a:r>
              <a:rPr lang="en-US" sz="1260" b="1" dirty="0" err="1"/>
              <a:t>학생별</a:t>
            </a:r>
            <a:r>
              <a:rPr lang="en-US" sz="1260" b="1" dirty="0"/>
              <a:t> </a:t>
            </a:r>
            <a:r>
              <a:rPr lang="en-US" sz="1260" b="1" dirty="0" err="1"/>
              <a:t>조회</a:t>
            </a:r>
            <a:r>
              <a:rPr lang="en-US" sz="1260" b="1" dirty="0"/>
              <a:t> – </a:t>
            </a:r>
            <a:r>
              <a:rPr lang="en-US" sz="1260" b="1" dirty="0" err="1"/>
              <a:t>학생</a:t>
            </a:r>
            <a:r>
              <a:rPr lang="en-US" sz="1260" b="1" dirty="0"/>
              <a:t> </a:t>
            </a:r>
            <a:r>
              <a:rPr lang="en-US" sz="1260" b="1" dirty="0" err="1"/>
              <a:t>선택시</a:t>
            </a:r>
            <a:r>
              <a:rPr lang="en-US" sz="1260" b="1" dirty="0"/>
              <a:t/>
            </a:r>
            <a:br>
              <a:rPr lang="en-US" sz="1260" b="1" dirty="0"/>
            </a:br>
            <a:r>
              <a:rPr lang="en-US" sz="1260" b="1" dirty="0"/>
              <a:t>===========================================================</a:t>
            </a:r>
            <a:br>
              <a:rPr lang="en-US" sz="1260" b="1" dirty="0"/>
            </a:br>
            <a:r>
              <a:rPr lang="en-US" sz="1260" b="1" dirty="0"/>
              <a:t>■ </a:t>
            </a:r>
            <a:r>
              <a:rPr lang="en-US" sz="1260" b="1" dirty="0" err="1">
                <a:solidFill>
                  <a:srgbClr val="000000"/>
                </a:solidFill>
              </a:rPr>
              <a:t>기간</a:t>
            </a:r>
            <a:r>
              <a:rPr lang="en-US" sz="1260" b="1" dirty="0">
                <a:solidFill>
                  <a:srgbClr val="000000"/>
                </a:solidFill>
              </a:rPr>
              <a:t> : 2018.01.01 ~ 2018.01.15</a:t>
            </a:r>
            <a:br>
              <a:rPr lang="en-US" sz="1260" b="1" dirty="0">
                <a:solidFill>
                  <a:srgbClr val="000000"/>
                </a:solidFill>
              </a:rPr>
            </a:br>
            <a:r>
              <a:rPr lang="en-US" sz="1260" b="1" dirty="0"/>
              <a:t>■ </a:t>
            </a:r>
            <a:r>
              <a:rPr lang="en-US" sz="1260" b="1" dirty="0" err="1"/>
              <a:t>이름</a:t>
            </a:r>
            <a:r>
              <a:rPr lang="en-US" sz="1260" b="1" dirty="0"/>
              <a:t> : </a:t>
            </a:r>
            <a:r>
              <a:rPr lang="en-US" sz="1260" b="1" dirty="0" err="1"/>
              <a:t>홍길동</a:t>
            </a:r>
            <a:r>
              <a:rPr lang="en-US" sz="1260" b="1" dirty="0"/>
              <a:t> </a:t>
            </a:r>
            <a:br>
              <a:rPr lang="en-US" sz="1260" b="1" dirty="0"/>
            </a:br>
            <a:r>
              <a:rPr lang="en-US" sz="1260" b="1" dirty="0"/>
              <a:t/>
            </a:r>
            <a:br>
              <a:rPr lang="en-US" sz="1260" b="1" dirty="0"/>
            </a:br>
            <a:r>
              <a:rPr lang="en-US" sz="1260" b="1" dirty="0" err="1"/>
              <a:t>날짜</a:t>
            </a:r>
            <a:r>
              <a:rPr lang="en-US" sz="1260" b="1" dirty="0"/>
              <a:t>		</a:t>
            </a:r>
            <a:r>
              <a:rPr lang="en-US" sz="1260" b="1" dirty="0" err="1"/>
              <a:t>출근시간</a:t>
            </a:r>
            <a:r>
              <a:rPr lang="en-US" sz="1260" b="1" dirty="0"/>
              <a:t>		</a:t>
            </a:r>
            <a:r>
              <a:rPr lang="en-US" sz="1260" b="1" dirty="0" err="1"/>
              <a:t>퇴근시간</a:t>
            </a:r>
            <a:r>
              <a:rPr lang="en-US" sz="1260" b="1" dirty="0"/>
              <a:t>     	</a:t>
            </a:r>
            <a:r>
              <a:rPr lang="en-US" sz="1260" b="1" dirty="0" err="1"/>
              <a:t>근태상황</a:t>
            </a:r>
            <a:r>
              <a:rPr lang="en-US" sz="1260" b="1" dirty="0"/>
              <a:t>	</a:t>
            </a:r>
            <a:br>
              <a:rPr lang="en-US" sz="1260" b="1" dirty="0"/>
            </a:br>
            <a:r>
              <a:rPr lang="en-US" sz="1260" b="1" dirty="0"/>
              <a:t>------------------------------------------------------------------------------------------------------</a:t>
            </a:r>
            <a:br>
              <a:rPr lang="en-US" sz="1260" b="1" dirty="0"/>
            </a:br>
            <a:r>
              <a:rPr lang="en-US" sz="1260" b="1" dirty="0"/>
              <a:t>2018.01.01	 	 08:56		  18:03		   </a:t>
            </a:r>
            <a:r>
              <a:rPr lang="en-US" sz="1260" b="1" dirty="0" err="1"/>
              <a:t>정상</a:t>
            </a:r>
            <a:r>
              <a:rPr lang="en-US" sz="1260" b="1" dirty="0"/>
              <a:t/>
            </a:r>
            <a:br>
              <a:rPr lang="en-US" sz="1260" b="1" dirty="0"/>
            </a:br>
            <a:r>
              <a:rPr lang="en-US" sz="1260" b="1" dirty="0"/>
              <a:t>~</a:t>
            </a:r>
            <a:br>
              <a:rPr lang="en-US" sz="1260" b="1" dirty="0"/>
            </a:br>
            <a:r>
              <a:rPr lang="en-US" sz="1260" b="1" dirty="0"/>
              <a:t>2018.01.15	  	08:56		  15:00		   </a:t>
            </a:r>
            <a:r>
              <a:rPr lang="en-US" sz="1260" b="1" dirty="0" err="1"/>
              <a:t>조퇴</a:t>
            </a:r>
            <a:r>
              <a:rPr lang="en-US" sz="1260" b="1" dirty="0"/>
              <a:t/>
            </a:r>
            <a:br>
              <a:rPr lang="en-US" sz="1260" b="1" dirty="0"/>
            </a:br>
            <a:r>
              <a:rPr lang="en-US" sz="1260" b="1" dirty="0"/>
              <a:t>------------------------------------------------------------------------------------------------------</a:t>
            </a:r>
            <a:br>
              <a:rPr lang="en-US" sz="1260" b="1" dirty="0"/>
            </a:br>
            <a:r>
              <a:rPr lang="en-US" sz="1260" b="1" dirty="0"/>
              <a:t>a. </a:t>
            </a:r>
            <a:r>
              <a:rPr lang="en-US" sz="1260" b="1" dirty="0" err="1"/>
              <a:t>근태상황</a:t>
            </a:r>
            <a:r>
              <a:rPr lang="en-US" sz="1260" b="1" dirty="0"/>
              <a:t> </a:t>
            </a:r>
            <a:r>
              <a:rPr lang="en-US" sz="1260" b="1" dirty="0" err="1"/>
              <a:t>수정</a:t>
            </a:r>
            <a:r>
              <a:rPr lang="en-US" sz="1260" b="1" dirty="0"/>
              <a:t/>
            </a:r>
            <a:br>
              <a:rPr lang="en-US" sz="1260" b="1" dirty="0"/>
            </a:br>
            <a:r>
              <a:rPr lang="en-US" sz="1260" b="1" dirty="0"/>
              <a:t/>
            </a:r>
            <a:br>
              <a:rPr lang="en-US" sz="1260" b="1" dirty="0"/>
            </a:br>
            <a:r>
              <a:rPr lang="en-US" sz="1260" b="1" dirty="0"/>
              <a:t>z. 뒤로가기</a:t>
            </a:r>
            <a:br>
              <a:rPr lang="en-US" sz="1260" b="1" dirty="0"/>
            </a:br>
            <a:r>
              <a:rPr lang="en-US" sz="1260" b="1" dirty="0"/>
              <a:t>------------------------------------------------------------------------------------------------------</a:t>
            </a:r>
            <a:br>
              <a:rPr lang="en-US" sz="1260" b="1" dirty="0"/>
            </a:br>
            <a:r>
              <a:rPr lang="en-US" sz="1260" b="1" dirty="0"/>
              <a:t>■ a </a:t>
            </a:r>
            <a:r>
              <a:rPr lang="en-US" sz="1260" b="1" dirty="0" err="1"/>
              <a:t>선택시</a:t>
            </a:r>
            <a:r>
              <a:rPr lang="en-US" sz="1260" b="1" dirty="0"/>
              <a:t/>
            </a:r>
            <a:br>
              <a:rPr lang="en-US" sz="1260" b="1" dirty="0"/>
            </a:br>
            <a:r>
              <a:rPr lang="en-US" sz="1260" b="1" dirty="0" err="1"/>
              <a:t>날짜</a:t>
            </a:r>
            <a:r>
              <a:rPr lang="en-US" sz="1260" b="1" dirty="0"/>
              <a:t> </a:t>
            </a:r>
            <a:r>
              <a:rPr lang="en-US" sz="1260" b="1" dirty="0" err="1"/>
              <a:t>입력</a:t>
            </a:r>
            <a:r>
              <a:rPr lang="en-US" sz="1260" b="1" dirty="0"/>
              <a:t> : </a:t>
            </a:r>
            <a:r>
              <a:rPr lang="en-US" sz="1260" b="1" dirty="0">
                <a:solidFill>
                  <a:srgbClr val="FF0000"/>
                </a:solidFill>
              </a:rPr>
              <a:t>2018.01.01</a:t>
            </a:r>
            <a:br>
              <a:rPr lang="en-US" sz="1260" b="1" dirty="0">
                <a:solidFill>
                  <a:srgbClr val="FF0000"/>
                </a:solidFill>
              </a:rPr>
            </a:br>
            <a:r>
              <a:rPr lang="en-US" sz="1260" b="1" dirty="0" err="1"/>
              <a:t>근태</a:t>
            </a:r>
            <a:r>
              <a:rPr lang="en-US" sz="1260" b="1" dirty="0"/>
              <a:t> </a:t>
            </a:r>
            <a:r>
              <a:rPr lang="en-US" sz="1260" b="1" dirty="0" err="1"/>
              <a:t>상황</a:t>
            </a:r>
            <a:r>
              <a:rPr lang="en-US" sz="1260" b="1" dirty="0"/>
              <a:t> (</a:t>
            </a:r>
            <a:r>
              <a:rPr lang="en-US" sz="1260" b="1" dirty="0" err="1"/>
              <a:t>정상</a:t>
            </a:r>
            <a:r>
              <a:rPr lang="en-US" sz="1260" b="1" dirty="0"/>
              <a:t>, </a:t>
            </a:r>
            <a:r>
              <a:rPr lang="en-US" sz="1260" b="1" dirty="0" err="1"/>
              <a:t>지각</a:t>
            </a:r>
            <a:r>
              <a:rPr lang="en-US" sz="1260" b="1" dirty="0"/>
              <a:t>, </a:t>
            </a:r>
            <a:r>
              <a:rPr lang="en-US" sz="1260" b="1" dirty="0" err="1"/>
              <a:t>조퇴</a:t>
            </a:r>
            <a:r>
              <a:rPr lang="en-US" sz="1260" b="1" dirty="0"/>
              <a:t>, </a:t>
            </a:r>
            <a:r>
              <a:rPr lang="en-US" sz="1260" b="1" dirty="0" err="1"/>
              <a:t>외출</a:t>
            </a:r>
            <a:r>
              <a:rPr lang="en-US" sz="1260" b="1" dirty="0"/>
              <a:t>, </a:t>
            </a:r>
            <a:r>
              <a:rPr lang="en-US" sz="1260" b="1" dirty="0" err="1"/>
              <a:t>병가</a:t>
            </a:r>
            <a:r>
              <a:rPr lang="en-US" sz="1260" b="1" dirty="0"/>
              <a:t>, </a:t>
            </a:r>
            <a:r>
              <a:rPr lang="en-US" sz="1260" b="1" dirty="0" err="1"/>
              <a:t>기타</a:t>
            </a:r>
            <a:r>
              <a:rPr lang="en-US" sz="1260" b="1" dirty="0"/>
              <a:t>) : </a:t>
            </a:r>
            <a:r>
              <a:rPr lang="en-US" sz="1260" b="1" dirty="0" err="1">
                <a:solidFill>
                  <a:srgbClr val="FF0000"/>
                </a:solidFill>
              </a:rPr>
              <a:t>병가</a:t>
            </a:r>
            <a:r>
              <a:rPr lang="en-US" sz="1260" b="1" dirty="0">
                <a:solidFill>
                  <a:srgbClr val="FF0000"/>
                </a:solidFill>
              </a:rPr>
              <a:t> </a:t>
            </a:r>
            <a:r>
              <a:rPr lang="en-US" sz="1260" b="1" dirty="0"/>
              <a:t/>
            </a:r>
            <a:br>
              <a:rPr lang="en-US" sz="1260" b="1" dirty="0"/>
            </a:br>
            <a:r>
              <a:rPr lang="en-US" sz="1260" b="1" dirty="0"/>
              <a:t>------------------------------------------------------------------------------------------------------</a:t>
            </a:r>
            <a:br>
              <a:rPr lang="en-US" sz="1260" b="1" dirty="0"/>
            </a:br>
            <a:r>
              <a:rPr lang="en-US" sz="1260" b="1" dirty="0" err="1"/>
              <a:t>정말로</a:t>
            </a:r>
            <a:r>
              <a:rPr lang="en-US" sz="1260" b="1" dirty="0"/>
              <a:t> </a:t>
            </a:r>
            <a:r>
              <a:rPr lang="en-US" sz="1260" b="1" dirty="0" err="1"/>
              <a:t>수정하시겠습니까</a:t>
            </a:r>
            <a:r>
              <a:rPr lang="en-US" sz="1260" b="1" dirty="0"/>
              <a:t>? (y/n)</a:t>
            </a:r>
            <a:br>
              <a:rPr lang="en-US" sz="1260" b="1" dirty="0"/>
            </a:br>
            <a:r>
              <a:rPr lang="en-US" sz="1260" b="1" dirty="0"/>
              <a:t/>
            </a:r>
            <a:br>
              <a:rPr lang="en-US" sz="1260" b="1" dirty="0"/>
            </a:br>
            <a:r>
              <a:rPr lang="en-US" sz="1260" b="1" dirty="0"/>
              <a:t>■ </a:t>
            </a:r>
            <a:r>
              <a:rPr lang="en-US" sz="1260" b="1" dirty="0" err="1"/>
              <a:t>y선택시</a:t>
            </a:r>
            <a:r>
              <a:rPr lang="en-US" sz="1260" b="1" dirty="0"/>
              <a:t/>
            </a:r>
            <a:br>
              <a:rPr lang="en-US" sz="1260" b="1" dirty="0"/>
            </a:br>
            <a:r>
              <a:rPr lang="en-US" sz="1260" b="1" dirty="0" err="1"/>
              <a:t>수정이</a:t>
            </a:r>
            <a:r>
              <a:rPr lang="en-US" sz="1260" b="1" dirty="0"/>
              <a:t> </a:t>
            </a:r>
            <a:r>
              <a:rPr lang="en-US" sz="1260" b="1" dirty="0" err="1"/>
              <a:t>완료되었습니다</a:t>
            </a:r>
            <a:r>
              <a:rPr lang="en-US" sz="1260" b="1" dirty="0"/>
              <a:t>.</a:t>
            </a:r>
            <a:br>
              <a:rPr lang="en-US" sz="1260" b="1" dirty="0"/>
            </a:br>
            <a:r>
              <a:rPr lang="en-US" sz="1260" b="1" dirty="0"/>
              <a:t/>
            </a:r>
            <a:br>
              <a:rPr lang="en-US" sz="1260" b="1" dirty="0"/>
            </a:br>
            <a:r>
              <a:rPr lang="en-US" sz="1260" b="1" dirty="0"/>
              <a:t>■ </a:t>
            </a:r>
            <a:r>
              <a:rPr lang="en-US" sz="1260" b="1" dirty="0" err="1"/>
              <a:t>n선택시</a:t>
            </a:r>
            <a:r>
              <a:rPr lang="en-US" sz="1260" b="1" dirty="0"/>
              <a:t> </a:t>
            </a:r>
            <a:br>
              <a:rPr lang="en-US" sz="1260" b="1" dirty="0"/>
            </a:br>
            <a:r>
              <a:rPr lang="en-US" sz="1260" b="1" dirty="0" err="1"/>
              <a:t>수정이</a:t>
            </a:r>
            <a:r>
              <a:rPr lang="en-US" sz="1260" b="1" dirty="0"/>
              <a:t> </a:t>
            </a:r>
            <a:r>
              <a:rPr lang="en-US" sz="1260" b="1" dirty="0" err="1"/>
              <a:t>취소</a:t>
            </a:r>
            <a:r>
              <a:rPr lang="en-US" sz="1260" b="1" dirty="0"/>
              <a:t> </a:t>
            </a:r>
            <a:r>
              <a:rPr lang="en-US" sz="1260" b="1" dirty="0" err="1"/>
              <a:t>되었습니다</a:t>
            </a:r>
            <a:r>
              <a:rPr lang="en-US" sz="1260" b="1" dirty="0"/>
              <a:t>.</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5. </a:t>
            </a:r>
            <a:r>
              <a:rPr lang="en-US" sz="1400" b="1" i="0" u="none" strike="noStrike" cap="none" dirty="0" err="1">
                <a:solidFill>
                  <a:schemeClr val="dk1"/>
                </a:solidFill>
                <a:latin typeface="Malgun Gothic"/>
                <a:ea typeface="Malgun Gothic"/>
                <a:cs typeface="Malgun Gothic"/>
                <a:sym typeface="Malgun Gothic"/>
              </a:rPr>
              <a:t>출결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출결조회</a:t>
            </a:r>
            <a:r>
              <a:rPr lang="en-US" sz="1400" b="1" i="0" u="none" strike="noStrike" cap="none" dirty="0">
                <a:solidFill>
                  <a:schemeClr val="dk1"/>
                </a:solidFill>
                <a:latin typeface="Malgun Gothic"/>
                <a:ea typeface="Malgun Gothic"/>
                <a:cs typeface="Malgun Gothic"/>
                <a:sym typeface="Malgun Gothic"/>
              </a:rPr>
              <a:t> - b. </a:t>
            </a:r>
            <a:r>
              <a:rPr lang="en-US" sz="1400" b="1" i="0" u="none" strike="noStrike" cap="none" dirty="0" err="1">
                <a:solidFill>
                  <a:schemeClr val="dk1"/>
                </a:solidFill>
                <a:latin typeface="Malgun Gothic"/>
                <a:ea typeface="Malgun Gothic"/>
                <a:cs typeface="Malgun Gothic"/>
                <a:sym typeface="Malgun Gothic"/>
              </a:rPr>
              <a:t>과정별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과정기간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교사명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강의실</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자바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기반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융합형</a:t>
            </a:r>
            <a:r>
              <a:rPr lang="en-US" sz="1400" b="1" i="0" u="none" strike="noStrike" cap="none" dirty="0">
                <a:solidFill>
                  <a:schemeClr val="dk1"/>
                </a:solidFill>
                <a:latin typeface="Malgun Gothic"/>
                <a:ea typeface="Malgun Gothic"/>
                <a:cs typeface="Malgun Gothic"/>
                <a:sym typeface="Malgun Gothic"/>
              </a:rPr>
              <a:t> SW	 2018.01.01 ~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2018.07.13 	</a:t>
            </a:r>
            <a:r>
              <a:rPr lang="en-US" sz="1400" b="1" i="0" u="none" strike="noStrike" cap="none" dirty="0" err="1">
                <a:solidFill>
                  <a:schemeClr val="dk1"/>
                </a:solidFill>
                <a:latin typeface="Malgun Gothic"/>
                <a:ea typeface="Malgun Gothic"/>
                <a:cs typeface="Malgun Gothic"/>
                <a:sym typeface="Malgun Gothic"/>
              </a:rPr>
              <a:t>양주엽</a:t>
            </a:r>
            <a:r>
              <a:rPr lang="en-US" sz="1400" b="1" i="0" u="none" strike="noStrike" cap="none" dirty="0">
                <a:solidFill>
                  <a:schemeClr val="dk1"/>
                </a:solidFill>
                <a:latin typeface="Malgun Gothic"/>
                <a:ea typeface="Malgun Gothic"/>
                <a:cs typeface="Malgun Gothic"/>
                <a:sym typeface="Malgun Gothic"/>
              </a:rPr>
              <a:t>	   6</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2. </a:t>
            </a:r>
            <a:r>
              <a:rPr lang="en-US" sz="1400" b="1" i="0" u="none" strike="noStrike" cap="none" dirty="0" err="1">
                <a:solidFill>
                  <a:schemeClr val="dk1"/>
                </a:solidFill>
                <a:latin typeface="Malgun Gothic"/>
                <a:ea typeface="Malgun Gothic"/>
                <a:cs typeface="Malgun Gothic"/>
                <a:sym typeface="Malgun Gothic"/>
              </a:rPr>
              <a:t>Java를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활용한</a:t>
            </a:r>
            <a:r>
              <a:rPr lang="en-US" sz="1400" b="1" i="0" u="none" strike="noStrike" cap="none" dirty="0">
                <a:solidFill>
                  <a:schemeClr val="dk1"/>
                </a:solidFill>
                <a:latin typeface="Malgun Gothic"/>
                <a:ea typeface="Malgun Gothic"/>
                <a:cs typeface="Malgun Gothic"/>
                <a:sym typeface="Malgun Gothic"/>
              </a:rPr>
              <a:t> 		 2019.01.07 ~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웹 </a:t>
            </a:r>
            <a:r>
              <a:rPr lang="en-US" sz="1400" b="1" i="0" u="none" strike="noStrike" cap="none" dirty="0" err="1">
                <a:solidFill>
                  <a:schemeClr val="dk1"/>
                </a:solidFill>
                <a:latin typeface="Malgun Gothic"/>
                <a:ea typeface="Malgun Gothic"/>
                <a:cs typeface="Malgun Gothic"/>
                <a:sym typeface="Malgun Gothic"/>
              </a:rPr>
              <a:t>응용SW개발자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2019.06.07 	양주엽2	    2</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출결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주세요</a:t>
            </a: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학생</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번호</a:t>
            </a:r>
            <a:r>
              <a:rPr lang="en-US" sz="1400" b="1" i="0" u="none" strike="noStrike" cap="none" dirty="0">
                <a:solidFill>
                  <a:schemeClr val="dk1"/>
                </a:solidFill>
                <a:latin typeface="Malgun Gothic"/>
                <a:ea typeface="Malgun Gothic"/>
                <a:cs typeface="Malgun Gothic"/>
                <a:sym typeface="Malgun Gothic"/>
              </a:rPr>
              <a:t> : 1</a:t>
            </a:r>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88900" algn="l" rtl="0">
              <a:spcBef>
                <a:spcPts val="0"/>
              </a:spcBef>
              <a:spcAft>
                <a:spcPts val="0"/>
              </a:spcAft>
              <a:buClr>
                <a:schemeClr val="dk1"/>
              </a:buClr>
              <a:buSzPts val="1400"/>
              <a:buFont typeface="Malgun Gothic"/>
              <a:buChar char="-"/>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조회기간을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입력해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주세요</a:t>
            </a:r>
            <a:r>
              <a:rPr lang="en-US" sz="1400" b="1" i="0" u="none" strike="noStrike" cap="none" dirty="0">
                <a:solidFill>
                  <a:schemeClr val="dk1"/>
                </a:solidFill>
                <a:latin typeface="Malgun Gothic"/>
                <a:ea typeface="Malgun Gothic"/>
                <a:cs typeface="Malgun Gothic"/>
                <a:sym typeface="Malgun Gothic"/>
              </a:rPr>
              <a:t>. Ex) 2018.01.01 </a:t>
            </a:r>
            <a:endParaRPr/>
          </a:p>
          <a:p>
            <a:pPr marL="0" marR="0" lvl="0" indent="0" algn="l" rtl="0">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조회일</a:t>
            </a:r>
            <a:r>
              <a:rPr lang="en-US" sz="1400" b="1" i="0" u="none" strike="noStrike" cap="none" dirty="0">
                <a:solidFill>
                  <a:schemeClr val="dk1"/>
                </a:solidFill>
                <a:latin typeface="Malgun Gothic"/>
                <a:ea typeface="Malgun Gothic"/>
                <a:cs typeface="Malgun Gothic"/>
                <a:sym typeface="Malgun Gothic"/>
              </a:rPr>
              <a:t> : 2018.01.01</a:t>
            </a:r>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0"/>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1. </a:t>
            </a:r>
            <a:r>
              <a:rPr lang="en-US" sz="1295" b="1" i="0" u="none" strike="noStrike" cap="none" dirty="0" err="1">
                <a:solidFill>
                  <a:schemeClr val="dk1"/>
                </a:solidFill>
                <a:latin typeface="Malgun Gothic"/>
                <a:ea typeface="Malgun Gothic"/>
                <a:cs typeface="Malgun Gothic"/>
                <a:sym typeface="Malgun Gothic"/>
              </a:rPr>
              <a:t>관리자</a:t>
            </a:r>
            <a:r>
              <a:rPr lang="en-US" sz="1295" b="1" i="0" u="none" strike="noStrike" cap="none" dirty="0">
                <a:solidFill>
                  <a:schemeClr val="dk1"/>
                </a:solidFill>
                <a:latin typeface="Malgun Gothic"/>
                <a:ea typeface="Malgun Gothic"/>
                <a:cs typeface="Malgun Gothic"/>
                <a:sym typeface="Malgun Gothic"/>
              </a:rPr>
              <a:t> – 5. </a:t>
            </a:r>
            <a:r>
              <a:rPr lang="en-US" sz="1295" b="1" i="0" u="none" strike="noStrike" cap="none" dirty="0" err="1">
                <a:solidFill>
                  <a:schemeClr val="dk1"/>
                </a:solidFill>
                <a:latin typeface="Malgun Gothic"/>
                <a:ea typeface="Malgun Gothic"/>
                <a:cs typeface="Malgun Gothic"/>
                <a:sym typeface="Malgun Gothic"/>
              </a:rPr>
              <a:t>출결</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관리</a:t>
            </a:r>
            <a:r>
              <a:rPr lang="en-US" sz="1295" b="1" i="0" u="none" strike="noStrike" cap="none" dirty="0">
                <a:solidFill>
                  <a:schemeClr val="dk1"/>
                </a:solidFill>
                <a:latin typeface="Malgun Gothic"/>
                <a:ea typeface="Malgun Gothic"/>
                <a:cs typeface="Malgun Gothic"/>
                <a:sym typeface="Malgun Gothic"/>
              </a:rPr>
              <a:t> 및 </a:t>
            </a:r>
            <a:r>
              <a:rPr lang="en-US" sz="1295" b="1" i="0" u="none" strike="noStrike" cap="none" dirty="0" err="1">
                <a:solidFill>
                  <a:schemeClr val="dk1"/>
                </a:solidFill>
                <a:latin typeface="Malgun Gothic"/>
                <a:ea typeface="Malgun Gothic"/>
                <a:cs typeface="Malgun Gothic"/>
                <a:sym typeface="Malgun Gothic"/>
              </a:rPr>
              <a:t>출결조회</a:t>
            </a:r>
            <a:r>
              <a:rPr lang="en-US" sz="1295" b="1" i="0" u="none" strike="noStrike" cap="none" dirty="0">
                <a:solidFill>
                  <a:schemeClr val="dk1"/>
                </a:solidFill>
                <a:latin typeface="Malgun Gothic"/>
                <a:ea typeface="Malgun Gothic"/>
                <a:cs typeface="Malgun Gothic"/>
                <a:sym typeface="Malgun Gothic"/>
              </a:rPr>
              <a:t> - b. </a:t>
            </a:r>
            <a:r>
              <a:rPr lang="en-US" sz="1295" b="1" i="0" u="none" strike="noStrike" cap="none" dirty="0" err="1">
                <a:solidFill>
                  <a:schemeClr val="dk1"/>
                </a:solidFill>
                <a:latin typeface="Malgun Gothic"/>
                <a:ea typeface="Malgun Gothic"/>
                <a:cs typeface="Malgun Gothic"/>
                <a:sym typeface="Malgun Gothic"/>
              </a:rPr>
              <a:t>과정별</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조회</a:t>
            </a:r>
            <a:r>
              <a:rPr lang="en-US" sz="1295" b="1" i="0" u="none" strike="noStrike" cap="none" dirty="0">
                <a:solidFill>
                  <a:schemeClr val="dk1"/>
                </a:solidFill>
                <a:latin typeface="Malgun Gothic"/>
                <a:ea typeface="Malgun Gothic"/>
                <a:cs typeface="Malgun Gothic"/>
                <a:sym typeface="Malgun Gothic"/>
              </a:rPr>
              <a:t> – </a:t>
            </a:r>
            <a:r>
              <a:rPr lang="en-US" sz="1295" b="1" i="0" u="none" strike="noStrike" cap="none" dirty="0" err="1">
                <a:solidFill>
                  <a:schemeClr val="dk1"/>
                </a:solidFill>
                <a:latin typeface="Malgun Gothic"/>
                <a:ea typeface="Malgun Gothic"/>
                <a:cs typeface="Malgun Gothic"/>
                <a:sym typeface="Malgun Gothic"/>
              </a:rPr>
              <a:t>과정</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선택시</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기간</a:t>
            </a:r>
            <a:r>
              <a:rPr lang="en-US" sz="1295" b="1" i="0" u="none" strike="noStrike" cap="none" dirty="0">
                <a:solidFill>
                  <a:srgbClr val="000000"/>
                </a:solidFill>
                <a:latin typeface="Malgun Gothic"/>
                <a:ea typeface="Malgun Gothic"/>
                <a:cs typeface="Malgun Gothic"/>
                <a:sym typeface="Malgun Gothic"/>
              </a:rPr>
              <a:t> : 2018.01.01</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과정명</a:t>
            </a:r>
            <a:r>
              <a:rPr lang="en-US" sz="1295" b="1" i="0" u="none" strike="noStrike" cap="none" dirty="0">
                <a:solidFill>
                  <a:schemeClr val="dk1"/>
                </a:solidFill>
                <a:latin typeface="Malgun Gothic"/>
                <a:ea typeface="Malgun Gothic"/>
                <a:cs typeface="Malgun Gothic"/>
                <a:sym typeface="Malgun Gothic"/>
              </a:rPr>
              <a:t> : </a:t>
            </a:r>
            <a:r>
              <a:rPr lang="en-US" sz="1295" b="1" i="0" u="none" strike="noStrike" cap="none" dirty="0" err="1">
                <a:solidFill>
                  <a:schemeClr val="dk1"/>
                </a:solidFill>
                <a:latin typeface="Malgun Gothic"/>
                <a:ea typeface="Malgun Gothic"/>
                <a:cs typeface="Malgun Gothic"/>
                <a:sym typeface="Malgun Gothic"/>
              </a:rPr>
              <a:t>자바</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기반</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융합형</a:t>
            </a:r>
            <a:r>
              <a:rPr lang="en-US" sz="1295" b="1" i="0" u="none" strike="noStrike" cap="none" dirty="0">
                <a:solidFill>
                  <a:schemeClr val="dk1"/>
                </a:solidFill>
                <a:latin typeface="Malgun Gothic"/>
                <a:ea typeface="Malgun Gothic"/>
                <a:cs typeface="Malgun Gothic"/>
                <a:sym typeface="Malgun Gothic"/>
              </a:rPr>
              <a:t> SW </a:t>
            </a:r>
            <a:r>
              <a:rPr lang="en-US" sz="1295" b="1" i="0" u="none" strike="noStrike" cap="none" dirty="0" err="1">
                <a:solidFill>
                  <a:schemeClr val="dk1"/>
                </a:solidFill>
                <a:latin typeface="Malgun Gothic"/>
                <a:ea typeface="Malgun Gothic"/>
                <a:cs typeface="Malgun Gothic"/>
                <a:sym typeface="Malgun Gothic"/>
              </a:rPr>
              <a:t>개발자</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양성과정</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err="1">
                <a:solidFill>
                  <a:schemeClr val="dk1"/>
                </a:solidFill>
                <a:latin typeface="Malgun Gothic"/>
                <a:ea typeface="Malgun Gothic"/>
                <a:cs typeface="Malgun Gothic"/>
                <a:sym typeface="Malgun Gothic"/>
              </a:rPr>
              <a:t>학생명</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출근시간</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퇴근시간</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근태상황</a:t>
            </a:r>
            <a:r>
              <a:rPr lang="en-US" sz="1295" b="1" i="0" u="none" strike="noStrike" cap="none" dirty="0">
                <a:solidFill>
                  <a:schemeClr val="dk1"/>
                </a:solidFill>
                <a:latin typeface="Malgun Gothic"/>
                <a:ea typeface="Malgun Gothic"/>
                <a:cs typeface="Malgun Gothic"/>
                <a:sym typeface="Malgun Gothic"/>
              </a:rPr>
              <a:t>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홍길동</a:t>
            </a:r>
            <a:r>
              <a:rPr lang="en-US" sz="1295" b="1" i="0" u="none" strike="noStrike" cap="none" dirty="0">
                <a:solidFill>
                  <a:schemeClr val="dk1"/>
                </a:solidFill>
                <a:latin typeface="Malgun Gothic"/>
                <a:ea typeface="Malgun Gothic"/>
                <a:cs typeface="Malgun Gothic"/>
                <a:sym typeface="Malgun Gothic"/>
              </a:rPr>
              <a:t>		  08:56		  18:03		   </a:t>
            </a:r>
            <a:r>
              <a:rPr lang="en-US" sz="1295" b="1" i="0" u="none" strike="noStrike" cap="none" dirty="0" err="1">
                <a:solidFill>
                  <a:schemeClr val="dk1"/>
                </a:solidFill>
                <a:latin typeface="Malgun Gothic"/>
                <a:ea typeface="Malgun Gothic"/>
                <a:cs typeface="Malgun Gothic"/>
                <a:sym typeface="Malgun Gothic"/>
              </a:rPr>
              <a:t>정상</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하하하</a:t>
            </a:r>
            <a:r>
              <a:rPr lang="en-US" sz="1295" b="1" i="0" u="none" strike="noStrike" cap="none" dirty="0">
                <a:solidFill>
                  <a:schemeClr val="dk1"/>
                </a:solidFill>
                <a:latin typeface="Malgun Gothic"/>
                <a:ea typeface="Malgun Gothic"/>
                <a:cs typeface="Malgun Gothic"/>
                <a:sym typeface="Malgun Gothic"/>
              </a:rPr>
              <a:t>		  08:56		  15:00		   </a:t>
            </a:r>
            <a:r>
              <a:rPr lang="en-US" sz="1295" b="1" i="0" u="none" strike="noStrike" cap="none" dirty="0" err="1">
                <a:solidFill>
                  <a:schemeClr val="dk1"/>
                </a:solidFill>
                <a:latin typeface="Malgun Gothic"/>
                <a:ea typeface="Malgun Gothic"/>
                <a:cs typeface="Malgun Gothic"/>
                <a:sym typeface="Malgun Gothic"/>
              </a:rPr>
              <a:t>조퇴</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 </a:t>
            </a:r>
            <a:r>
              <a:rPr lang="en-US" sz="1295" b="1" i="0" u="none" strike="noStrike" cap="none" dirty="0" err="1">
                <a:solidFill>
                  <a:schemeClr val="dk1"/>
                </a:solidFill>
                <a:latin typeface="Malgun Gothic"/>
                <a:ea typeface="Malgun Gothic"/>
                <a:cs typeface="Malgun Gothic"/>
                <a:sym typeface="Malgun Gothic"/>
              </a:rPr>
              <a:t>근태상황</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수정</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z. 뒤로가기</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 </a:t>
            </a:r>
            <a:r>
              <a:rPr lang="en-US" sz="1295" b="1" i="0" u="none" strike="noStrike" cap="none" dirty="0" err="1">
                <a:solidFill>
                  <a:schemeClr val="dk1"/>
                </a:solidFill>
                <a:latin typeface="Malgun Gothic"/>
                <a:ea typeface="Malgun Gothic"/>
                <a:cs typeface="Malgun Gothic"/>
                <a:sym typeface="Malgun Gothic"/>
              </a:rPr>
              <a:t>선택시</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학생명</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입력</a:t>
            </a:r>
            <a:r>
              <a:rPr lang="en-US" sz="1295" b="1" i="0" u="none" strike="noStrike" cap="none" dirty="0">
                <a:solidFill>
                  <a:schemeClr val="dk1"/>
                </a:solidFill>
                <a:latin typeface="Malgun Gothic"/>
                <a:ea typeface="Malgun Gothic"/>
                <a:cs typeface="Malgun Gothic"/>
                <a:sym typeface="Malgun Gothic"/>
              </a:rPr>
              <a:t> : </a:t>
            </a:r>
            <a:r>
              <a:rPr lang="en-US" sz="1295" b="1" i="0" u="none" strike="noStrike" cap="none" dirty="0" err="1">
                <a:solidFill>
                  <a:srgbClr val="FF0000"/>
                </a:solidFill>
                <a:latin typeface="Malgun Gothic"/>
                <a:ea typeface="Malgun Gothic"/>
                <a:cs typeface="Malgun Gothic"/>
                <a:sym typeface="Malgun Gothic"/>
              </a:rPr>
              <a:t>홍길동</a:t>
            </a:r>
            <a:r>
              <a:rPr lang="en-US" sz="1295" b="1" i="0" u="none" strike="noStrike" cap="none" dirty="0">
                <a:solidFill>
                  <a:srgbClr val="FF0000"/>
                </a:solidFill>
                <a:latin typeface="Malgun Gothic"/>
                <a:ea typeface="Malgun Gothic"/>
                <a:cs typeface="Malgun Gothic"/>
                <a:sym typeface="Malgun Gothic"/>
              </a:rPr>
              <a:t/>
            </a:r>
            <a:br>
              <a:rPr lang="en-US" sz="1295" b="1" i="0" u="none" strike="noStrike" cap="none" dirty="0">
                <a:solidFill>
                  <a:srgbClr val="FF0000"/>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근태</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상황</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정상</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지각</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조퇴</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외출</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병가</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기타</a:t>
            </a:r>
            <a:r>
              <a:rPr lang="en-US" sz="1295" b="1" i="0" u="none" strike="noStrike" cap="none" dirty="0">
                <a:solidFill>
                  <a:schemeClr val="dk1"/>
                </a:solidFill>
                <a:latin typeface="Malgun Gothic"/>
                <a:ea typeface="Malgun Gothic"/>
                <a:cs typeface="Malgun Gothic"/>
                <a:sym typeface="Malgun Gothic"/>
              </a:rPr>
              <a:t>) : </a:t>
            </a:r>
            <a:r>
              <a:rPr lang="en-US" sz="1295" b="1" i="0" u="none" strike="noStrike" cap="none" dirty="0" err="1">
                <a:solidFill>
                  <a:srgbClr val="FF0000"/>
                </a:solidFill>
                <a:latin typeface="Malgun Gothic"/>
                <a:ea typeface="Malgun Gothic"/>
                <a:cs typeface="Malgun Gothic"/>
                <a:sym typeface="Malgun Gothic"/>
              </a:rPr>
              <a:t>병가</a:t>
            </a:r>
            <a:r>
              <a:rPr lang="en-US" sz="1295" b="1" i="0" u="none" strike="noStrike" cap="none" dirty="0">
                <a:solidFill>
                  <a:srgbClr val="FF0000"/>
                </a:solidFill>
                <a:latin typeface="Malgun Gothic"/>
                <a:ea typeface="Malgun Gothic"/>
                <a:cs typeface="Malgun Gothic"/>
                <a:sym typeface="Malgun Gothic"/>
              </a:rPr>
              <a:t> </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정말로</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수정하시겠습니까</a:t>
            </a:r>
            <a:r>
              <a:rPr lang="en-US" sz="1295" b="1" i="0" u="none" strike="noStrike" cap="none" dirty="0">
                <a:solidFill>
                  <a:schemeClr val="dk1"/>
                </a:solidFill>
                <a:latin typeface="Malgun Gothic"/>
                <a:ea typeface="Malgun Gothic"/>
                <a:cs typeface="Malgun Gothic"/>
                <a:sym typeface="Malgun Gothic"/>
              </a:rPr>
              <a:t>? (y/n)</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y선택시</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수정이</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완료되었습니다</a:t>
            </a: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n선택시</a:t>
            </a:r>
            <a:r>
              <a:rPr lang="en-US" sz="1295" b="1" i="0" u="none" strike="noStrike" cap="none" dirty="0">
                <a:solidFill>
                  <a:schemeClr val="dk1"/>
                </a:solidFill>
                <a:latin typeface="Malgun Gothic"/>
                <a:ea typeface="Malgun Gothic"/>
                <a:cs typeface="Malgun Gothic"/>
                <a:sym typeface="Malgun Gothic"/>
              </a:rPr>
              <a:t>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err="1">
                <a:solidFill>
                  <a:schemeClr val="dk1"/>
                </a:solidFill>
                <a:latin typeface="Malgun Gothic"/>
                <a:ea typeface="Malgun Gothic"/>
                <a:cs typeface="Malgun Gothic"/>
                <a:sym typeface="Malgun Gothic"/>
              </a:rPr>
              <a:t>수정이</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취소</a:t>
            </a:r>
            <a:r>
              <a:rPr lang="en-US" sz="1295"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chemeClr val="dk1"/>
                </a:solidFill>
                <a:latin typeface="Malgun Gothic"/>
                <a:ea typeface="Malgun Gothic"/>
                <a:cs typeface="Malgun Gothic"/>
                <a:sym typeface="Malgun Gothic"/>
              </a:rPr>
              <a:t>되었습니다</a:t>
            </a: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r>
              <a:rPr lang="en-US" sz="925" b="1" i="0" u="none" strike="noStrike" cap="none" dirty="0">
                <a:solidFill>
                  <a:schemeClr val="dk1"/>
                </a:solidFill>
                <a:latin typeface="Malgun Gothic"/>
                <a:ea typeface="Malgun Gothic"/>
                <a:cs typeface="Malgun Gothic"/>
                <a:sym typeface="Malgun Gothic"/>
              </a:rPr>
              <a:t/>
            </a:r>
            <a:br>
              <a:rPr lang="en-US" sz="925" b="1" i="0" u="none" strike="noStrike" cap="none" dirty="0">
                <a:solidFill>
                  <a:schemeClr val="dk1"/>
                </a:solidFill>
                <a:latin typeface="Malgun Gothic"/>
                <a:ea typeface="Malgun Gothic"/>
                <a:cs typeface="Malgun Gothic"/>
                <a:sym typeface="Malgun Gothic"/>
              </a:rPr>
            </a:br>
            <a:endParaRPr sz="925"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 </a:t>
            </a:r>
            <a:r>
              <a:rPr lang="en-US" sz="7200" b="1" dirty="0" smtClean="0"/>
              <a:t/>
            </a:r>
            <a:br>
              <a:rPr lang="en-US" sz="7200" b="1" dirty="0" smtClean="0"/>
            </a:br>
            <a:r>
              <a:rPr lang="en-US" sz="4800" b="1" dirty="0" smtClean="0"/>
              <a:t> </a:t>
            </a:r>
            <a:r>
              <a:rPr lang="en-US" sz="4800" b="1" dirty="0"/>
              <a:t>6. </a:t>
            </a:r>
            <a:r>
              <a:rPr lang="en-US" sz="4800" b="1" dirty="0" err="1"/>
              <a:t>교사</a:t>
            </a:r>
            <a:r>
              <a:rPr lang="en-US" sz="4800" b="1" dirty="0"/>
              <a:t> </a:t>
            </a:r>
            <a:r>
              <a:rPr lang="en-US" sz="4800" b="1" dirty="0" err="1"/>
              <a:t>평가</a:t>
            </a:r>
            <a:r>
              <a:rPr lang="en-US" sz="4800" b="1" dirty="0"/>
              <a:t> </a:t>
            </a:r>
            <a:r>
              <a:rPr lang="en-US" sz="4800" b="1" dirty="0" err="1"/>
              <a:t>관리</a:t>
            </a:r>
            <a:r>
              <a:rPr lang="en-US" sz="4800" b="1" dirty="0"/>
              <a:t> 및 </a:t>
            </a:r>
            <a:r>
              <a:rPr lang="en-US" sz="4800" b="1" dirty="0" err="1"/>
              <a:t>결과</a:t>
            </a:r>
            <a:r>
              <a:rPr lang="en-US" sz="4800" b="1" dirty="0"/>
              <a:t> </a:t>
            </a:r>
            <a:r>
              <a:rPr lang="en-US" sz="4800" b="1" dirty="0" err="1"/>
              <a:t>조회</a:t>
            </a:r>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2"/>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6.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en-US" sz="1400" b="1" i="0" u="none" strike="noStrike" cap="none" dirty="0" err="1">
                <a:solidFill>
                  <a:schemeClr val="dk1"/>
                </a:solidFill>
                <a:latin typeface="Malgun Gothic"/>
                <a:ea typeface="Malgun Gothic"/>
                <a:cs typeface="Malgun Gothic"/>
                <a:sym typeface="Malgun Gothic"/>
              </a:rPr>
              <a:t>질문지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등록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b. </a:t>
            </a:r>
            <a:r>
              <a:rPr lang="en-US" sz="1400" b="1" i="0" u="none" strike="noStrike" cap="none" dirty="0" err="1">
                <a:solidFill>
                  <a:schemeClr val="dk1"/>
                </a:solidFill>
                <a:latin typeface="Malgun Gothic"/>
                <a:ea typeface="Malgun Gothic"/>
                <a:cs typeface="Malgun Gothic"/>
                <a:sym typeface="Malgun Gothic"/>
              </a:rPr>
              <a:t>질문지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수정</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c.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3"/>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	1. 관리자 – 6. 교사 평가 관리 및 결과 조회 - a. 질문지 등록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질문					유형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Ex)좋았던 점			        주관식 / 객관식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질문 :</a:t>
            </a:r>
            <a:endParaRPr/>
          </a:p>
          <a:p>
            <a:pPr marL="342900" marR="0" lvl="0" indent="-34290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유형 : </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이대로 등록하시겠습니까? (y/n)</a:t>
            </a:r>
            <a:endParaRPr/>
          </a:p>
          <a:p>
            <a:pPr marL="342900" marR="0" lvl="0" indent="-34290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y선택시</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등록이 완료되었습니다.</a:t>
            </a:r>
            <a:br>
              <a:rPr lang="en-US" sz="1400" b="1" i="0" u="none" strike="noStrike" cap="none">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n선택시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등록이 취소 되었습니다. </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a:t>
            </a:r>
            <a:r>
              <a:rPr lang="en-US" sz="1000" b="1" i="0" u="none" strike="noStrike" cap="none">
                <a:solidFill>
                  <a:schemeClr val="dk1"/>
                </a:solidFill>
                <a:latin typeface="Malgun Gothic"/>
                <a:ea typeface="Malgun Gothic"/>
                <a:cs typeface="Malgun Gothic"/>
                <a:sym typeface="Malgun Gothic"/>
              </a:rPr>
              <a:t/>
            </a:r>
            <a:br>
              <a:rPr lang="en-US" sz="1000" b="1" i="0" u="none" strike="noStrike" cap="none">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p:nvPr>
        </p:nvSpPr>
        <p:spPr>
          <a:xfrm>
            <a:off x="685800" y="578931"/>
            <a:ext cx="7772400" cy="550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260"/>
              <a:buFont typeface="Malgun Gothic"/>
              <a:buNone/>
            </a:pPr>
            <a:r>
              <a:rPr lang="en-US" sz="1260" b="1" dirty="0"/>
              <a:t>===========================================================</a:t>
            </a:r>
            <a:br>
              <a:rPr lang="en-US" sz="1260" b="1" dirty="0"/>
            </a:br>
            <a:r>
              <a:rPr lang="en-US" sz="1260" b="1" dirty="0" err="1"/>
              <a:t>관리자</a:t>
            </a:r>
            <a:r>
              <a:rPr lang="en-US" sz="1260" b="1" dirty="0"/>
              <a:t/>
            </a:r>
            <a:br>
              <a:rPr lang="en-US" sz="1260" b="1" dirty="0"/>
            </a:br>
            <a:r>
              <a:rPr lang="en-US" sz="1260" b="1" dirty="0"/>
              <a:t>===========================================================</a:t>
            </a:r>
            <a:endParaRPr sz="1260" b="1"/>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1.</a:t>
            </a:r>
            <a:r>
              <a:rPr lang="en-US" sz="700" b="1" dirty="0">
                <a:highlight>
                  <a:srgbClr val="FFFFFF"/>
                </a:highlight>
                <a:latin typeface="맑은 고딕" pitchFamily="50" charset="-127"/>
                <a:ea typeface="맑은 고딕" pitchFamily="50" charset="-127"/>
                <a:cs typeface="Times New Roman"/>
                <a:sym typeface="Times New Roman"/>
              </a:rPr>
              <a:t> 	</a:t>
            </a:r>
            <a:r>
              <a:rPr lang="en-US" sz="700" b="1" dirty="0" smtClean="0">
                <a:highlight>
                  <a:srgbClr val="FFFFFF"/>
                </a:highlight>
                <a:latin typeface="맑은 고딕" pitchFamily="50" charset="-127"/>
                <a:ea typeface="맑은 고딕" pitchFamily="50" charset="-127"/>
                <a:cs typeface="Times New Roman"/>
                <a:sym typeface="Times New Roman"/>
              </a:rPr>
              <a:t>                                       </a:t>
            </a:r>
            <a:r>
              <a:rPr lang="en-US" sz="1100" b="1" dirty="0" err="1" smtClean="0">
                <a:highlight>
                  <a:srgbClr val="FFFFFF"/>
                </a:highlight>
                <a:latin typeface="맑은 고딕" pitchFamily="50" charset="-127"/>
                <a:ea typeface="맑은 고딕" pitchFamily="50" charset="-127"/>
                <a:cs typeface="Arial"/>
                <a:sym typeface="Arial"/>
              </a:rPr>
              <a:t>교사</a:t>
            </a:r>
            <a:r>
              <a:rPr lang="en-US" sz="1100" b="1" dirty="0" smtClean="0">
                <a:highlight>
                  <a:srgbClr val="FFFFFF"/>
                </a:highlight>
                <a:latin typeface="맑은 고딕" pitchFamily="50" charset="-127"/>
                <a:ea typeface="맑은 고딕" pitchFamily="50" charset="-127"/>
                <a:cs typeface="Arial"/>
                <a:sym typeface="Arial"/>
              </a:rPr>
              <a:t> </a:t>
            </a:r>
            <a:r>
              <a:rPr lang="en-US" sz="1100" b="1" dirty="0" err="1">
                <a:highlight>
                  <a:srgbClr val="FFFFFF"/>
                </a:highlight>
                <a:latin typeface="맑은 고딕" pitchFamily="50" charset="-127"/>
                <a:ea typeface="맑은 고딕" pitchFamily="50" charset="-127"/>
                <a:cs typeface="Arial"/>
                <a:sym typeface="Arial"/>
              </a:rPr>
              <a:t>계정</a:t>
            </a:r>
            <a:r>
              <a:rPr lang="en-US" sz="1100" b="1" dirty="0">
                <a:highlight>
                  <a:srgbClr val="FFFFFF"/>
                </a:highlight>
                <a:latin typeface="맑은 고딕" pitchFamily="50" charset="-127"/>
                <a:ea typeface="맑은 고딕" pitchFamily="50" charset="-127"/>
                <a:cs typeface="Arial"/>
                <a:sym typeface="Arial"/>
              </a:rPr>
              <a:t> </a:t>
            </a:r>
            <a:r>
              <a:rPr lang="en-US" sz="1100" b="1" dirty="0" err="1">
                <a:highlight>
                  <a:srgbClr val="FFFFFF"/>
                </a:highlight>
                <a:latin typeface="맑은 고딕" pitchFamily="50" charset="-127"/>
                <a:ea typeface="맑은 고딕" pitchFamily="50" charset="-127"/>
                <a:cs typeface="Arial"/>
                <a:sym typeface="Arial"/>
              </a:rPr>
              <a:t>관리</a:t>
            </a:r>
            <a:endParaRPr sz="1100" b="1">
              <a:latin typeface="맑은 고딕" pitchFamily="50" charset="-127"/>
              <a:ea typeface="맑은 고딕" pitchFamily="50" charset="-127"/>
              <a:cs typeface="Arial"/>
              <a:sym typeface="Arial"/>
            </a:endParaRPr>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2.</a:t>
            </a:r>
            <a:r>
              <a:rPr lang="en-US" sz="700" b="1" dirty="0">
                <a:highlight>
                  <a:srgbClr val="FFFFFF"/>
                </a:highlight>
                <a:latin typeface="맑은 고딕" pitchFamily="50" charset="-127"/>
                <a:ea typeface="맑은 고딕" pitchFamily="50" charset="-127"/>
                <a:cs typeface="Times New Roman"/>
                <a:sym typeface="Times New Roman"/>
              </a:rPr>
              <a:t>    </a:t>
            </a:r>
            <a:r>
              <a:rPr lang="en-US" sz="700" b="1" dirty="0" smtClean="0">
                <a:highlight>
                  <a:srgbClr val="FFFFFF"/>
                </a:highlight>
                <a:latin typeface="맑은 고딕" pitchFamily="50" charset="-127"/>
                <a:ea typeface="맑은 고딕" pitchFamily="50" charset="-127"/>
                <a:cs typeface="Times New Roman"/>
                <a:sym typeface="Times New Roman"/>
              </a:rPr>
              <a:t>            </a:t>
            </a:r>
            <a:r>
              <a:rPr lang="en-US" sz="1100" b="1" dirty="0" err="1">
                <a:highlight>
                  <a:srgbClr val="FFFFFF"/>
                </a:highlight>
                <a:latin typeface="맑은 고딕" pitchFamily="50" charset="-127"/>
                <a:ea typeface="맑은 고딕" pitchFamily="50" charset="-127"/>
                <a:cs typeface="Arial"/>
                <a:sym typeface="Arial"/>
              </a:rPr>
              <a:t>개설</a:t>
            </a:r>
            <a:r>
              <a:rPr lang="en-US" sz="1100" b="1" dirty="0">
                <a:highlight>
                  <a:srgbClr val="FFFFFF"/>
                </a:highlight>
                <a:latin typeface="맑은 고딕" pitchFamily="50" charset="-127"/>
                <a:ea typeface="맑은 고딕" pitchFamily="50" charset="-127"/>
                <a:cs typeface="Arial"/>
                <a:sym typeface="Arial"/>
              </a:rPr>
              <a:t> </a:t>
            </a:r>
            <a:r>
              <a:rPr lang="en-US" sz="1100" b="1" dirty="0" err="1">
                <a:highlight>
                  <a:srgbClr val="FFFFFF"/>
                </a:highlight>
                <a:latin typeface="맑은 고딕" pitchFamily="50" charset="-127"/>
                <a:ea typeface="맑은 고딕" pitchFamily="50" charset="-127"/>
                <a:cs typeface="Arial"/>
                <a:sym typeface="Arial"/>
              </a:rPr>
              <a:t>과정</a:t>
            </a:r>
            <a:r>
              <a:rPr lang="en-US" sz="1100" b="1" dirty="0">
                <a:highlight>
                  <a:srgbClr val="FFFFFF"/>
                </a:highlight>
                <a:latin typeface="맑은 고딕" pitchFamily="50" charset="-127"/>
                <a:ea typeface="맑은 고딕" pitchFamily="50" charset="-127"/>
                <a:cs typeface="Arial"/>
                <a:sym typeface="Arial"/>
              </a:rPr>
              <a:t> 및 </a:t>
            </a:r>
            <a:r>
              <a:rPr lang="en-US" sz="1100" b="1" dirty="0" err="1">
                <a:highlight>
                  <a:srgbClr val="FFFFFF"/>
                </a:highlight>
                <a:latin typeface="맑은 고딕" pitchFamily="50" charset="-127"/>
                <a:ea typeface="맑은 고딕" pitchFamily="50" charset="-127"/>
                <a:cs typeface="Arial"/>
                <a:sym typeface="Arial"/>
              </a:rPr>
              <a:t>개설</a:t>
            </a:r>
            <a:r>
              <a:rPr lang="en-US" sz="1100" b="1" dirty="0">
                <a:highlight>
                  <a:srgbClr val="FFFFFF"/>
                </a:highlight>
                <a:latin typeface="맑은 고딕" pitchFamily="50" charset="-127"/>
                <a:ea typeface="맑은 고딕" pitchFamily="50" charset="-127"/>
                <a:cs typeface="Arial"/>
                <a:sym typeface="Arial"/>
              </a:rPr>
              <a:t> </a:t>
            </a:r>
            <a:r>
              <a:rPr lang="en-US" sz="1100" b="1" dirty="0" err="1">
                <a:highlight>
                  <a:srgbClr val="FFFFFF"/>
                </a:highlight>
                <a:latin typeface="맑은 고딕" pitchFamily="50" charset="-127"/>
                <a:ea typeface="맑은 고딕" pitchFamily="50" charset="-127"/>
                <a:cs typeface="Arial"/>
                <a:sym typeface="Arial"/>
              </a:rPr>
              <a:t>과목</a:t>
            </a:r>
            <a:r>
              <a:rPr lang="en-US" sz="1100" b="1" dirty="0">
                <a:highlight>
                  <a:srgbClr val="FFFFFF"/>
                </a:highlight>
                <a:latin typeface="맑은 고딕" pitchFamily="50" charset="-127"/>
                <a:ea typeface="맑은 고딕" pitchFamily="50" charset="-127"/>
                <a:cs typeface="Arial"/>
                <a:sym typeface="Arial"/>
              </a:rPr>
              <a:t> </a:t>
            </a:r>
            <a:r>
              <a:rPr lang="en-US" sz="1100" b="1" dirty="0" err="1">
                <a:highlight>
                  <a:srgbClr val="FFFFFF"/>
                </a:highlight>
                <a:latin typeface="맑은 고딕" pitchFamily="50" charset="-127"/>
                <a:ea typeface="맑은 고딕" pitchFamily="50" charset="-127"/>
                <a:cs typeface="Arial"/>
                <a:sym typeface="Arial"/>
              </a:rPr>
              <a:t>관리</a:t>
            </a:r>
            <a:endParaRPr sz="1100" b="1">
              <a:latin typeface="맑은 고딕" pitchFamily="50" charset="-127"/>
              <a:ea typeface="맑은 고딕" pitchFamily="50" charset="-127"/>
              <a:cs typeface="Arial"/>
              <a:sym typeface="Arial"/>
            </a:endParaRPr>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3.</a:t>
            </a:r>
            <a:r>
              <a:rPr lang="en-US" sz="700" b="1" dirty="0">
                <a:highlight>
                  <a:srgbClr val="FFFFFF"/>
                </a:highlight>
                <a:latin typeface="맑은 고딕" pitchFamily="50" charset="-127"/>
                <a:ea typeface="맑은 고딕" pitchFamily="50" charset="-127"/>
                <a:cs typeface="Times New Roman"/>
                <a:sym typeface="Times New Roman"/>
              </a:rPr>
              <a:t>     </a:t>
            </a:r>
            <a:r>
              <a:rPr lang="en-US" sz="700" b="1" dirty="0" smtClean="0">
                <a:highlight>
                  <a:srgbClr val="FFFFFF"/>
                </a:highlight>
                <a:latin typeface="맑은 고딕" pitchFamily="50" charset="-127"/>
                <a:ea typeface="맑은 고딕" pitchFamily="50" charset="-127"/>
                <a:cs typeface="Times New Roman"/>
                <a:sym typeface="Times New Roman"/>
              </a:rPr>
              <a:t>                                           </a:t>
            </a:r>
            <a:r>
              <a:rPr lang="en-US" sz="1100" b="1" dirty="0" err="1" smtClean="0">
                <a:latin typeface="맑은 고딕" pitchFamily="50" charset="-127"/>
                <a:ea typeface="맑은 고딕" pitchFamily="50" charset="-127"/>
                <a:cs typeface="Arial"/>
                <a:sym typeface="Arial"/>
              </a:rPr>
              <a:t>기자재</a:t>
            </a:r>
            <a:r>
              <a:rPr lang="en-US" sz="1100" b="1" dirty="0" smtClean="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관리</a:t>
            </a:r>
            <a:endParaRPr sz="1100" b="1">
              <a:latin typeface="맑은 고딕" pitchFamily="50" charset="-127"/>
              <a:ea typeface="맑은 고딕" pitchFamily="50" charset="-127"/>
              <a:cs typeface="Arial"/>
              <a:sym typeface="Arial"/>
            </a:endParaRPr>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4</a:t>
            </a:r>
            <a:r>
              <a:rPr lang="en-US" sz="1100" b="1" dirty="0" smtClean="0">
                <a:highlight>
                  <a:srgbClr val="FFFFFF"/>
                </a:highlight>
                <a:latin typeface="맑은 고딕" pitchFamily="50" charset="-127"/>
                <a:ea typeface="맑은 고딕" pitchFamily="50" charset="-127"/>
                <a:cs typeface="Arial"/>
                <a:sym typeface="Arial"/>
              </a:rPr>
              <a:t>.                    </a:t>
            </a:r>
            <a:r>
              <a:rPr lang="en-US" sz="700" b="1" dirty="0" smtClean="0">
                <a:highlight>
                  <a:srgbClr val="FFFFFF"/>
                </a:highlight>
                <a:latin typeface="맑은 고딕" pitchFamily="50" charset="-127"/>
                <a:ea typeface="맑은 고딕" pitchFamily="50" charset="-127"/>
                <a:cs typeface="Times New Roman"/>
                <a:sym typeface="Times New Roman"/>
              </a:rPr>
              <a:t>     </a:t>
            </a:r>
            <a:r>
              <a:rPr lang="en-US" sz="1100" b="1" dirty="0" err="1">
                <a:latin typeface="맑은 고딕" pitchFamily="50" charset="-127"/>
                <a:ea typeface="맑은 고딕" pitchFamily="50" charset="-127"/>
                <a:cs typeface="Arial"/>
                <a:sym typeface="Arial"/>
              </a:rPr>
              <a:t>교육생</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관리</a:t>
            </a:r>
            <a:r>
              <a:rPr lang="en-US" sz="1100" b="1" dirty="0">
                <a:latin typeface="맑은 고딕" pitchFamily="50" charset="-127"/>
                <a:ea typeface="맑은 고딕" pitchFamily="50" charset="-127"/>
                <a:cs typeface="Arial"/>
                <a:sym typeface="Arial"/>
              </a:rPr>
              <a:t>(</a:t>
            </a:r>
            <a:r>
              <a:rPr lang="en-US" sz="1100" b="1" dirty="0" err="1">
                <a:latin typeface="맑은 고딕" pitchFamily="50" charset="-127"/>
                <a:ea typeface="맑은 고딕" pitchFamily="50" charset="-127"/>
                <a:cs typeface="Arial"/>
                <a:sym typeface="Arial"/>
              </a:rPr>
              <a:t>면접</a:t>
            </a:r>
            <a:r>
              <a:rPr lang="en-US" sz="1100" b="1" dirty="0">
                <a:latin typeface="맑은 고딕" pitchFamily="50" charset="-127"/>
                <a:ea typeface="맑은 고딕" pitchFamily="50" charset="-127"/>
                <a:cs typeface="Arial"/>
                <a:sym typeface="Arial"/>
              </a:rPr>
              <a:t>)</a:t>
            </a:r>
            <a:endParaRPr sz="1100" b="1">
              <a:latin typeface="맑은 고딕" pitchFamily="50" charset="-127"/>
              <a:ea typeface="맑은 고딕" pitchFamily="50" charset="-127"/>
              <a:cs typeface="Arial"/>
              <a:sym typeface="Arial"/>
            </a:endParaRPr>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5.</a:t>
            </a:r>
            <a:r>
              <a:rPr lang="en-US" sz="700" b="1" dirty="0">
                <a:highlight>
                  <a:srgbClr val="FFFFFF"/>
                </a:highlight>
                <a:latin typeface="맑은 고딕" pitchFamily="50" charset="-127"/>
                <a:ea typeface="맑은 고딕" pitchFamily="50" charset="-127"/>
                <a:cs typeface="Times New Roman"/>
                <a:sym typeface="Times New Roman"/>
              </a:rPr>
              <a:t>     </a:t>
            </a:r>
            <a:r>
              <a:rPr lang="en-US" sz="700" b="1" dirty="0" smtClean="0">
                <a:highlight>
                  <a:srgbClr val="FFFFFF"/>
                </a:highlight>
                <a:latin typeface="맑은 고딕" pitchFamily="50" charset="-127"/>
                <a:ea typeface="맑은 고딕" pitchFamily="50" charset="-127"/>
                <a:cs typeface="Times New Roman"/>
                <a:sym typeface="Times New Roman"/>
              </a:rPr>
              <a:t>          </a:t>
            </a:r>
            <a:r>
              <a:rPr lang="en-US" sz="1100" b="1" dirty="0" err="1" smtClean="0">
                <a:latin typeface="맑은 고딕" pitchFamily="50" charset="-127"/>
                <a:ea typeface="맑은 고딕" pitchFamily="50" charset="-127"/>
                <a:cs typeface="Arial"/>
                <a:sym typeface="Arial"/>
              </a:rPr>
              <a:t>시험</a:t>
            </a:r>
            <a:r>
              <a:rPr lang="en-US" sz="1100" b="1" dirty="0" smtClean="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관리</a:t>
            </a:r>
            <a:r>
              <a:rPr lang="en-US" sz="1100" b="1" dirty="0">
                <a:latin typeface="맑은 고딕" pitchFamily="50" charset="-127"/>
                <a:ea typeface="맑은 고딕" pitchFamily="50" charset="-127"/>
                <a:cs typeface="Arial"/>
                <a:sym typeface="Arial"/>
              </a:rPr>
              <a:t> 및 </a:t>
            </a:r>
            <a:r>
              <a:rPr lang="en-US" sz="1100" b="1" dirty="0" err="1">
                <a:latin typeface="맑은 고딕" pitchFamily="50" charset="-127"/>
                <a:ea typeface="맑은 고딕" pitchFamily="50" charset="-127"/>
                <a:cs typeface="Arial"/>
                <a:sym typeface="Arial"/>
              </a:rPr>
              <a:t>성적</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조회</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기능</a:t>
            </a:r>
            <a:endParaRPr sz="1100" b="1">
              <a:latin typeface="맑은 고딕" pitchFamily="50" charset="-127"/>
              <a:ea typeface="맑은 고딕" pitchFamily="50" charset="-127"/>
              <a:cs typeface="Arial"/>
              <a:sym typeface="Arial"/>
            </a:endParaRPr>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6.</a:t>
            </a:r>
            <a:r>
              <a:rPr lang="en-US" sz="700" b="1" dirty="0">
                <a:highlight>
                  <a:srgbClr val="FFFFFF"/>
                </a:highlight>
                <a:latin typeface="맑은 고딕" pitchFamily="50" charset="-127"/>
                <a:ea typeface="맑은 고딕" pitchFamily="50" charset="-127"/>
                <a:cs typeface="Times New Roman"/>
                <a:sym typeface="Times New Roman"/>
              </a:rPr>
              <a:t>    </a:t>
            </a:r>
            <a:r>
              <a:rPr lang="en-US" sz="700" b="1" dirty="0" smtClean="0">
                <a:highlight>
                  <a:srgbClr val="FFFFFF"/>
                </a:highlight>
                <a:latin typeface="맑은 고딕" pitchFamily="50" charset="-127"/>
                <a:ea typeface="맑은 고딕" pitchFamily="50" charset="-127"/>
                <a:cs typeface="Times New Roman"/>
                <a:sym typeface="Times New Roman"/>
              </a:rPr>
              <a:t>           </a:t>
            </a:r>
            <a:r>
              <a:rPr lang="en-US" sz="1100" b="1" dirty="0" err="1">
                <a:latin typeface="맑은 고딕" pitchFamily="50" charset="-127"/>
                <a:ea typeface="맑은 고딕" pitchFamily="50" charset="-127"/>
                <a:cs typeface="Arial"/>
                <a:sym typeface="Arial"/>
              </a:rPr>
              <a:t>출결</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관리</a:t>
            </a:r>
            <a:r>
              <a:rPr lang="en-US" sz="1100" b="1" dirty="0">
                <a:latin typeface="맑은 고딕" pitchFamily="50" charset="-127"/>
                <a:ea typeface="맑은 고딕" pitchFamily="50" charset="-127"/>
                <a:cs typeface="Arial"/>
                <a:sym typeface="Arial"/>
              </a:rPr>
              <a:t> 및 </a:t>
            </a:r>
            <a:r>
              <a:rPr lang="en-US" sz="1100" b="1" dirty="0" err="1">
                <a:latin typeface="맑은 고딕" pitchFamily="50" charset="-127"/>
                <a:ea typeface="맑은 고딕" pitchFamily="50" charset="-127"/>
                <a:cs typeface="Arial"/>
                <a:sym typeface="Arial"/>
              </a:rPr>
              <a:t>출결</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조회</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기능</a:t>
            </a:r>
            <a:endParaRPr sz="1100" b="1">
              <a:latin typeface="맑은 고딕" pitchFamily="50" charset="-127"/>
              <a:ea typeface="맑은 고딕" pitchFamily="50" charset="-127"/>
              <a:cs typeface="Arial"/>
              <a:sym typeface="Arial"/>
            </a:endParaRPr>
          </a:p>
          <a:p>
            <a:pPr marL="482600" lvl="0" indent="-228600" rtl="0">
              <a:lnSpc>
                <a:spcPct val="115000"/>
              </a:lnSpc>
              <a:spcBef>
                <a:spcPts val="1200"/>
              </a:spcBef>
              <a:spcAft>
                <a:spcPts val="0"/>
              </a:spcAft>
              <a:buClr>
                <a:schemeClr val="dk1"/>
              </a:buClr>
              <a:buSzPts val="1100"/>
              <a:buFont typeface="Arial"/>
              <a:buNone/>
            </a:pPr>
            <a:r>
              <a:rPr lang="en-US" sz="1100" b="1" dirty="0">
                <a:highlight>
                  <a:srgbClr val="FFFFFF"/>
                </a:highlight>
                <a:latin typeface="맑은 고딕" pitchFamily="50" charset="-127"/>
                <a:ea typeface="맑은 고딕" pitchFamily="50" charset="-127"/>
                <a:cs typeface="Arial"/>
                <a:sym typeface="Arial"/>
              </a:rPr>
              <a:t>7.</a:t>
            </a:r>
            <a:r>
              <a:rPr lang="en-US" sz="700" b="1" dirty="0">
                <a:highlight>
                  <a:srgbClr val="FFFFFF"/>
                </a:highlight>
                <a:latin typeface="맑은 고딕" pitchFamily="50" charset="-127"/>
                <a:ea typeface="맑은 고딕" pitchFamily="50" charset="-127"/>
                <a:cs typeface="Times New Roman"/>
                <a:sym typeface="Times New Roman"/>
              </a:rPr>
              <a:t>     </a:t>
            </a:r>
            <a:r>
              <a:rPr lang="en-US" sz="1100" b="1" dirty="0" err="1">
                <a:latin typeface="맑은 고딕" pitchFamily="50" charset="-127"/>
                <a:ea typeface="맑은 고딕" pitchFamily="50" charset="-127"/>
                <a:cs typeface="Arial"/>
                <a:sym typeface="Arial"/>
              </a:rPr>
              <a:t>과목</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평가</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관리</a:t>
            </a:r>
            <a:r>
              <a:rPr lang="en-US" sz="1100" b="1" dirty="0">
                <a:latin typeface="맑은 고딕" pitchFamily="50" charset="-127"/>
                <a:ea typeface="맑은 고딕" pitchFamily="50" charset="-127"/>
                <a:cs typeface="Arial"/>
                <a:sym typeface="Arial"/>
              </a:rPr>
              <a:t> 및 </a:t>
            </a:r>
            <a:r>
              <a:rPr lang="en-US" sz="1100" b="1" dirty="0" err="1">
                <a:latin typeface="맑은 고딕" pitchFamily="50" charset="-127"/>
                <a:ea typeface="맑은 고딕" pitchFamily="50" charset="-127"/>
                <a:cs typeface="Arial"/>
                <a:sym typeface="Arial"/>
              </a:rPr>
              <a:t>결과</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조회</a:t>
            </a:r>
            <a:r>
              <a:rPr lang="en-US" sz="1100" b="1" dirty="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기능</a:t>
            </a:r>
            <a:endParaRPr sz="1100" b="1">
              <a:latin typeface="맑은 고딕" pitchFamily="50" charset="-127"/>
              <a:ea typeface="맑은 고딕" pitchFamily="50" charset="-127"/>
              <a:cs typeface="Arial"/>
              <a:sym typeface="Arial"/>
            </a:endParaRPr>
          </a:p>
          <a:p>
            <a:pPr marL="482600" lvl="0" indent="-228600">
              <a:lnSpc>
                <a:spcPct val="115000"/>
              </a:lnSpc>
              <a:spcBef>
                <a:spcPts val="1200"/>
              </a:spcBef>
              <a:buSzPts val="1100"/>
            </a:pPr>
            <a:r>
              <a:rPr lang="en-US" sz="1100" b="1" dirty="0">
                <a:latin typeface="맑은 고딕" pitchFamily="50" charset="-127"/>
                <a:ea typeface="맑은 고딕" pitchFamily="50" charset="-127"/>
                <a:cs typeface="Arial"/>
                <a:sym typeface="Arial"/>
              </a:rPr>
              <a:t>8.   </a:t>
            </a:r>
            <a:r>
              <a:rPr lang="en-US" sz="1100" b="1" dirty="0" smtClean="0">
                <a:latin typeface="맑은 고딕" pitchFamily="50" charset="-127"/>
                <a:ea typeface="맑은 고딕" pitchFamily="50" charset="-127"/>
                <a:cs typeface="Arial"/>
                <a:sym typeface="Arial"/>
              </a:rPr>
              <a:t>          </a:t>
            </a:r>
            <a:r>
              <a:rPr lang="en-US" sz="1100" b="1" dirty="0" err="1" smtClean="0">
                <a:latin typeface="맑은 고딕" pitchFamily="50" charset="-127"/>
                <a:ea typeface="맑은 고딕" pitchFamily="50" charset="-127"/>
                <a:cs typeface="Arial"/>
                <a:sym typeface="Arial"/>
              </a:rPr>
              <a:t>취업자</a:t>
            </a:r>
            <a:r>
              <a:rPr lang="en-US" sz="1100" b="1" dirty="0" smtClean="0">
                <a:latin typeface="맑은 고딕" pitchFamily="50" charset="-127"/>
                <a:ea typeface="맑은 고딕" pitchFamily="50" charset="-127"/>
                <a:cs typeface="Arial"/>
                <a:sym typeface="Arial"/>
              </a:rPr>
              <a:t> </a:t>
            </a:r>
            <a:r>
              <a:rPr lang="en-US" sz="1100" b="1" dirty="0" err="1">
                <a:latin typeface="맑은 고딕" pitchFamily="50" charset="-127"/>
                <a:ea typeface="맑은 고딕" pitchFamily="50" charset="-127"/>
                <a:cs typeface="Arial"/>
                <a:sym typeface="Arial"/>
              </a:rPr>
              <a:t>조회</a:t>
            </a:r>
            <a:r>
              <a:rPr lang="en-US" sz="1100" b="1" dirty="0">
                <a:latin typeface="맑은 고딕" pitchFamily="50" charset="-127"/>
                <a:ea typeface="맑은 고딕" pitchFamily="50" charset="-127"/>
                <a:cs typeface="Arial"/>
                <a:sym typeface="Arial"/>
              </a:rPr>
              <a:t> 및 </a:t>
            </a:r>
            <a:r>
              <a:rPr lang="en-US" sz="1100" b="1" dirty="0" err="1">
                <a:latin typeface="맑은 고딕" pitchFamily="50" charset="-127"/>
                <a:ea typeface="맑은 고딕" pitchFamily="50" charset="-127"/>
                <a:cs typeface="Arial"/>
                <a:sym typeface="Arial"/>
              </a:rPr>
              <a:t>관리</a:t>
            </a:r>
            <a:r>
              <a:rPr lang="en-US" sz="1100" b="1" dirty="0">
                <a:latin typeface="맑은 고딕" pitchFamily="50" charset="-127"/>
                <a:ea typeface="맑은 고딕" pitchFamily="50" charset="-127"/>
                <a:cs typeface="Arial"/>
                <a:sym typeface="Arial"/>
              </a:rPr>
              <a:t> </a:t>
            </a:r>
            <a:r>
              <a:rPr lang="en-US" sz="1100" b="1" dirty="0" err="1" smtClean="0">
                <a:latin typeface="맑은 고딕" pitchFamily="50" charset="-127"/>
                <a:ea typeface="맑은 고딕" pitchFamily="50" charset="-127"/>
                <a:cs typeface="Arial"/>
                <a:sym typeface="Arial"/>
              </a:rPr>
              <a:t>기능</a:t>
            </a:r>
            <a:r>
              <a:rPr lang="en-US" sz="1100" b="1" dirty="0" smtClean="0">
                <a:latin typeface="맑은 고딕" pitchFamily="50" charset="-127"/>
                <a:ea typeface="맑은 고딕" pitchFamily="50" charset="-127"/>
                <a:cs typeface="Arial"/>
                <a:sym typeface="Arial"/>
              </a:rPr>
              <a:t/>
            </a:r>
            <a:br>
              <a:rPr lang="en-US" sz="1100" b="1" dirty="0" smtClean="0">
                <a:latin typeface="맑은 고딕" pitchFamily="50" charset="-127"/>
                <a:ea typeface="맑은 고딕" pitchFamily="50" charset="-127"/>
                <a:cs typeface="Arial"/>
                <a:sym typeface="Arial"/>
              </a:rPr>
            </a:br>
            <a:r>
              <a:rPr lang="en-US" sz="1100" b="1" dirty="0" smtClean="0">
                <a:latin typeface="맑은 고딕" pitchFamily="50" charset="-127"/>
                <a:ea typeface="맑은 고딕" pitchFamily="50" charset="-127"/>
                <a:cs typeface="Arial"/>
                <a:sym typeface="Arial"/>
              </a:rPr>
              <a:t/>
            </a:r>
            <a:br>
              <a:rPr lang="en-US" sz="1100" b="1" dirty="0" smtClean="0">
                <a:latin typeface="맑은 고딕" pitchFamily="50" charset="-127"/>
                <a:ea typeface="맑은 고딕" pitchFamily="50" charset="-127"/>
                <a:cs typeface="Arial"/>
                <a:sym typeface="Arial"/>
              </a:rPr>
            </a:br>
            <a:r>
              <a:rPr lang="en-US" sz="1100" b="1" dirty="0" smtClean="0">
                <a:latin typeface="맑은 고딕" pitchFamily="50" charset="-127"/>
                <a:ea typeface="맑은 고딕" pitchFamily="50" charset="-127"/>
                <a:cs typeface="Arial"/>
                <a:sym typeface="Arial"/>
              </a:rPr>
              <a:t>0.                                </a:t>
            </a:r>
            <a:r>
              <a:rPr lang="ko-KR" altLang="en-US" sz="1100" b="1" dirty="0" smtClean="0">
                <a:latin typeface="맑은 고딕" pitchFamily="50" charset="-127"/>
                <a:ea typeface="맑은 고딕" pitchFamily="50" charset="-127"/>
                <a:cs typeface="Arial"/>
                <a:sym typeface="Arial"/>
              </a:rPr>
              <a:t>뒤로 가기     </a:t>
            </a:r>
            <a:r>
              <a:rPr lang="en-US" altLang="ko-KR" sz="1100" b="1" dirty="0" smtClean="0">
                <a:latin typeface="맑은 고딕" pitchFamily="50" charset="-127"/>
                <a:ea typeface="맑은 고딕" pitchFamily="50" charset="-127"/>
                <a:cs typeface="Arial"/>
                <a:sym typeface="Arial"/>
              </a:rPr>
              <a:t>.</a:t>
            </a:r>
            <a:r>
              <a:rPr lang="ko-KR" altLang="en-US" sz="1100" b="1" dirty="0" smtClean="0">
                <a:latin typeface="맑은 고딕" pitchFamily="50" charset="-127"/>
                <a:ea typeface="맑은 고딕" pitchFamily="50" charset="-127"/>
                <a:cs typeface="Arial"/>
                <a:sym typeface="Arial"/>
              </a:rPr>
              <a:t> </a:t>
            </a:r>
            <a:r>
              <a:rPr lang="en-US" sz="1260" b="1" dirty="0"/>
              <a:t/>
            </a:r>
            <a:br>
              <a:rPr lang="en-US" sz="1260" b="1" dirty="0"/>
            </a:br>
            <a:r>
              <a:rPr lang="en-US" sz="1260" b="1" dirty="0"/>
              <a:t/>
            </a:r>
            <a:br>
              <a:rPr lang="en-US" sz="1260" b="1" dirty="0"/>
            </a:br>
            <a:r>
              <a:rPr lang="en-US" sz="1260" b="1" dirty="0"/>
              <a:t/>
            </a:r>
            <a:br>
              <a:rPr lang="en-US" sz="1260" b="1" dirty="0"/>
            </a:br>
            <a:r>
              <a:rPr lang="en-US" sz="1260" b="1" dirty="0"/>
              <a:t>===========================================================</a:t>
            </a:r>
            <a:endParaRPr sz="1260" b="1"/>
          </a:p>
          <a:p>
            <a:pPr marL="482600" lvl="0" indent="-228600" rtl="0">
              <a:lnSpc>
                <a:spcPct val="115000"/>
              </a:lnSpc>
              <a:spcBef>
                <a:spcPts val="1200"/>
              </a:spcBef>
              <a:spcAft>
                <a:spcPts val="1200"/>
              </a:spcAft>
              <a:buClr>
                <a:schemeClr val="dk1"/>
              </a:buClr>
              <a:buSzPts val="1100"/>
              <a:buFont typeface="Arial"/>
              <a:buNone/>
            </a:pPr>
            <a:r>
              <a:rPr lang="en-US" sz="1300" b="1" dirty="0" err="1"/>
              <a:t>입력</a:t>
            </a:r>
            <a:r>
              <a:rPr lang="en-US" sz="900" b="1" dirty="0"/>
              <a:t> : </a:t>
            </a: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4"/>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6.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en-US" sz="1400" b="1" i="0" u="none" strike="noStrike" cap="none" dirty="0" err="1">
                <a:solidFill>
                  <a:schemeClr val="dk1"/>
                </a:solidFill>
                <a:latin typeface="Malgun Gothic"/>
                <a:ea typeface="Malgun Gothic"/>
                <a:cs typeface="Malgun Gothic"/>
                <a:sym typeface="Malgun Gothic"/>
              </a:rPr>
              <a:t>질문지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수정</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질문</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유형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1.좋았던 점		  		</a:t>
            </a:r>
            <a:r>
              <a:rPr lang="en-US" sz="1400" b="1" i="0" u="none" strike="noStrike" cap="none" dirty="0" err="1">
                <a:solidFill>
                  <a:schemeClr val="dk1"/>
                </a:solidFill>
                <a:latin typeface="Malgun Gothic"/>
                <a:ea typeface="Malgun Gothic"/>
                <a:cs typeface="Malgun Gothic"/>
                <a:sym typeface="Malgun Gothic"/>
              </a:rPr>
              <a:t>주관식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N. 본 </a:t>
            </a:r>
            <a:r>
              <a:rPr lang="en-US" sz="1400" b="1" i="0" u="none" strike="noStrike" cap="none" dirty="0" err="1">
                <a:solidFill>
                  <a:schemeClr val="dk1"/>
                </a:solidFill>
                <a:latin typeface="Malgun Gothic"/>
                <a:ea typeface="Malgun Gothic"/>
                <a:cs typeface="Malgun Gothic"/>
                <a:sym typeface="Malgun Gothic"/>
              </a:rPr>
              <a:t>강의에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대해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객관식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r>
              <a:rPr lang="en-US" sz="1400" b="1" i="0" u="none" strike="noStrike" cap="none" dirty="0" err="1">
                <a:solidFill>
                  <a:schemeClr val="dk1"/>
                </a:solidFill>
                <a:latin typeface="Malgun Gothic"/>
                <a:ea typeface="Malgun Gothic"/>
                <a:cs typeface="Malgun Gothic"/>
                <a:sym typeface="Malgun Gothic"/>
              </a:rPr>
              <a:t>전체적으로</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만족한다</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질문지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수정</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원하시면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해당</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주세요</a:t>
            </a:r>
            <a:r>
              <a:rPr lang="en-US" sz="1400" b="1" i="0" u="none" strike="noStrike" cap="none" dirty="0">
                <a:solidFill>
                  <a:schemeClr val="dk1"/>
                </a:solidFill>
                <a:latin typeface="Malgun Gothic"/>
                <a:ea typeface="Malgun Gothic"/>
                <a:cs typeface="Malgun Gothic"/>
                <a:sym typeface="Malgun Gothic"/>
              </a:rPr>
              <a:t>.</a:t>
            </a:r>
            <a:endParaRPr/>
          </a:p>
          <a:p>
            <a:pPr marL="342900" marR="0" lvl="0" indent="-254000" algn="l" rtl="0">
              <a:spcBef>
                <a:spcPts val="0"/>
              </a:spcBef>
              <a:spcAft>
                <a:spcPts val="0"/>
              </a:spcAft>
              <a:buClr>
                <a:schemeClr val="dk1"/>
              </a:buClr>
              <a:buSzPts val="1400"/>
              <a:buFont typeface="Malgun Gothic"/>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5"/>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6.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en-US" sz="1400" b="1" i="0" u="none" strike="noStrike" cap="none" dirty="0" err="1">
                <a:solidFill>
                  <a:schemeClr val="dk1"/>
                </a:solidFill>
                <a:latin typeface="Malgun Gothic"/>
                <a:ea typeface="Malgun Gothic"/>
                <a:cs typeface="Malgun Gothic"/>
                <a:sym typeface="Malgun Gothic"/>
              </a:rPr>
              <a:t>질문지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수정</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번호</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질문</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유형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좋았던</a:t>
            </a:r>
            <a:r>
              <a:rPr lang="en-US" sz="1400" b="1" i="0" u="none" strike="noStrike" cap="none" dirty="0">
                <a:solidFill>
                  <a:schemeClr val="dk1"/>
                </a:solidFill>
                <a:latin typeface="Malgun Gothic"/>
                <a:ea typeface="Malgun Gothic"/>
                <a:cs typeface="Malgun Gothic"/>
                <a:sym typeface="Malgun Gothic"/>
              </a:rPr>
              <a:t> 점		 		 	</a:t>
            </a:r>
            <a:r>
              <a:rPr lang="en-US" sz="1400" b="1" i="0" u="none" strike="noStrike" cap="none" dirty="0" err="1">
                <a:solidFill>
                  <a:schemeClr val="dk1"/>
                </a:solidFill>
                <a:latin typeface="Malgun Gothic"/>
                <a:ea typeface="Malgun Gothic"/>
                <a:cs typeface="Malgun Gothic"/>
                <a:sym typeface="Malgun Gothic"/>
              </a:rPr>
              <a:t>주관식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수정하기</a:t>
            </a: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2. </a:t>
            </a:r>
            <a:r>
              <a:rPr lang="en-US" sz="1400" b="1" i="0" u="none" strike="noStrike" cap="none" dirty="0" err="1">
                <a:solidFill>
                  <a:schemeClr val="dk1"/>
                </a:solidFill>
                <a:latin typeface="Malgun Gothic"/>
                <a:ea typeface="Malgun Gothic"/>
                <a:cs typeface="Malgun Gothic"/>
                <a:sym typeface="Malgun Gothic"/>
              </a:rPr>
              <a:t>삭제하기</a:t>
            </a:r>
            <a:endParaRPr sz="1400" b="1" i="0" u="none" strike="noStrike" cap="none">
              <a:solidFill>
                <a:schemeClr val="dk1"/>
              </a:solidFill>
              <a:latin typeface="Malgun Gothic"/>
              <a:ea typeface="Malgun Gothic"/>
              <a:cs typeface="Malgun Gothic"/>
              <a:sym typeface="Malgun Gothic"/>
            </a:endParaRPr>
          </a:p>
          <a:p>
            <a:pPr marL="342900" marR="0" lvl="0" indent="-254000" algn="l" rtl="0">
              <a:spcBef>
                <a:spcPts val="0"/>
              </a:spcBef>
              <a:spcAft>
                <a:spcPts val="0"/>
              </a:spcAft>
              <a:buClr>
                <a:schemeClr val="dk1"/>
              </a:buClr>
              <a:buSzPts val="1400"/>
              <a:buFont typeface="Malgun Gothic"/>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6"/>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1. 관리자 – 6. 교사 평가 관리 및 결과 조회 - b. 질문지 수정 및 삭제 – 번호 선택 – 1.수정하기</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질문					유형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좋았던 점		 		 	주관식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질문 :</a:t>
            </a:r>
            <a:endParaRPr/>
          </a:p>
          <a:p>
            <a:pPr marL="342900" marR="0" lvl="0" indent="-34290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유형 : </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정말로 수정하시겠습니까? (y/n)</a:t>
            </a:r>
            <a:endParaRPr/>
          </a:p>
          <a:p>
            <a:pPr marL="342900" marR="0" lvl="0" indent="-34290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y선택시</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수정이 완료되었습니다.</a:t>
            </a:r>
            <a:br>
              <a:rPr lang="en-US" sz="1400" b="1" i="0" u="none" strike="noStrike" cap="none">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n선택시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수정이 취소 되었습니다. </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a:t>
            </a:r>
            <a:r>
              <a:rPr lang="en-US" sz="1000" b="1" i="0" u="none" strike="noStrike" cap="none">
                <a:solidFill>
                  <a:schemeClr val="dk1"/>
                </a:solidFill>
                <a:latin typeface="Malgun Gothic"/>
                <a:ea typeface="Malgun Gothic"/>
                <a:cs typeface="Malgun Gothic"/>
                <a:sym typeface="Malgun Gothic"/>
              </a:rPr>
              <a:t/>
            </a:r>
            <a:br>
              <a:rPr lang="en-US" sz="1000" b="1" i="0" u="none" strike="noStrike" cap="none">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7"/>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1. 관리자 – 6. 교사 평가 관리 및 결과 조회 - b. 질문지 수정 및 삭제 – 번호 선택 – 2. 삭제하기</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질문					유형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좋았던 점		 		 	주관식</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a:t>
            </a:r>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정말로 삭제하시겠습니까? (y/n)</a:t>
            </a:r>
            <a:endParaRPr/>
          </a:p>
          <a:p>
            <a:pPr marL="342900" marR="0" lvl="0" indent="-34290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y선택시</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삭제가 완료되었습니다.</a:t>
            </a:r>
            <a:br>
              <a:rPr lang="en-US" sz="1400" b="1" i="0" u="none" strike="noStrike" cap="none">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342900" marR="0" lvl="0" indent="-34290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n선택시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삭제가 취소 되었습니다. </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a:solidFill>
                  <a:schemeClr val="dk1"/>
                </a:solidFill>
                <a:latin typeface="Malgun Gothic"/>
                <a:ea typeface="Malgun Gothic"/>
                <a:cs typeface="Malgun Gothic"/>
                <a:sym typeface="Malgun Gothic"/>
              </a:rPr>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
            </a:r>
            <a:br>
              <a:rPr lang="en-US" sz="1400" b="1" i="0" u="none" strike="noStrike" cap="none">
                <a:solidFill>
                  <a:schemeClr val="dk1"/>
                </a:solidFill>
                <a:latin typeface="Malgun Gothic"/>
                <a:ea typeface="Malgun Gothic"/>
                <a:cs typeface="Malgun Gothic"/>
                <a:sym typeface="Malgun Gothic"/>
              </a:rPr>
            </a:br>
            <a:r>
              <a:rPr lang="en-US" sz="1400" b="1" i="0" u="none" strike="noStrike" cap="none">
                <a:solidFill>
                  <a:schemeClr val="dk1"/>
                </a:solidFill>
                <a:latin typeface="Malgun Gothic"/>
                <a:ea typeface="Malgun Gothic"/>
                <a:cs typeface="Malgun Gothic"/>
                <a:sym typeface="Malgun Gothic"/>
              </a:rPr>
              <a:t>===========================================================</a:t>
            </a:r>
            <a:r>
              <a:rPr lang="en-US" sz="1000" b="1" i="0" u="none" strike="noStrike" cap="none">
                <a:solidFill>
                  <a:schemeClr val="dk1"/>
                </a:solidFill>
                <a:latin typeface="Malgun Gothic"/>
                <a:ea typeface="Malgun Gothic"/>
                <a:cs typeface="Malgun Gothic"/>
                <a:sym typeface="Malgun Gothic"/>
              </a:rPr>
              <a:t/>
            </a:r>
            <a:br>
              <a:rPr lang="en-US" sz="1000" b="1" i="0" u="none" strike="noStrike" cap="none">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8"/>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6.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c.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번호</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교사명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평가답변</a:t>
            </a:r>
            <a:r>
              <a:rPr lang="en-US" sz="1400" b="1" i="0" u="none" strike="noStrike" cap="none" dirty="0">
                <a:solidFill>
                  <a:schemeClr val="dk1"/>
                </a:solidFill>
                <a:latin typeface="Malgun Gothic"/>
                <a:ea typeface="Malgun Gothic"/>
                <a:cs typeface="Malgun Gothic"/>
                <a:sym typeface="Malgun Gothic"/>
              </a:rPr>
              <a:t>(</a:t>
            </a:r>
            <a:r>
              <a:rPr lang="en-US" sz="1400" b="1" i="0" u="none" strike="noStrike" cap="none" dirty="0" err="1">
                <a:solidFill>
                  <a:schemeClr val="dk1"/>
                </a:solidFill>
                <a:latin typeface="Malgun Gothic"/>
                <a:ea typeface="Malgun Gothic"/>
                <a:cs typeface="Malgun Gothic"/>
                <a:sym typeface="Malgun Gothic"/>
              </a:rPr>
              <a:t>개수</a:t>
            </a: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데이터베이스를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기반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양주엽</a:t>
            </a:r>
            <a:r>
              <a:rPr lang="en-US" sz="1400" b="1" i="0" u="none" strike="noStrike" cap="none" dirty="0">
                <a:solidFill>
                  <a:schemeClr val="dk1"/>
                </a:solidFill>
                <a:latin typeface="Malgun Gothic"/>
                <a:ea typeface="Malgun Gothic"/>
                <a:cs typeface="Malgun Gothic"/>
                <a:sym typeface="Malgun Gothic"/>
              </a:rPr>
              <a:t>		       15</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2.	java </a:t>
            </a:r>
            <a:r>
              <a:rPr lang="en-US" sz="1400" b="1" i="0" u="none" strike="noStrike" cap="none" dirty="0" err="1">
                <a:solidFill>
                  <a:schemeClr val="dk1"/>
                </a:solidFill>
                <a:latin typeface="Malgun Gothic"/>
                <a:ea typeface="Malgun Gothic"/>
                <a:cs typeface="Malgun Gothic"/>
                <a:sym typeface="Malgun Gothic"/>
              </a:rPr>
              <a:t>파이썬을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활용한</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배세훈</a:t>
            </a:r>
            <a:r>
              <a:rPr lang="en-US" sz="1400" b="1" i="0" u="none" strike="noStrike" cap="none" dirty="0">
                <a:solidFill>
                  <a:schemeClr val="dk1"/>
                </a:solidFill>
                <a:latin typeface="Malgun Gothic"/>
                <a:ea typeface="Malgun Gothic"/>
                <a:cs typeface="Malgun Gothic"/>
                <a:sym typeface="Malgun Gothic"/>
              </a:rPr>
              <a:t> 		       25</a:t>
            </a:r>
            <a:endParaRPr/>
          </a:p>
          <a:p>
            <a:pPr marL="342900" marR="0" lvl="0" indent="-254000" algn="l" rtl="0">
              <a:spcBef>
                <a:spcPts val="0"/>
              </a:spcBef>
              <a:spcAft>
                <a:spcPts val="0"/>
              </a:spcAft>
              <a:buClr>
                <a:schemeClr val="dk1"/>
              </a:buClr>
              <a:buSzPts val="1400"/>
              <a:buFont typeface="Malgun Gothic"/>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a:p>
          <a:p>
            <a:pPr marL="285750" marR="0" lvl="0" indent="-285750" algn="l" rtl="0">
              <a:spcBef>
                <a:spcPts val="0"/>
              </a:spcBef>
              <a:spcAft>
                <a:spcPts val="0"/>
              </a:spcAft>
              <a:buClr>
                <a:schemeClr val="dk1"/>
              </a:buClr>
              <a:buSzPts val="1400"/>
              <a:buFont typeface="Malgun Gothic"/>
              <a:buChar char="-"/>
            </a:pPr>
            <a:r>
              <a:rPr lang="en-US" sz="1400" b="1" i="0" u="none" strike="noStrike" cap="none" dirty="0" err="1">
                <a:solidFill>
                  <a:schemeClr val="dk1"/>
                </a:solidFill>
                <a:latin typeface="Malgun Gothic"/>
                <a:ea typeface="Malgun Gothic"/>
                <a:cs typeface="Malgun Gothic"/>
                <a:sym typeface="Malgun Gothic"/>
              </a:rPr>
              <a:t>상세보기를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원하시면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해당번호를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선택해주세요</a:t>
            </a: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9"/>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6.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c.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결과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삭제</a:t>
            </a:r>
            <a:r>
              <a:rPr lang="en-US" sz="1400" b="1" i="0" u="none" strike="noStrike" cap="none" dirty="0">
                <a:solidFill>
                  <a:schemeClr val="dk1"/>
                </a:solidFill>
                <a:latin typeface="Malgun Gothic"/>
                <a:ea typeface="Malgun Gothic"/>
                <a:cs typeface="Malgun Gothic"/>
                <a:sym typeface="Malgun Gothic"/>
              </a:rPr>
              <a:t> – 1.(</a:t>
            </a:r>
            <a:r>
              <a:rPr lang="en-US" sz="1400" b="1" i="0" u="none" strike="noStrike" cap="none" dirty="0" err="1">
                <a:solidFill>
                  <a:schemeClr val="dk1"/>
                </a:solidFill>
                <a:latin typeface="Malgun Gothic"/>
                <a:ea typeface="Malgun Gothic"/>
                <a:cs typeface="Malgun Gothic"/>
                <a:sym typeface="Malgun Gothic"/>
              </a:rPr>
              <a:t>상세보기</a:t>
            </a: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java </a:t>
            </a:r>
            <a:r>
              <a:rPr lang="en-US" sz="1400" b="1" i="0" u="none" strike="noStrike" cap="none" dirty="0" err="1">
                <a:solidFill>
                  <a:schemeClr val="dk1"/>
                </a:solidFill>
                <a:latin typeface="Malgun Gothic"/>
                <a:ea typeface="Malgun Gothic"/>
                <a:cs typeface="Malgun Gothic"/>
                <a:sym typeface="Malgun Gothic"/>
              </a:rPr>
              <a:t>파이썬을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활용한</a:t>
            </a: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교사</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양주엽</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평가질문</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매우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그렇다</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그렇다</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보통이다</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아니다</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매우</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아니다</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본 </a:t>
            </a:r>
            <a:r>
              <a:rPr lang="en-US" sz="1400" b="1" i="0" u="none" strike="noStrike" cap="none" dirty="0" err="1">
                <a:solidFill>
                  <a:schemeClr val="dk1"/>
                </a:solidFill>
                <a:latin typeface="Malgun Gothic"/>
                <a:ea typeface="Malgun Gothic"/>
                <a:cs typeface="Malgun Gothic"/>
                <a:sym typeface="Malgun Gothic"/>
              </a:rPr>
              <a:t>강의에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만족한다</a:t>
            </a:r>
            <a:r>
              <a:rPr lang="en-US" sz="1400" b="1" i="0" u="none" strike="noStrike" cap="none" dirty="0">
                <a:solidFill>
                  <a:schemeClr val="dk1"/>
                </a:solidFill>
                <a:latin typeface="Malgun Gothic"/>
                <a:ea typeface="Malgun Gothic"/>
                <a:cs typeface="Malgun Gothic"/>
                <a:sym typeface="Malgun Gothic"/>
              </a:rPr>
              <a:t>. 		         60%          20%      10%         5%          5%</a:t>
            </a:r>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본 </a:t>
            </a:r>
            <a:r>
              <a:rPr lang="en-US" sz="1400" b="1" i="0" u="none" strike="noStrike" cap="none" dirty="0" err="1">
                <a:solidFill>
                  <a:schemeClr val="dk1"/>
                </a:solidFill>
                <a:latin typeface="Malgun Gothic"/>
                <a:ea typeface="Malgun Gothic"/>
                <a:cs typeface="Malgun Gothic"/>
                <a:sym typeface="Malgun Gothic"/>
              </a:rPr>
              <a:t>강의가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유익하다</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본 </a:t>
            </a:r>
            <a:r>
              <a:rPr lang="en-US" sz="1400" b="1" i="0" u="none" strike="noStrike" cap="none" dirty="0" err="1">
                <a:solidFill>
                  <a:schemeClr val="dk1"/>
                </a:solidFill>
                <a:latin typeface="Malgun Gothic"/>
                <a:ea typeface="Malgun Gothic"/>
                <a:cs typeface="Malgun Gothic"/>
                <a:sym typeface="Malgun Gothic"/>
              </a:rPr>
              <a:t>강의는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적절하다</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err="1">
                <a:solidFill>
                  <a:schemeClr val="dk1"/>
                </a:solidFill>
                <a:latin typeface="Malgun Gothic"/>
                <a:ea typeface="Malgun Gothic"/>
                <a:cs typeface="Malgun Gothic"/>
                <a:sym typeface="Malgun Gothic"/>
              </a:rPr>
              <a:t>교사는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열의를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가지고</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강의하였다</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본 </a:t>
            </a:r>
            <a:r>
              <a:rPr lang="en-US" sz="1400" b="1" i="0" u="none" strike="noStrike" cap="none" dirty="0" err="1">
                <a:solidFill>
                  <a:schemeClr val="dk1"/>
                </a:solidFill>
                <a:latin typeface="Malgun Gothic"/>
                <a:ea typeface="Malgun Gothic"/>
                <a:cs typeface="Malgun Gothic"/>
                <a:sym typeface="Malgun Gothic"/>
              </a:rPr>
              <a:t>강좌를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추천할</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의향이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있다</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좋았던</a:t>
            </a:r>
            <a:r>
              <a:rPr lang="en-US" sz="1400" b="1" i="0" u="none" strike="noStrike" cap="none" dirty="0">
                <a:solidFill>
                  <a:schemeClr val="dk1"/>
                </a:solidFill>
                <a:latin typeface="Malgun Gothic"/>
                <a:ea typeface="Malgun Gothic"/>
                <a:cs typeface="Malgun Gothic"/>
                <a:sym typeface="Malgun Gothic"/>
              </a:rPr>
              <a:t> 점			</a:t>
            </a:r>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2. </a:t>
            </a:r>
            <a:r>
              <a:rPr lang="en-US" sz="1400" b="1" i="0" u="none" strike="noStrike" cap="none" dirty="0" err="1">
                <a:solidFill>
                  <a:schemeClr val="dk1"/>
                </a:solidFill>
                <a:latin typeface="Malgun Gothic"/>
                <a:ea typeface="Malgun Gothic"/>
                <a:cs typeface="Malgun Gothic"/>
                <a:sym typeface="Malgun Gothic"/>
              </a:rPr>
              <a:t>아쉬운</a:t>
            </a:r>
            <a:r>
              <a:rPr lang="en-US" sz="1400" b="1" i="0" u="none" strike="noStrike" cap="none" dirty="0">
                <a:solidFill>
                  <a:schemeClr val="dk1"/>
                </a:solidFill>
                <a:latin typeface="Malgun Gothic"/>
                <a:ea typeface="Malgun Gothic"/>
                <a:cs typeface="Malgun Gothic"/>
                <a:sym typeface="Malgun Gothic"/>
              </a:rPr>
              <a:t> 점, </a:t>
            </a:r>
            <a:r>
              <a:rPr lang="en-US" sz="1400" b="1" i="0" u="none" strike="noStrike" cap="none" dirty="0" err="1">
                <a:solidFill>
                  <a:schemeClr val="dk1"/>
                </a:solidFill>
                <a:latin typeface="Malgun Gothic"/>
                <a:ea typeface="Malgun Gothic"/>
                <a:cs typeface="Malgun Gothic"/>
                <a:sym typeface="Malgun Gothic"/>
              </a:rPr>
              <a:t>개선할</a:t>
            </a:r>
            <a:r>
              <a:rPr lang="en-US" sz="1400" b="1" i="0" u="none" strike="noStrike" cap="none" dirty="0">
                <a:solidFill>
                  <a:schemeClr val="dk1"/>
                </a:solidFill>
                <a:latin typeface="Malgun Gothic"/>
                <a:ea typeface="Malgun Gothic"/>
                <a:cs typeface="Malgun Gothic"/>
                <a:sym typeface="Malgun Gothic"/>
              </a:rPr>
              <a:t> 점</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60"/>
          <p:cNvSpPr txBox="1">
            <a:spLocks noGrp="1"/>
          </p:cNvSpPr>
          <p:nvPr>
            <p:ph type="ctrTitle"/>
          </p:nvPr>
        </p:nvSpPr>
        <p:spPr>
          <a:xfrm>
            <a:off x="673768" y="2575594"/>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 </a:t>
            </a:r>
            <a:r>
              <a:rPr lang="en-US" sz="7200" b="1" dirty="0" smtClean="0"/>
              <a:t> </a:t>
            </a:r>
            <a:br>
              <a:rPr lang="en-US" sz="7200" b="1" dirty="0" smtClean="0"/>
            </a:br>
            <a:r>
              <a:rPr lang="en-US" b="1" dirty="0" smtClean="0"/>
              <a:t>7</a:t>
            </a:r>
            <a:r>
              <a:rPr lang="en-US" b="1" dirty="0"/>
              <a:t>. </a:t>
            </a:r>
            <a:r>
              <a:rPr lang="ko-KR" altLang="en-US" b="1" dirty="0" smtClean="0"/>
              <a:t>지원활동관리</a:t>
            </a:r>
            <a:endParaRPr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1"/>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en-US" sz="1400" b="1" i="0" u="none" strike="noStrike" cap="none" dirty="0" err="1" smtClean="0">
                <a:solidFill>
                  <a:schemeClr val="dk1"/>
                </a:solidFill>
                <a:latin typeface="Malgun Gothic"/>
                <a:ea typeface="Malgun Gothic"/>
                <a:cs typeface="Malgun Gothic"/>
                <a:sym typeface="Malgun Gothic"/>
              </a:rPr>
              <a:t>상담</a:t>
            </a:r>
            <a:r>
              <a:rPr lang="ko-KR" altLang="en-US" sz="1400" b="1" i="0" u="none" strike="noStrike" cap="none" dirty="0" smtClean="0">
                <a:solidFill>
                  <a:schemeClr val="dk1"/>
                </a:solidFill>
                <a:latin typeface="Malgun Gothic"/>
                <a:ea typeface="Malgun Gothic"/>
                <a:cs typeface="Malgun Gothic"/>
                <a:sym typeface="Malgun Gothic"/>
              </a:rPr>
              <a:t>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ko-KR" altLang="en-US" b="1" dirty="0" smtClean="0">
                <a:solidFill>
                  <a:schemeClr val="dk1"/>
                </a:solidFill>
                <a:latin typeface="Malgun Gothic"/>
                <a:ea typeface="Malgun Gothic"/>
                <a:cs typeface="Malgun Gothic"/>
                <a:sym typeface="Malgun Gothic"/>
              </a:rPr>
              <a:t>지원 활동 요청</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b.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62"/>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a.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활동 </a:t>
            </a:r>
            <a:r>
              <a:rPr lang="en-US" sz="1400" b="1" i="0" u="none" strike="noStrike" cap="none" dirty="0" err="1" smtClean="0">
                <a:solidFill>
                  <a:schemeClr val="dk1"/>
                </a:solidFill>
                <a:latin typeface="Malgun Gothic"/>
                <a:ea typeface="Malgun Gothic"/>
                <a:cs typeface="Malgun Gothic"/>
                <a:sym typeface="Malgun Gothic"/>
              </a:rPr>
              <a:t>요청</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en-US" sz="1400" b="1" i="0" u="none" strike="noStrike" cap="none" dirty="0" err="1">
                <a:solidFill>
                  <a:schemeClr val="dk1"/>
                </a:solidFill>
                <a:latin typeface="Malgun Gothic"/>
                <a:ea typeface="Malgun Gothic"/>
                <a:cs typeface="Malgun Gothic"/>
                <a:sym typeface="Malgun Gothic"/>
              </a:rPr>
              <a:t>일괄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b="1" dirty="0" smtClean="0">
                <a:solidFill>
                  <a:schemeClr val="dk1"/>
                </a:solidFill>
                <a:latin typeface="Malgun Gothic"/>
                <a:ea typeface="Malgun Gothic"/>
                <a:cs typeface="Malgun Gothic"/>
                <a:sym typeface="Malgun Gothic"/>
              </a:rPr>
              <a:t>b</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3"/>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sz="1400" b="1" i="0" u="none" strike="noStrike" cap="none"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a.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요청</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a. </a:t>
            </a:r>
            <a:r>
              <a:rPr lang="en-US" sz="1400" b="1" i="0" u="none" strike="noStrike" cap="none" dirty="0" err="1">
                <a:solidFill>
                  <a:schemeClr val="dk1"/>
                </a:solidFill>
                <a:latin typeface="Malgun Gothic"/>
                <a:ea typeface="Malgun Gothic"/>
                <a:cs typeface="Malgun Gothic"/>
                <a:sym typeface="Malgun Gothic"/>
              </a:rPr>
              <a:t>일괄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050" b="1" i="0" u="none" strike="noStrike" cap="none" dirty="0" err="1">
                <a:solidFill>
                  <a:schemeClr val="dk1"/>
                </a:solidFill>
                <a:latin typeface="Malgun Gothic"/>
                <a:ea typeface="Malgun Gothic"/>
                <a:cs typeface="Malgun Gothic"/>
                <a:sym typeface="Malgun Gothic"/>
              </a:rPr>
              <a:t>학번</a:t>
            </a:r>
            <a:r>
              <a:rPr lang="en-US" sz="1050" b="1" i="0" u="none" strike="noStrike" cap="none" dirty="0">
                <a:solidFill>
                  <a:schemeClr val="dk1"/>
                </a:solidFill>
                <a:latin typeface="Malgun Gothic"/>
                <a:ea typeface="Malgun Gothic"/>
                <a:cs typeface="Malgun Gothic"/>
                <a:sym typeface="Malgun Gothic"/>
              </a:rPr>
              <a:t>(PK)  </a:t>
            </a:r>
            <a:r>
              <a:rPr lang="en-US" sz="1050" b="1" i="0" u="none" strike="noStrike" cap="none" dirty="0" err="1">
                <a:solidFill>
                  <a:schemeClr val="dk1"/>
                </a:solidFill>
                <a:latin typeface="Malgun Gothic"/>
                <a:ea typeface="Malgun Gothic"/>
                <a:cs typeface="Malgun Gothic"/>
                <a:sym typeface="Malgun Gothic"/>
              </a:rPr>
              <a:t>학생명</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교사명</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과정명</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연락처</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smtClean="0">
                <a:solidFill>
                  <a:schemeClr val="dk1"/>
                </a:solidFill>
                <a:latin typeface="Malgun Gothic"/>
                <a:ea typeface="Malgun Gothic"/>
                <a:cs typeface="Malgun Gothic"/>
                <a:sym typeface="Malgun Gothic"/>
              </a:rPr>
              <a:t>상담요청일시</a:t>
            </a:r>
            <a:r>
              <a:rPr lang="en-US" sz="1050" b="1" i="0" u="none" strike="noStrike" cap="none" dirty="0">
                <a:solidFill>
                  <a:schemeClr val="dk1"/>
                </a:solidFill>
                <a:latin typeface="Malgun Gothic"/>
                <a:ea typeface="Malgun Gothic"/>
                <a:cs typeface="Malgun Gothic"/>
                <a:sym typeface="Malgun Gothic"/>
              </a:rPr>
              <a:t>	</a:t>
            </a:r>
            <a:r>
              <a:rPr lang="ko-KR" altLang="en-US" sz="1050" b="1" dirty="0" smtClean="0">
                <a:solidFill>
                  <a:schemeClr val="dk1"/>
                </a:solidFill>
                <a:latin typeface="Malgun Gothic"/>
                <a:ea typeface="Malgun Gothic"/>
                <a:cs typeface="Malgun Gothic"/>
                <a:sym typeface="Malgun Gothic"/>
              </a:rPr>
              <a:t>지원 활동</a:t>
            </a:r>
            <a:r>
              <a:rPr lang="en-US" sz="1050" b="1" i="0" u="none" strike="noStrike" cap="none" dirty="0" smtClean="0">
                <a:solidFill>
                  <a:schemeClr val="dk1"/>
                </a:solidFill>
                <a:latin typeface="Malgun Gothic"/>
                <a:ea typeface="Malgun Gothic"/>
                <a:cs typeface="Malgun Gothic"/>
                <a:sym typeface="Malgun Gothic"/>
              </a:rPr>
              <a:t>(</a:t>
            </a:r>
            <a:r>
              <a:rPr lang="en-US" sz="1050" b="1" i="0" u="none" strike="noStrike" cap="none" dirty="0" err="1">
                <a:solidFill>
                  <a:schemeClr val="dk1"/>
                </a:solidFill>
                <a:latin typeface="Malgun Gothic"/>
                <a:ea typeface="Malgun Gothic"/>
                <a:cs typeface="Malgun Gothic"/>
                <a:sym typeface="Malgun Gothic"/>
              </a:rPr>
              <a:t>간략</a:t>
            </a:r>
            <a:r>
              <a:rPr lang="en-US" sz="1050" b="1" i="0" u="none" strike="noStrike" cap="none" dirty="0">
                <a:solidFill>
                  <a:schemeClr val="dk1"/>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endParaRPr sz="1050" b="1" i="0" u="none" strike="noStrike" cap="none" smtClean="0">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050" b="1" i="0" u="none" strike="noStrike" cap="none" dirty="0" smtClean="0">
                <a:solidFill>
                  <a:schemeClr val="dk1"/>
                </a:solidFill>
                <a:latin typeface="Malgun Gothic"/>
                <a:ea typeface="Malgun Gothic"/>
                <a:cs typeface="Malgun Gothic"/>
                <a:sym typeface="Malgun Gothic"/>
              </a:rPr>
              <a:t>15          </a:t>
            </a:r>
            <a:r>
              <a:rPr lang="en-US" sz="1050" b="1" i="0" u="none" strike="noStrike" cap="none" dirty="0" err="1">
                <a:solidFill>
                  <a:schemeClr val="dk1"/>
                </a:solidFill>
                <a:latin typeface="Malgun Gothic"/>
                <a:ea typeface="Malgun Gothic"/>
                <a:cs typeface="Malgun Gothic"/>
                <a:sym typeface="Malgun Gothic"/>
              </a:rPr>
              <a:t>홍길동</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아무개</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자바&amp;파이썬을</a:t>
            </a:r>
            <a:r>
              <a:rPr lang="en-US" sz="1050" b="1" i="0" u="none" strike="noStrike" cap="none" dirty="0">
                <a:solidFill>
                  <a:schemeClr val="dk1"/>
                </a:solidFill>
                <a:latin typeface="Malgun Gothic"/>
                <a:ea typeface="Malgun Gothic"/>
                <a:cs typeface="Malgun Gothic"/>
                <a:sym typeface="Malgun Gothic"/>
              </a:rPr>
              <a:t>~	010-1234-5678 </a:t>
            </a:r>
            <a:r>
              <a:rPr lang="en-US" sz="1050" b="1" i="0" u="none" strike="noStrike" cap="none" dirty="0" smtClean="0">
                <a:solidFill>
                  <a:schemeClr val="dk1"/>
                </a:solidFill>
                <a:latin typeface="Malgun Gothic"/>
                <a:ea typeface="Malgun Gothic"/>
                <a:cs typeface="Malgun Gothic"/>
                <a:sym typeface="Malgun Gothic"/>
              </a:rPr>
              <a:t>2018.03.05      </a:t>
            </a:r>
            <a:r>
              <a:rPr lang="ko-KR" altLang="en-US" sz="1050" b="1" i="0" u="none" strike="noStrike" cap="none" dirty="0" smtClean="0">
                <a:solidFill>
                  <a:schemeClr val="dk1"/>
                </a:solidFill>
                <a:latin typeface="Malgun Gothic"/>
                <a:ea typeface="Malgun Gothic"/>
                <a:cs typeface="Malgun Gothic"/>
                <a:sym typeface="Malgun Gothic"/>
              </a:rPr>
              <a:t>회사 알선</a:t>
            </a:r>
            <a:endParaRPr/>
          </a:p>
          <a:p>
            <a:pPr marL="228600" marR="0" lvl="0" indent="-161925" algn="l" rtl="0">
              <a:lnSpc>
                <a:spcPct val="90000"/>
              </a:lnSpc>
              <a:spcBef>
                <a:spcPts val="0"/>
              </a:spcBef>
              <a:spcAft>
                <a:spcPts val="0"/>
              </a:spcAft>
              <a:buClr>
                <a:schemeClr val="dk1"/>
              </a:buClr>
              <a:buSzPts val="1050"/>
              <a:buFont typeface="Malgun Gothic"/>
              <a:buNone/>
            </a:pPr>
            <a:endParaRPr sz="105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050" b="1" i="0" u="none" strike="noStrike" cap="none" dirty="0">
                <a:solidFill>
                  <a:schemeClr val="dk1"/>
                </a:solidFill>
                <a:latin typeface="Malgun Gothic"/>
                <a:ea typeface="Malgun Gothic"/>
                <a:cs typeface="Malgun Gothic"/>
                <a:sym typeface="Malgun Gothic"/>
              </a:rPr>
              <a:t>23          </a:t>
            </a:r>
            <a:r>
              <a:rPr lang="en-US" sz="1050" b="1" i="0" u="none" strike="noStrike" cap="none" dirty="0" err="1">
                <a:solidFill>
                  <a:schemeClr val="dk1"/>
                </a:solidFill>
                <a:latin typeface="Malgun Gothic"/>
                <a:ea typeface="Malgun Gothic"/>
                <a:cs typeface="Malgun Gothic"/>
                <a:sym typeface="Malgun Gothic"/>
              </a:rPr>
              <a:t>하하하</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길동이</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데이터베이스를</a:t>
            </a:r>
            <a:r>
              <a:rPr lang="en-US" sz="1050" b="1" i="0" u="none" strike="noStrike" cap="none" dirty="0">
                <a:solidFill>
                  <a:schemeClr val="dk1"/>
                </a:solidFill>
                <a:latin typeface="Malgun Gothic"/>
                <a:ea typeface="Malgun Gothic"/>
                <a:cs typeface="Malgun Gothic"/>
                <a:sym typeface="Malgun Gothic"/>
              </a:rPr>
              <a:t>~ 010-5648-8788 </a:t>
            </a:r>
            <a:r>
              <a:rPr lang="en-US" sz="1050" b="1" i="0" u="none" strike="noStrike" cap="none" dirty="0" smtClean="0">
                <a:solidFill>
                  <a:schemeClr val="dk1"/>
                </a:solidFill>
                <a:latin typeface="Malgun Gothic"/>
                <a:ea typeface="Malgun Gothic"/>
                <a:cs typeface="Malgun Gothic"/>
                <a:sym typeface="Malgun Gothic"/>
              </a:rPr>
              <a:t> 2018.05.25     </a:t>
            </a:r>
            <a:r>
              <a:rPr lang="ko-KR" altLang="en-US" sz="1050" b="1" i="0" u="none" strike="noStrike" cap="none" dirty="0" smtClean="0">
                <a:solidFill>
                  <a:schemeClr val="dk1"/>
                </a:solidFill>
                <a:latin typeface="Malgun Gothic"/>
                <a:ea typeface="Malgun Gothic"/>
                <a:cs typeface="Malgun Gothic"/>
                <a:sym typeface="Malgun Gothic"/>
              </a:rPr>
              <a:t>이력서 상담</a:t>
            </a:r>
            <a:endParaRPr/>
          </a:p>
          <a:p>
            <a:pPr marL="0" marR="0" lvl="0" indent="0" algn="l" rtl="0">
              <a:lnSpc>
                <a:spcPct val="90000"/>
              </a:lnSpc>
              <a:spcBef>
                <a:spcPts val="0"/>
              </a:spcBef>
              <a:spcAft>
                <a:spcPts val="0"/>
              </a:spcAft>
              <a:buNone/>
            </a:pPr>
            <a:r>
              <a:rPr lang="en-US" sz="1050" b="1" i="0" u="none" strike="noStrike" cap="none" dirty="0">
                <a:solidFill>
                  <a:schemeClr val="dk1"/>
                </a:solidFill>
                <a:latin typeface="Malgun Gothic"/>
                <a:ea typeface="Malgun Gothic"/>
                <a:cs typeface="Malgun Gothic"/>
                <a:sym typeface="Malgun Gothic"/>
              </a:rPr>
              <a:t>---------------------------------------------------------------------------------------------------------------------------------------</a:t>
            </a:r>
            <a:r>
              <a:rPr lang="en-US" sz="1300"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a. </a:t>
            </a:r>
            <a:r>
              <a:rPr lang="en-US" sz="1300" b="1" i="0" u="none" strike="noStrike" cap="none" dirty="0" err="1">
                <a:solidFill>
                  <a:srgbClr val="000000"/>
                </a:solidFill>
                <a:latin typeface="Malgun Gothic"/>
                <a:ea typeface="Malgun Gothic"/>
                <a:cs typeface="Malgun Gothic"/>
                <a:sym typeface="Malgun Gothic"/>
              </a:rPr>
              <a:t>수정하기</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b. </a:t>
            </a:r>
            <a:r>
              <a:rPr lang="en-US" sz="1300" b="1" i="0" u="none" strike="noStrike" cap="none" dirty="0" err="1">
                <a:solidFill>
                  <a:srgbClr val="000000"/>
                </a:solidFill>
                <a:latin typeface="Malgun Gothic"/>
                <a:ea typeface="Malgun Gothic"/>
                <a:cs typeface="Malgun Gothic"/>
                <a:sym typeface="Malgun Gothic"/>
              </a:rPr>
              <a:t>삭제하기</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z. 뒤로가기</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수정하기</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a:t>
            </a:r>
            <a:r>
              <a:rPr lang="en-US" sz="1300" b="1" i="0" u="none" strike="noStrike" cap="none" dirty="0" err="1">
                <a:solidFill>
                  <a:srgbClr val="000000"/>
                </a:solidFill>
                <a:latin typeface="Malgun Gothic"/>
                <a:ea typeface="Malgun Gothic"/>
                <a:cs typeface="Malgun Gothic"/>
                <a:sym typeface="Malgun Gothic"/>
              </a:rPr>
              <a:t>삭제하기</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선택시</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번호</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날짜</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내용</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300" b="1" i="0" u="none" strike="noStrike" cap="none" dirty="0" err="1">
                <a:solidFill>
                  <a:srgbClr val="000000"/>
                </a:solidFill>
                <a:latin typeface="Malgun Gothic"/>
                <a:ea typeface="Malgun Gothic"/>
                <a:cs typeface="Malgun Gothic"/>
                <a:sym typeface="Malgun Gothic"/>
              </a:rPr>
              <a:t>정말로</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수정하시겠습니까</a:t>
            </a:r>
            <a:r>
              <a:rPr lang="en-US" sz="1300" b="1" i="0" u="none" strike="noStrike" cap="none" dirty="0">
                <a:solidFill>
                  <a:srgbClr val="000000"/>
                </a:solidFill>
                <a:latin typeface="Malgun Gothic"/>
                <a:ea typeface="Malgun Gothic"/>
                <a:cs typeface="Malgun Gothic"/>
                <a:sym typeface="Malgun Gothic"/>
              </a:rPr>
              <a:t>? (y/n) 		</a:t>
            </a:r>
            <a:r>
              <a:rPr lang="en-US" sz="1300" b="1" i="0" u="none" strike="noStrike" cap="none" dirty="0" err="1">
                <a:solidFill>
                  <a:srgbClr val="000000"/>
                </a:solidFill>
                <a:latin typeface="Malgun Gothic"/>
                <a:ea typeface="Malgun Gothic"/>
                <a:cs typeface="Malgun Gothic"/>
                <a:sym typeface="Malgun Gothic"/>
              </a:rPr>
              <a:t>정말로</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삭제하시겠습니까</a:t>
            </a:r>
            <a:r>
              <a:rPr lang="en-US" sz="1300" b="1" i="0" u="none" strike="noStrike" cap="none" dirty="0">
                <a:solidFill>
                  <a:srgbClr val="000000"/>
                </a:solidFill>
                <a:latin typeface="Malgun Gothic"/>
                <a:ea typeface="Malgun Gothic"/>
                <a:cs typeface="Malgun Gothic"/>
                <a:sym typeface="Malgun Gothic"/>
              </a:rPr>
              <a:t>? (y/n)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y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y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err="1">
                <a:solidFill>
                  <a:srgbClr val="000000"/>
                </a:solidFill>
                <a:latin typeface="Malgun Gothic"/>
                <a:ea typeface="Malgun Gothic"/>
                <a:cs typeface="Malgun Gothic"/>
                <a:sym typeface="Malgun Gothic"/>
              </a:rPr>
              <a:t>수정이</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완료되었습니다</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삭제가</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완료되었습니다</a:t>
            </a:r>
            <a:r>
              <a:rPr lang="en-US" sz="1300" b="1" i="0" u="none" strike="noStrike" cap="none" dirty="0">
                <a:solidFill>
                  <a:srgbClr val="000000"/>
                </a:solidFill>
                <a:latin typeface="Malgun Gothic"/>
                <a:ea typeface="Malgun Gothic"/>
                <a:cs typeface="Malgun Gothic"/>
                <a:sym typeface="Malgun Gothic"/>
              </a:rPr>
              <a:t>.</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n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n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err="1">
                <a:solidFill>
                  <a:srgbClr val="000000"/>
                </a:solidFill>
                <a:latin typeface="Malgun Gothic"/>
                <a:ea typeface="Malgun Gothic"/>
                <a:cs typeface="Malgun Gothic"/>
                <a:sym typeface="Malgun Gothic"/>
              </a:rPr>
              <a:t>수정이</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취소</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되었습니다</a:t>
            </a:r>
            <a:r>
              <a:rPr lang="en-US" sz="1300" b="1" i="0" u="none" strike="noStrike" cap="none" dirty="0">
                <a:solidFill>
                  <a:srgbClr val="000000"/>
                </a:solidFill>
                <a:latin typeface="Malgun Gothic"/>
                <a:ea typeface="Malgun Gothic"/>
                <a:cs typeface="Malgun Gothic"/>
                <a:sym typeface="Malgun Gothic"/>
              </a:rPr>
              <a:t>. </a:t>
            </a:r>
            <a:r>
              <a:rPr lang="en-US" sz="105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삭제가</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취소</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되었습니다</a:t>
            </a:r>
            <a:r>
              <a:rPr lang="en-US" sz="1300" b="1" i="0" u="none" strike="noStrike" cap="none" dirty="0">
                <a:solidFill>
                  <a:srgbClr val="000000"/>
                </a:solidFill>
                <a:latin typeface="Malgun Gothic"/>
                <a:ea typeface="Malgun Gothic"/>
                <a:cs typeface="Malgun Gothic"/>
                <a:sym typeface="Malgun Gothic"/>
              </a:rPr>
              <a:t>. </a:t>
            </a:r>
            <a:r>
              <a:rPr lang="en-US" sz="1050"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endParaRPr sz="105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dirty="0"/>
              <a:t>1.관리자 </a:t>
            </a:r>
            <a:endParaRPr sz="7200" b="1"/>
          </a:p>
          <a:p>
            <a:pPr marL="0" lvl="0" indent="0" algn="ctr" rtl="0">
              <a:spcBef>
                <a:spcPts val="0"/>
              </a:spcBef>
              <a:spcAft>
                <a:spcPts val="0"/>
              </a:spcAft>
              <a:buClr>
                <a:schemeClr val="dk1"/>
              </a:buClr>
              <a:buSzPts val="7200"/>
              <a:buFont typeface="Malgun Gothic"/>
              <a:buNone/>
            </a:pPr>
            <a:r>
              <a:rPr lang="en-US" sz="4800" b="1" dirty="0"/>
              <a:t>1. </a:t>
            </a:r>
            <a:r>
              <a:rPr lang="en-US" sz="4800" b="1" dirty="0" err="1"/>
              <a:t>교사</a:t>
            </a:r>
            <a:r>
              <a:rPr lang="en-US" sz="4800" b="1" dirty="0"/>
              <a:t> </a:t>
            </a:r>
            <a:r>
              <a:rPr lang="en-US" sz="4800" b="1" dirty="0" err="1"/>
              <a:t>계정</a:t>
            </a:r>
            <a:r>
              <a:rPr lang="en-US" sz="4800" b="1" dirty="0"/>
              <a:t> </a:t>
            </a:r>
            <a:r>
              <a:rPr lang="en-US" sz="4800" b="1" dirty="0" err="1"/>
              <a:t>관리</a:t>
            </a:r>
            <a:endParaRPr sz="4800"/>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4"/>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a.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요청</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과정기간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교사명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강의실</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자바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기반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융합형</a:t>
            </a:r>
            <a:r>
              <a:rPr lang="en-US" sz="1400" b="1" i="0" u="none" strike="noStrike" cap="none" dirty="0">
                <a:solidFill>
                  <a:schemeClr val="dk1"/>
                </a:solidFill>
                <a:latin typeface="Malgun Gothic"/>
                <a:ea typeface="Malgun Gothic"/>
                <a:cs typeface="Malgun Gothic"/>
                <a:sym typeface="Malgun Gothic"/>
              </a:rPr>
              <a:t> SW	 2019.01.01 ~ 	</a:t>
            </a:r>
            <a:r>
              <a:rPr lang="en-US" sz="1400" b="1" i="0" u="none" strike="noStrike" cap="none" dirty="0" err="1">
                <a:solidFill>
                  <a:schemeClr val="dk1"/>
                </a:solidFill>
                <a:latin typeface="Malgun Gothic"/>
                <a:ea typeface="Malgun Gothic"/>
                <a:cs typeface="Malgun Gothic"/>
                <a:sym typeface="Malgun Gothic"/>
              </a:rPr>
              <a:t>양주엽</a:t>
            </a:r>
            <a:r>
              <a:rPr lang="en-US" sz="1400" b="1" i="0" u="none" strike="noStrike" cap="none" dirty="0">
                <a:solidFill>
                  <a:schemeClr val="dk1"/>
                </a:solidFill>
                <a:latin typeface="Malgun Gothic"/>
                <a:ea typeface="Malgun Gothic"/>
                <a:cs typeface="Malgun Gothic"/>
                <a:sym typeface="Malgun Gothic"/>
              </a:rPr>
              <a:t>	    6</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2019.07.13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2. </a:t>
            </a:r>
            <a:r>
              <a:rPr lang="en-US" sz="1400" b="1" i="0" u="none" strike="noStrike" cap="none" dirty="0" err="1">
                <a:solidFill>
                  <a:schemeClr val="dk1"/>
                </a:solidFill>
                <a:latin typeface="Malgun Gothic"/>
                <a:ea typeface="Malgun Gothic"/>
                <a:cs typeface="Malgun Gothic"/>
                <a:sym typeface="Malgun Gothic"/>
              </a:rPr>
              <a:t>Java를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활용한</a:t>
            </a:r>
            <a:r>
              <a:rPr lang="en-US" sz="1400" b="1" i="0" u="none" strike="noStrike" cap="none" dirty="0">
                <a:solidFill>
                  <a:schemeClr val="dk1"/>
                </a:solidFill>
                <a:latin typeface="Malgun Gothic"/>
                <a:ea typeface="Malgun Gothic"/>
                <a:cs typeface="Malgun Gothic"/>
                <a:sym typeface="Malgun Gothic"/>
              </a:rPr>
              <a:t> 		 2019.01.07 ~ 	</a:t>
            </a:r>
            <a:r>
              <a:rPr lang="en-US" sz="1400" b="1" i="0" u="none" strike="noStrike" cap="none" dirty="0" err="1">
                <a:solidFill>
                  <a:schemeClr val="dk1"/>
                </a:solidFill>
                <a:latin typeface="Malgun Gothic"/>
                <a:ea typeface="Malgun Gothic"/>
                <a:cs typeface="Malgun Gothic"/>
                <a:sym typeface="Malgun Gothic"/>
              </a:rPr>
              <a:t>배세훈</a:t>
            </a:r>
            <a:r>
              <a:rPr lang="en-US" sz="1400" b="1" i="0" u="none" strike="noStrike" cap="none" dirty="0">
                <a:solidFill>
                  <a:schemeClr val="dk1"/>
                </a:solidFill>
                <a:latin typeface="Malgun Gothic"/>
                <a:ea typeface="Malgun Gothic"/>
                <a:cs typeface="Malgun Gothic"/>
                <a:sym typeface="Malgun Gothic"/>
              </a:rPr>
              <a:t>	    2</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웹 </a:t>
            </a:r>
            <a:r>
              <a:rPr lang="en-US" sz="1400" b="1" i="0" u="none" strike="noStrike" cap="none" dirty="0" err="1">
                <a:solidFill>
                  <a:schemeClr val="dk1"/>
                </a:solidFill>
                <a:latin typeface="Malgun Gothic"/>
                <a:ea typeface="Malgun Gothic"/>
                <a:cs typeface="Malgun Gothic"/>
                <a:sym typeface="Malgun Gothic"/>
              </a:rPr>
              <a:t>응용SW개발자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2019.06.07 		</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원하시면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해당번호를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선택해주세요</a:t>
            </a: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5"/>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202" b="1" i="0" u="none" strike="noStrike" cap="none" dirty="0">
                <a:solidFill>
                  <a:schemeClr val="dk1"/>
                </a:solidFill>
                <a:latin typeface="Malgun Gothic"/>
                <a:ea typeface="Malgun Gothic"/>
                <a:cs typeface="Malgun Gothic"/>
                <a:sym typeface="Malgun Gothic"/>
              </a:rPr>
              <a:t>1. </a:t>
            </a:r>
            <a:r>
              <a:rPr lang="en-US" sz="1202" b="1" i="0" u="none" strike="noStrike" cap="none" dirty="0" err="1">
                <a:solidFill>
                  <a:schemeClr val="dk1"/>
                </a:solidFill>
                <a:latin typeface="Malgun Gothic"/>
                <a:ea typeface="Malgun Gothic"/>
                <a:cs typeface="Malgun Gothic"/>
                <a:sym typeface="Malgun Gothic"/>
              </a:rPr>
              <a:t>관리자</a:t>
            </a:r>
            <a:r>
              <a:rPr lang="en-US" sz="1202" b="1" i="0" u="none" strike="noStrike" cap="none" dirty="0">
                <a:solidFill>
                  <a:schemeClr val="dk1"/>
                </a:solidFill>
                <a:latin typeface="Malgun Gothic"/>
                <a:ea typeface="Malgun Gothic"/>
                <a:cs typeface="Malgun Gothic"/>
                <a:sym typeface="Malgun Gothic"/>
              </a:rPr>
              <a:t> – 7. </a:t>
            </a:r>
            <a:r>
              <a:rPr lang="ko-KR" altLang="en-US" sz="1202" b="1" i="0" u="none" strike="noStrike" cap="none" dirty="0" smtClean="0">
                <a:solidFill>
                  <a:schemeClr val="dk1"/>
                </a:solidFill>
                <a:latin typeface="Malgun Gothic"/>
                <a:ea typeface="Malgun Gothic"/>
                <a:cs typeface="Malgun Gothic"/>
                <a:sym typeface="Malgun Gothic"/>
              </a:rPr>
              <a:t>지원활동</a:t>
            </a:r>
            <a:r>
              <a:rPr lang="en-US" sz="1202" b="1" i="0" u="none" strike="noStrike" cap="none" dirty="0" smtClean="0">
                <a:solidFill>
                  <a:schemeClr val="dk1"/>
                </a:solidFill>
                <a:latin typeface="Malgun Gothic"/>
                <a:ea typeface="Malgun Gothic"/>
                <a:cs typeface="Malgun Gothic"/>
                <a:sym typeface="Malgun Gothic"/>
              </a:rPr>
              <a:t> </a:t>
            </a:r>
            <a:r>
              <a:rPr lang="en-US" sz="1202" b="1" i="0" u="none" strike="noStrike" cap="none" dirty="0" err="1">
                <a:solidFill>
                  <a:schemeClr val="dk1"/>
                </a:solidFill>
                <a:latin typeface="Malgun Gothic"/>
                <a:ea typeface="Malgun Gothic"/>
                <a:cs typeface="Malgun Gothic"/>
                <a:sym typeface="Malgun Gothic"/>
              </a:rPr>
              <a:t>관리</a:t>
            </a:r>
            <a:r>
              <a:rPr lang="en-US" sz="1202" b="1" i="0" u="none" strike="noStrike" cap="none" dirty="0">
                <a:solidFill>
                  <a:schemeClr val="dk1"/>
                </a:solidFill>
                <a:latin typeface="Malgun Gothic"/>
                <a:ea typeface="Malgun Gothic"/>
                <a:cs typeface="Malgun Gothic"/>
                <a:sym typeface="Malgun Gothic"/>
              </a:rPr>
              <a:t> 및 </a:t>
            </a:r>
            <a:r>
              <a:rPr lang="en-US" sz="1202" b="1" i="0" u="none" strike="noStrike" cap="none" dirty="0" err="1">
                <a:solidFill>
                  <a:schemeClr val="dk1"/>
                </a:solidFill>
                <a:latin typeface="Malgun Gothic"/>
                <a:ea typeface="Malgun Gothic"/>
                <a:cs typeface="Malgun Gothic"/>
                <a:sym typeface="Malgun Gothic"/>
              </a:rPr>
              <a:t>조회</a:t>
            </a:r>
            <a:r>
              <a:rPr lang="en-US" sz="1202" b="1" i="0" u="none" strike="noStrike" cap="none" dirty="0">
                <a:solidFill>
                  <a:schemeClr val="dk1"/>
                </a:solidFill>
                <a:latin typeface="Malgun Gothic"/>
                <a:ea typeface="Malgun Gothic"/>
                <a:cs typeface="Malgun Gothic"/>
                <a:sym typeface="Malgun Gothic"/>
              </a:rPr>
              <a:t> - a. </a:t>
            </a:r>
            <a:r>
              <a:rPr lang="ko-KR" altLang="en-US" sz="1202" b="1" dirty="0" smtClean="0">
                <a:solidFill>
                  <a:schemeClr val="dk1"/>
                </a:solidFill>
                <a:latin typeface="Malgun Gothic"/>
                <a:ea typeface="Malgun Gothic"/>
                <a:cs typeface="Malgun Gothic"/>
                <a:sym typeface="Malgun Gothic"/>
              </a:rPr>
              <a:t>지원</a:t>
            </a:r>
            <a:r>
              <a:rPr lang="en-US" sz="1202" b="1" i="0" u="none" strike="noStrike" cap="none" dirty="0" smtClean="0">
                <a:solidFill>
                  <a:schemeClr val="dk1"/>
                </a:solidFill>
                <a:latin typeface="Malgun Gothic"/>
                <a:ea typeface="Malgun Gothic"/>
                <a:cs typeface="Malgun Gothic"/>
                <a:sym typeface="Malgun Gothic"/>
              </a:rPr>
              <a:t> </a:t>
            </a:r>
            <a:r>
              <a:rPr lang="en-US" sz="1202" b="1" i="0" u="none" strike="noStrike" cap="none" dirty="0" err="1">
                <a:solidFill>
                  <a:schemeClr val="dk1"/>
                </a:solidFill>
                <a:latin typeface="Malgun Gothic"/>
                <a:ea typeface="Malgun Gothic"/>
                <a:cs typeface="Malgun Gothic"/>
                <a:sym typeface="Malgun Gothic"/>
              </a:rPr>
              <a:t>요청</a:t>
            </a:r>
            <a:r>
              <a:rPr lang="en-US" sz="1202" b="1" i="0" u="none" strike="noStrike" cap="none" dirty="0">
                <a:solidFill>
                  <a:schemeClr val="dk1"/>
                </a:solidFill>
                <a:latin typeface="Malgun Gothic"/>
                <a:ea typeface="Malgun Gothic"/>
                <a:cs typeface="Malgun Gothic"/>
                <a:sym typeface="Malgun Gothic"/>
              </a:rPr>
              <a:t> </a:t>
            </a:r>
            <a:r>
              <a:rPr lang="en-US" sz="1202" b="1" i="0" u="none" strike="noStrike" cap="none" dirty="0" err="1">
                <a:solidFill>
                  <a:schemeClr val="dk1"/>
                </a:solidFill>
                <a:latin typeface="Malgun Gothic"/>
                <a:ea typeface="Malgun Gothic"/>
                <a:cs typeface="Malgun Gothic"/>
                <a:sym typeface="Malgun Gothic"/>
              </a:rPr>
              <a:t>내역</a:t>
            </a:r>
            <a:r>
              <a:rPr lang="en-US" sz="1202" b="1" i="0" u="none" strike="noStrike" cap="none" dirty="0">
                <a:solidFill>
                  <a:schemeClr val="dk1"/>
                </a:solidFill>
                <a:latin typeface="Malgun Gothic"/>
                <a:ea typeface="Malgun Gothic"/>
                <a:cs typeface="Malgun Gothic"/>
                <a:sym typeface="Malgun Gothic"/>
              </a:rPr>
              <a:t> </a:t>
            </a:r>
            <a:r>
              <a:rPr lang="en-US" sz="1202" b="1" dirty="0" smtClean="0">
                <a:solidFill>
                  <a:schemeClr val="dk1"/>
                </a:solidFill>
                <a:latin typeface="Malgun Gothic"/>
                <a:ea typeface="Malgun Gothic"/>
                <a:cs typeface="Malgun Gothic"/>
                <a:sym typeface="Malgun Gothic"/>
              </a:rPr>
              <a:t> </a:t>
            </a:r>
            <a:r>
              <a:rPr lang="en-US" sz="1202" b="1" i="0" u="none" strike="noStrike" cap="none" dirty="0" smtClean="0">
                <a:solidFill>
                  <a:schemeClr val="dk1"/>
                </a:solidFill>
                <a:latin typeface="Malgun Gothic"/>
                <a:ea typeface="Malgun Gothic"/>
                <a:cs typeface="Malgun Gothic"/>
                <a:sym typeface="Malgun Gothic"/>
              </a:rPr>
              <a:t>– </a:t>
            </a:r>
            <a:r>
              <a:rPr lang="en-US" sz="1202" b="1" i="0" u="none" strike="noStrike" cap="none" dirty="0">
                <a:solidFill>
                  <a:schemeClr val="dk1"/>
                </a:solidFill>
                <a:latin typeface="Malgun Gothic"/>
                <a:ea typeface="Malgun Gothic"/>
                <a:cs typeface="Malgun Gothic"/>
                <a:sym typeface="Malgun Gothic"/>
              </a:rPr>
              <a:t>1.선택</a:t>
            </a:r>
            <a:endParaRPr sz="1202"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smtClean="0">
                <a:solidFill>
                  <a:srgbClr val="000000"/>
                </a:solidFill>
                <a:latin typeface="Malgun Gothic"/>
                <a:ea typeface="Malgun Gothic"/>
                <a:cs typeface="Malgun Gothic"/>
                <a:sym typeface="Malgun Gothic"/>
              </a:rPr>
              <a:t>양주엽님의</a:t>
            </a:r>
            <a:r>
              <a:rPr lang="en-US" sz="971" b="1" i="0" u="none" strike="noStrike" cap="none" dirty="0" smtClean="0">
                <a:solidFill>
                  <a:srgbClr val="000000"/>
                </a:solidFill>
                <a:latin typeface="Malgun Gothic"/>
                <a:ea typeface="Malgun Gothic"/>
                <a:cs typeface="Malgun Gothic"/>
                <a:sym typeface="Malgun Gothic"/>
              </a:rPr>
              <a:t> </a:t>
            </a:r>
            <a:r>
              <a:rPr lang="ko-KR" altLang="en-US" sz="971" b="1" dirty="0" smtClean="0">
                <a:latin typeface="Malgun Gothic"/>
                <a:ea typeface="Malgun Gothic"/>
                <a:cs typeface="Malgun Gothic"/>
                <a:sym typeface="Malgun Gothic"/>
              </a:rPr>
              <a:t>지원</a:t>
            </a:r>
            <a:r>
              <a:rPr lang="en-US" sz="971" b="1" i="0" u="none" strike="noStrike" cap="none" dirty="0" smtClean="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요청</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내역입니다</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자바</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기반</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융합형</a:t>
            </a:r>
            <a:r>
              <a:rPr lang="en-US" sz="971" b="1" i="0" u="none" strike="noStrike" cap="none" dirty="0">
                <a:solidFill>
                  <a:schemeClr val="dk1"/>
                </a:solidFill>
                <a:latin typeface="Malgun Gothic"/>
                <a:ea typeface="Malgun Gothic"/>
                <a:cs typeface="Malgun Gothic"/>
                <a:sym typeface="Malgun Gothic"/>
              </a:rPr>
              <a:t> SW </a:t>
            </a:r>
            <a:r>
              <a:rPr lang="en-US" sz="971" b="1" i="0" u="none" strike="noStrike" cap="none" dirty="0" err="1">
                <a:solidFill>
                  <a:schemeClr val="dk1"/>
                </a:solidFill>
                <a:latin typeface="Malgun Gothic"/>
                <a:ea typeface="Malgun Gothic"/>
                <a:cs typeface="Malgun Gothic"/>
                <a:sym typeface="Malgun Gothic"/>
              </a:rPr>
              <a:t>개발자</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양성과정</a:t>
            </a:r>
            <a:r>
              <a:rPr lang="en-US" sz="971" b="1" i="0" u="none" strike="noStrike" cap="none" dirty="0">
                <a:solidFill>
                  <a:schemeClr val="dk1"/>
                </a:solidFill>
                <a:latin typeface="Malgun Gothic"/>
                <a:ea typeface="Malgun Gothic"/>
                <a:cs typeface="Malgun Gothic"/>
                <a:sym typeface="Malgun Gothic"/>
              </a:rPr>
              <a:t> </a:t>
            </a: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err="1">
                <a:solidFill>
                  <a:srgbClr val="000000"/>
                </a:solidFill>
                <a:latin typeface="Malgun Gothic"/>
                <a:ea typeface="Malgun Gothic"/>
                <a:cs typeface="Malgun Gothic"/>
                <a:sym typeface="Malgun Gothic"/>
              </a:rPr>
              <a:t>요청번호</a:t>
            </a:r>
            <a:r>
              <a:rPr lang="en-US" sz="971" b="1" i="0" u="none" strike="noStrike" cap="none" dirty="0">
                <a:solidFill>
                  <a:srgbClr val="000000"/>
                </a:solidFill>
                <a:latin typeface="Malgun Gothic"/>
                <a:ea typeface="Malgun Gothic"/>
                <a:cs typeface="Malgun Gothic"/>
                <a:sym typeface="Malgun Gothic"/>
              </a:rPr>
              <a:t>(PK)	</a:t>
            </a:r>
            <a:r>
              <a:rPr lang="en-US" sz="971" b="1" i="0" u="none" strike="noStrike" cap="none" dirty="0" err="1">
                <a:solidFill>
                  <a:srgbClr val="000000"/>
                </a:solidFill>
                <a:latin typeface="Malgun Gothic"/>
                <a:ea typeface="Malgun Gothic"/>
                <a:cs typeface="Malgun Gothic"/>
                <a:sym typeface="Malgun Gothic"/>
              </a:rPr>
              <a:t>학번</a:t>
            </a:r>
            <a:r>
              <a:rPr lang="en-US" sz="971" b="1" i="0" u="none" strike="noStrike" cap="none" dirty="0">
                <a:solidFill>
                  <a:srgbClr val="000000"/>
                </a:solidFill>
                <a:latin typeface="Malgun Gothic"/>
                <a:ea typeface="Malgun Gothic"/>
                <a:cs typeface="Malgun Gothic"/>
                <a:sym typeface="Malgun Gothic"/>
              </a:rPr>
              <a:t>(PK)  </a:t>
            </a:r>
            <a:r>
              <a:rPr lang="en-US" sz="971" b="1" i="0" u="none" strike="noStrike" cap="none" dirty="0" err="1">
                <a:solidFill>
                  <a:srgbClr val="000000"/>
                </a:solidFill>
                <a:latin typeface="Malgun Gothic"/>
                <a:ea typeface="Malgun Gothic"/>
                <a:cs typeface="Malgun Gothic"/>
                <a:sym typeface="Malgun Gothic"/>
              </a:rPr>
              <a:t>학생명</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연락처</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smtClean="0">
                <a:solidFill>
                  <a:srgbClr val="000000"/>
                </a:solidFill>
                <a:latin typeface="Malgun Gothic"/>
                <a:ea typeface="Malgun Gothic"/>
                <a:cs typeface="Malgun Gothic"/>
                <a:sym typeface="Malgun Gothic"/>
              </a:rPr>
              <a:t> </a:t>
            </a:r>
            <a:r>
              <a:rPr lang="en-US" sz="971" b="1" i="0" u="none" strike="noStrike" cap="none" dirty="0" err="1" smtClean="0">
                <a:solidFill>
                  <a:srgbClr val="000000"/>
                </a:solidFill>
                <a:latin typeface="Malgun Gothic"/>
                <a:ea typeface="Malgun Gothic"/>
                <a:cs typeface="Malgun Gothic"/>
                <a:sym typeface="Malgun Gothic"/>
              </a:rPr>
              <a:t>상담요청일</a:t>
            </a:r>
            <a:r>
              <a:rPr lang="en-US" sz="971" b="1" i="0" u="none" strike="noStrike" cap="none" dirty="0" smtClean="0">
                <a:solidFill>
                  <a:srgbClr val="000000"/>
                </a:solidFill>
                <a:latin typeface="Malgun Gothic"/>
                <a:ea typeface="Malgun Gothic"/>
                <a:cs typeface="Malgun Gothic"/>
                <a:sym typeface="Malgun Gothic"/>
              </a:rPr>
              <a:t>      </a:t>
            </a:r>
            <a:r>
              <a:rPr lang="ko-KR" altLang="en-US" sz="971" b="1" dirty="0" smtClean="0">
                <a:latin typeface="Malgun Gothic"/>
                <a:ea typeface="Malgun Gothic"/>
                <a:cs typeface="Malgun Gothic"/>
                <a:sym typeface="Malgun Gothic"/>
              </a:rPr>
              <a:t>지원</a:t>
            </a:r>
            <a:r>
              <a:rPr lang="en-US" sz="971" b="1" i="0" u="none" strike="noStrike" cap="none" dirty="0" err="1" smtClean="0">
                <a:solidFill>
                  <a:srgbClr val="000000"/>
                </a:solidFill>
                <a:latin typeface="Malgun Gothic"/>
                <a:ea typeface="Malgun Gothic"/>
                <a:cs typeface="Malgun Gothic"/>
                <a:sym typeface="Malgun Gothic"/>
              </a:rPr>
              <a:t>요청</a:t>
            </a:r>
            <a:r>
              <a:rPr lang="en-US" sz="971" b="1" i="0" u="none" strike="noStrike" cap="none" dirty="0" smtClean="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내용</a:t>
            </a:r>
            <a:r>
              <a:rPr lang="en-US" sz="971" b="1" i="0" u="none" strike="noStrike" cap="none" dirty="0">
                <a:solidFill>
                  <a:srgbClr val="000000"/>
                </a:solidFill>
                <a:latin typeface="Malgun Gothic"/>
                <a:ea typeface="Malgun Gothic"/>
                <a:cs typeface="Malgun Gothic"/>
                <a:sym typeface="Malgun Gothic"/>
              </a:rPr>
              <a:t>(</a:t>
            </a:r>
            <a:r>
              <a:rPr lang="en-US" sz="971" b="1" i="0" u="none" strike="noStrike" cap="none" dirty="0" err="1">
                <a:solidFill>
                  <a:srgbClr val="000000"/>
                </a:solidFill>
                <a:latin typeface="Malgun Gothic"/>
                <a:ea typeface="Malgun Gothic"/>
                <a:cs typeface="Malgun Gothic"/>
                <a:sym typeface="Malgun Gothic"/>
              </a:rPr>
              <a:t>간략</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1	15          </a:t>
            </a:r>
            <a:r>
              <a:rPr lang="en-US" sz="971" b="1" i="0" u="none" strike="noStrike" cap="none" dirty="0" err="1">
                <a:solidFill>
                  <a:srgbClr val="000000"/>
                </a:solidFill>
                <a:latin typeface="Malgun Gothic"/>
                <a:ea typeface="Malgun Gothic"/>
                <a:cs typeface="Malgun Gothic"/>
                <a:sym typeface="Malgun Gothic"/>
              </a:rPr>
              <a:t>홍길동</a:t>
            </a:r>
            <a:r>
              <a:rPr lang="en-US" sz="971" b="1" i="0" u="none" strike="noStrike" cap="none" dirty="0">
                <a:solidFill>
                  <a:srgbClr val="000000"/>
                </a:solidFill>
                <a:latin typeface="Malgun Gothic"/>
                <a:ea typeface="Malgun Gothic"/>
                <a:cs typeface="Malgun Gothic"/>
                <a:sym typeface="Malgun Gothic"/>
              </a:rPr>
              <a:t>  010-1234-5678  </a:t>
            </a:r>
            <a:r>
              <a:rPr lang="en-US" sz="971" b="1" i="0" u="none" strike="noStrike" cap="none" dirty="0" smtClean="0">
                <a:solidFill>
                  <a:srgbClr val="000000"/>
                </a:solidFill>
                <a:latin typeface="Malgun Gothic"/>
                <a:ea typeface="Malgun Gothic"/>
                <a:cs typeface="Malgun Gothic"/>
                <a:sym typeface="Malgun Gothic"/>
              </a:rPr>
              <a:t>2018.03.05      </a:t>
            </a:r>
            <a:r>
              <a:rPr lang="ko-KR" altLang="en-US" sz="971" b="1" dirty="0" smtClean="0">
                <a:latin typeface="Malgun Gothic"/>
                <a:ea typeface="Malgun Gothic"/>
                <a:cs typeface="Malgun Gothic"/>
                <a:sym typeface="Malgun Gothic"/>
              </a:rPr>
              <a:t>포트폴리오 정리</a:t>
            </a:r>
            <a:r>
              <a:rPr lang="en-US" sz="971" b="1" i="0" u="none" strike="noStrike" cap="none" dirty="0" smtClean="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2	15          </a:t>
            </a:r>
            <a:r>
              <a:rPr lang="en-US" sz="971" b="1" i="0" u="none" strike="noStrike" cap="none" dirty="0" err="1">
                <a:solidFill>
                  <a:srgbClr val="000000"/>
                </a:solidFill>
                <a:latin typeface="Malgun Gothic"/>
                <a:ea typeface="Malgun Gothic"/>
                <a:cs typeface="Malgun Gothic"/>
                <a:sym typeface="Malgun Gothic"/>
              </a:rPr>
              <a:t>홍길동</a:t>
            </a:r>
            <a:r>
              <a:rPr lang="en-US" sz="971" b="1" i="0" u="none" strike="noStrike" cap="none" dirty="0">
                <a:solidFill>
                  <a:srgbClr val="000000"/>
                </a:solidFill>
                <a:latin typeface="Malgun Gothic"/>
                <a:ea typeface="Malgun Gothic"/>
                <a:cs typeface="Malgun Gothic"/>
                <a:sym typeface="Malgun Gothic"/>
              </a:rPr>
              <a:t>  010-1234-5678  </a:t>
            </a:r>
            <a:r>
              <a:rPr lang="en-US" sz="971" b="1" i="0" u="none" strike="noStrike" cap="none" dirty="0" smtClean="0">
                <a:solidFill>
                  <a:srgbClr val="000000"/>
                </a:solidFill>
                <a:latin typeface="Malgun Gothic"/>
                <a:ea typeface="Malgun Gothic"/>
                <a:cs typeface="Malgun Gothic"/>
                <a:sym typeface="Malgun Gothic"/>
              </a:rPr>
              <a:t>2018.03.06      </a:t>
            </a:r>
            <a:r>
              <a:rPr lang="ko-KR" altLang="en-US" sz="971" b="1" i="0" u="none" strike="noStrike" cap="none" dirty="0" smtClean="0">
                <a:solidFill>
                  <a:srgbClr val="000000"/>
                </a:solidFill>
                <a:latin typeface="Malgun Gothic"/>
                <a:ea typeface="Malgun Gothic"/>
                <a:cs typeface="Malgun Gothic"/>
                <a:sym typeface="Malgun Gothic"/>
              </a:rPr>
              <a:t>일자리알선</a:t>
            </a:r>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3	23          </a:t>
            </a:r>
            <a:r>
              <a:rPr lang="en-US" sz="971" b="1" i="0" u="none" strike="noStrike" cap="none" dirty="0" err="1">
                <a:solidFill>
                  <a:srgbClr val="000000"/>
                </a:solidFill>
                <a:latin typeface="Malgun Gothic"/>
                <a:ea typeface="Malgun Gothic"/>
                <a:cs typeface="Malgun Gothic"/>
                <a:sym typeface="Malgun Gothic"/>
              </a:rPr>
              <a:t>하하하</a:t>
            </a:r>
            <a:r>
              <a:rPr lang="en-US" sz="971" b="1" i="0" u="none" strike="noStrike" cap="none" dirty="0">
                <a:solidFill>
                  <a:srgbClr val="000000"/>
                </a:solidFill>
                <a:latin typeface="Malgun Gothic"/>
                <a:ea typeface="Malgun Gothic"/>
                <a:cs typeface="Malgun Gothic"/>
                <a:sym typeface="Malgun Gothic"/>
              </a:rPr>
              <a:t>  010-5648-8788  </a:t>
            </a:r>
            <a:r>
              <a:rPr lang="en-US" sz="971" b="1" i="0" u="none" strike="noStrike" cap="none" dirty="0" smtClean="0">
                <a:solidFill>
                  <a:srgbClr val="000000"/>
                </a:solidFill>
                <a:latin typeface="Malgun Gothic"/>
                <a:ea typeface="Malgun Gothic"/>
                <a:cs typeface="Malgun Gothic"/>
                <a:sym typeface="Malgun Gothic"/>
              </a:rPr>
              <a:t>2018.05.25      </a:t>
            </a:r>
            <a:r>
              <a:rPr lang="ko-KR" altLang="en-US" sz="971" b="1" i="0" u="none" strike="noStrike" cap="none" dirty="0" err="1" smtClean="0">
                <a:solidFill>
                  <a:srgbClr val="000000"/>
                </a:solidFill>
                <a:latin typeface="Malgun Gothic"/>
                <a:ea typeface="Malgun Gothic"/>
                <a:cs typeface="Malgun Gothic"/>
                <a:sym typeface="Malgun Gothic"/>
              </a:rPr>
              <a:t>어쩌구저쩌구</a:t>
            </a:r>
            <a:r>
              <a:rPr lang="en-US" sz="971" b="1" i="0" u="none" strike="noStrike" cap="none" dirty="0" smtClean="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02" b="1" i="0" u="none" strike="noStrike" cap="none" dirty="0">
                <a:solidFill>
                  <a:srgbClr val="000000"/>
                </a:solidFill>
                <a:latin typeface="Malgun Gothic"/>
                <a:ea typeface="Malgun Gothic"/>
                <a:cs typeface="Malgun Gothic"/>
                <a:sym typeface="Malgun Gothic"/>
              </a:rPr>
              <a:t>a. </a:t>
            </a:r>
            <a:r>
              <a:rPr lang="en-US" sz="1202" b="1" i="0" u="none" strike="noStrike" cap="none" dirty="0" err="1">
                <a:solidFill>
                  <a:srgbClr val="000000"/>
                </a:solidFill>
                <a:latin typeface="Malgun Gothic"/>
                <a:ea typeface="Malgun Gothic"/>
                <a:cs typeface="Malgun Gothic"/>
                <a:sym typeface="Malgun Gothic"/>
              </a:rPr>
              <a:t>수정하기</a:t>
            </a:r>
            <a:endParaRPr sz="1202"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02" b="1" i="0" u="none" strike="noStrike" cap="none" dirty="0">
                <a:solidFill>
                  <a:srgbClr val="000000"/>
                </a:solidFill>
                <a:latin typeface="Malgun Gothic"/>
                <a:ea typeface="Malgun Gothic"/>
                <a:cs typeface="Malgun Gothic"/>
                <a:sym typeface="Malgun Gothic"/>
              </a:rPr>
              <a:t>b. </a:t>
            </a:r>
            <a:r>
              <a:rPr lang="en-US" sz="1202" b="1" i="0" u="none" strike="noStrike" cap="none" dirty="0" err="1">
                <a:solidFill>
                  <a:srgbClr val="000000"/>
                </a:solidFill>
                <a:latin typeface="Malgun Gothic"/>
                <a:ea typeface="Malgun Gothic"/>
                <a:cs typeface="Malgun Gothic"/>
                <a:sym typeface="Malgun Gothic"/>
              </a:rPr>
              <a:t>삭제하기</a:t>
            </a:r>
            <a:endParaRPr sz="1202"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02"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02" b="1" i="0" u="none" strike="noStrike" cap="none" dirty="0">
                <a:solidFill>
                  <a:srgbClr val="000000"/>
                </a:solidFill>
                <a:latin typeface="Malgun Gothic"/>
                <a:ea typeface="Malgun Gothic"/>
                <a:cs typeface="Malgun Gothic"/>
                <a:sym typeface="Malgun Gothic"/>
              </a:rPr>
              <a:t>z. 뒤로가기</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a:solidFill>
                  <a:srgbClr val="000000"/>
                </a:solidFill>
                <a:latin typeface="Malgun Gothic"/>
                <a:ea typeface="Malgun Gothic"/>
                <a:cs typeface="Malgun Gothic"/>
                <a:sym typeface="Malgun Gothic"/>
              </a:rPr>
              <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수정하기</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선택시</a:t>
            </a:r>
            <a:r>
              <a:rPr lang="en-US" sz="1202" b="1" i="0" u="none" strike="noStrike" cap="none" dirty="0">
                <a:solidFill>
                  <a:srgbClr val="000000"/>
                </a:solidFill>
                <a:latin typeface="Malgun Gothic"/>
                <a:ea typeface="Malgun Gothic"/>
                <a:cs typeface="Malgun Gothic"/>
                <a:sym typeface="Malgun Gothic"/>
              </a:rPr>
              <a:t>			■ </a:t>
            </a:r>
            <a:r>
              <a:rPr lang="en-US" sz="1202" b="1" i="0" u="none" strike="noStrike" cap="none" dirty="0" err="1">
                <a:solidFill>
                  <a:srgbClr val="000000"/>
                </a:solidFill>
                <a:latin typeface="Malgun Gothic"/>
                <a:ea typeface="Malgun Gothic"/>
                <a:cs typeface="Malgun Gothic"/>
                <a:sym typeface="Malgun Gothic"/>
              </a:rPr>
              <a:t>삭제하기</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선택시</a:t>
            </a:r>
            <a:endParaRPr sz="1202"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02"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202" b="1" dirty="0" smtClean="0">
                <a:latin typeface="Malgun Gothic"/>
                <a:ea typeface="Malgun Gothic"/>
                <a:cs typeface="Malgun Gothic"/>
                <a:sym typeface="Malgun Gothic"/>
              </a:rPr>
              <a:t>지원</a:t>
            </a:r>
            <a:r>
              <a:rPr lang="en-US" sz="1202" b="1" i="0" u="none" strike="noStrike" cap="none" dirty="0" err="1" smtClean="0">
                <a:solidFill>
                  <a:srgbClr val="000000"/>
                </a:solidFill>
                <a:latin typeface="Malgun Gothic"/>
                <a:ea typeface="Malgun Gothic"/>
                <a:cs typeface="Malgun Gothic"/>
                <a:sym typeface="Malgun Gothic"/>
              </a:rPr>
              <a:t>번호</a:t>
            </a:r>
            <a:r>
              <a:rPr lang="en-US" sz="1202" b="1" i="0" u="none" strike="noStrike" cap="none" dirty="0" smtClean="0">
                <a:solidFill>
                  <a:srgbClr val="000000"/>
                </a:solidFill>
                <a:latin typeface="Malgun Gothic"/>
                <a:ea typeface="Malgun Gothic"/>
                <a:cs typeface="Malgun Gothic"/>
                <a:sym typeface="Malgun Gothic"/>
              </a:rPr>
              <a:t> </a:t>
            </a:r>
            <a:r>
              <a:rPr lang="en-US" sz="1202"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202" b="1" dirty="0" smtClean="0">
                <a:latin typeface="Malgun Gothic"/>
                <a:ea typeface="Malgun Gothic"/>
                <a:cs typeface="Malgun Gothic"/>
                <a:sym typeface="Malgun Gothic"/>
              </a:rPr>
              <a:t>지원</a:t>
            </a:r>
            <a:r>
              <a:rPr lang="en-US" sz="1202" b="1" i="0" u="none" strike="noStrike" cap="none" dirty="0" err="1" smtClean="0">
                <a:solidFill>
                  <a:srgbClr val="000000"/>
                </a:solidFill>
                <a:latin typeface="Malgun Gothic"/>
                <a:ea typeface="Malgun Gothic"/>
                <a:cs typeface="Malgun Gothic"/>
                <a:sym typeface="Malgun Gothic"/>
              </a:rPr>
              <a:t>날짜</a:t>
            </a:r>
            <a:r>
              <a:rPr lang="en-US" sz="1202" b="1" i="0" u="none" strike="noStrike" cap="none" dirty="0" smtClean="0">
                <a:solidFill>
                  <a:srgbClr val="000000"/>
                </a:solidFill>
                <a:latin typeface="Malgun Gothic"/>
                <a:ea typeface="Malgun Gothic"/>
                <a:cs typeface="Malgun Gothic"/>
                <a:sym typeface="Malgun Gothic"/>
              </a:rPr>
              <a:t> </a:t>
            </a:r>
            <a:r>
              <a:rPr lang="en-US" sz="1202"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202" b="1" dirty="0" smtClean="0">
                <a:latin typeface="Malgun Gothic"/>
                <a:ea typeface="Malgun Gothic"/>
                <a:cs typeface="Malgun Gothic"/>
                <a:sym typeface="Malgun Gothic"/>
              </a:rPr>
              <a:t>지원</a:t>
            </a:r>
            <a:r>
              <a:rPr lang="en-US" sz="1202" b="1" i="0" u="none" strike="noStrike" cap="none" dirty="0" err="1" smtClean="0">
                <a:solidFill>
                  <a:srgbClr val="000000"/>
                </a:solidFill>
                <a:latin typeface="Malgun Gothic"/>
                <a:ea typeface="Malgun Gothic"/>
                <a:cs typeface="Malgun Gothic"/>
                <a:sym typeface="Malgun Gothic"/>
              </a:rPr>
              <a:t>내용</a:t>
            </a:r>
            <a:r>
              <a:rPr lang="en-US" sz="1202" b="1" i="0" u="none" strike="noStrike" cap="none" dirty="0" smtClean="0">
                <a:solidFill>
                  <a:srgbClr val="000000"/>
                </a:solidFill>
                <a:latin typeface="Malgun Gothic"/>
                <a:ea typeface="Malgun Gothic"/>
                <a:cs typeface="Malgun Gothic"/>
                <a:sym typeface="Malgun Gothic"/>
              </a:rPr>
              <a:t> </a:t>
            </a:r>
            <a:r>
              <a:rPr lang="en-US" sz="1202"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202"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202" b="1" i="0" u="none" strike="noStrike" cap="none" dirty="0" err="1">
                <a:solidFill>
                  <a:srgbClr val="000000"/>
                </a:solidFill>
                <a:latin typeface="Malgun Gothic"/>
                <a:ea typeface="Malgun Gothic"/>
                <a:cs typeface="Malgun Gothic"/>
                <a:sym typeface="Malgun Gothic"/>
              </a:rPr>
              <a:t>정말로</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수정하시겠습니까</a:t>
            </a:r>
            <a:r>
              <a:rPr lang="en-US" sz="1202" b="1" i="0" u="none" strike="noStrike" cap="none" dirty="0">
                <a:solidFill>
                  <a:srgbClr val="000000"/>
                </a:solidFill>
                <a:latin typeface="Malgun Gothic"/>
                <a:ea typeface="Malgun Gothic"/>
                <a:cs typeface="Malgun Gothic"/>
                <a:sym typeface="Malgun Gothic"/>
              </a:rPr>
              <a:t>? (y/n) 		</a:t>
            </a:r>
            <a:r>
              <a:rPr lang="en-US" sz="1202" b="1" i="0" u="none" strike="noStrike" cap="none" dirty="0" err="1">
                <a:solidFill>
                  <a:srgbClr val="000000"/>
                </a:solidFill>
                <a:latin typeface="Malgun Gothic"/>
                <a:ea typeface="Malgun Gothic"/>
                <a:cs typeface="Malgun Gothic"/>
                <a:sym typeface="Malgun Gothic"/>
              </a:rPr>
              <a:t>정말로</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삭제하시겠습니까</a:t>
            </a:r>
            <a:r>
              <a:rPr lang="en-US" sz="1202" b="1" i="0" u="none" strike="noStrike" cap="none" dirty="0">
                <a:solidFill>
                  <a:srgbClr val="000000"/>
                </a:solidFill>
                <a:latin typeface="Malgun Gothic"/>
                <a:ea typeface="Malgun Gothic"/>
                <a:cs typeface="Malgun Gothic"/>
                <a:sym typeface="Malgun Gothic"/>
              </a:rPr>
              <a:t>? (y/n) </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a:solidFill>
                  <a:srgbClr val="000000"/>
                </a:solidFill>
                <a:latin typeface="Malgun Gothic"/>
                <a:ea typeface="Malgun Gothic"/>
                <a:cs typeface="Malgun Gothic"/>
                <a:sym typeface="Malgun Gothic"/>
              </a:rPr>
              <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a:solidFill>
                  <a:srgbClr val="000000"/>
                </a:solidFill>
                <a:latin typeface="Malgun Gothic"/>
                <a:ea typeface="Malgun Gothic"/>
                <a:cs typeface="Malgun Gothic"/>
                <a:sym typeface="Malgun Gothic"/>
              </a:rPr>
              <a:t>■ y </a:t>
            </a:r>
            <a:r>
              <a:rPr lang="en-US" sz="1202" b="1" i="0" u="none" strike="noStrike" cap="none" dirty="0" err="1">
                <a:solidFill>
                  <a:srgbClr val="000000"/>
                </a:solidFill>
                <a:latin typeface="Malgun Gothic"/>
                <a:ea typeface="Malgun Gothic"/>
                <a:cs typeface="Malgun Gothic"/>
                <a:sym typeface="Malgun Gothic"/>
              </a:rPr>
              <a:t>선택시</a:t>
            </a:r>
            <a:r>
              <a:rPr lang="en-US" sz="1202" b="1" i="0" u="none" strike="noStrike" cap="none" dirty="0">
                <a:solidFill>
                  <a:srgbClr val="000000"/>
                </a:solidFill>
                <a:latin typeface="Malgun Gothic"/>
                <a:ea typeface="Malgun Gothic"/>
                <a:cs typeface="Malgun Gothic"/>
                <a:sym typeface="Malgun Gothic"/>
              </a:rPr>
              <a:t>				■ y </a:t>
            </a:r>
            <a:r>
              <a:rPr lang="en-US" sz="1202" b="1" i="0" u="none" strike="noStrike" cap="none" dirty="0" err="1">
                <a:solidFill>
                  <a:srgbClr val="000000"/>
                </a:solidFill>
                <a:latin typeface="Malgun Gothic"/>
                <a:ea typeface="Malgun Gothic"/>
                <a:cs typeface="Malgun Gothic"/>
                <a:sym typeface="Malgun Gothic"/>
              </a:rPr>
              <a:t>선택시</a:t>
            </a:r>
            <a:r>
              <a:rPr lang="en-US" sz="1202" b="1" i="0" u="none" strike="noStrike" cap="none" dirty="0">
                <a:solidFill>
                  <a:srgbClr val="000000"/>
                </a:solidFill>
                <a:latin typeface="Malgun Gothic"/>
                <a:ea typeface="Malgun Gothic"/>
                <a:cs typeface="Malgun Gothic"/>
                <a:sym typeface="Malgun Gothic"/>
              </a:rPr>
              <a:t>	</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err="1">
                <a:solidFill>
                  <a:srgbClr val="000000"/>
                </a:solidFill>
                <a:latin typeface="Malgun Gothic"/>
                <a:ea typeface="Malgun Gothic"/>
                <a:cs typeface="Malgun Gothic"/>
                <a:sym typeface="Malgun Gothic"/>
              </a:rPr>
              <a:t>수정이</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완료되었습니다</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삭제가</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완료되었습니다</a:t>
            </a:r>
            <a:r>
              <a:rPr lang="en-US" sz="1202" b="1" i="0" u="none" strike="noStrike" cap="none" dirty="0">
                <a:solidFill>
                  <a:srgbClr val="000000"/>
                </a:solidFill>
                <a:latin typeface="Malgun Gothic"/>
                <a:ea typeface="Malgun Gothic"/>
                <a:cs typeface="Malgun Gothic"/>
                <a:sym typeface="Malgun Gothic"/>
              </a:rPr>
              <a:t>.</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a:solidFill>
                  <a:srgbClr val="000000"/>
                </a:solidFill>
                <a:latin typeface="Malgun Gothic"/>
                <a:ea typeface="Malgun Gothic"/>
                <a:cs typeface="Malgun Gothic"/>
                <a:sym typeface="Malgun Gothic"/>
              </a:rPr>
              <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a:solidFill>
                  <a:srgbClr val="000000"/>
                </a:solidFill>
                <a:latin typeface="Malgun Gothic"/>
                <a:ea typeface="Malgun Gothic"/>
                <a:cs typeface="Malgun Gothic"/>
                <a:sym typeface="Malgun Gothic"/>
              </a:rPr>
              <a:t>■ n </a:t>
            </a:r>
            <a:r>
              <a:rPr lang="en-US" sz="1202" b="1" i="0" u="none" strike="noStrike" cap="none" dirty="0" err="1">
                <a:solidFill>
                  <a:srgbClr val="000000"/>
                </a:solidFill>
                <a:latin typeface="Malgun Gothic"/>
                <a:ea typeface="Malgun Gothic"/>
                <a:cs typeface="Malgun Gothic"/>
                <a:sym typeface="Malgun Gothic"/>
              </a:rPr>
              <a:t>선택시</a:t>
            </a:r>
            <a:r>
              <a:rPr lang="en-US" sz="1202" b="1" i="0" u="none" strike="noStrike" cap="none" dirty="0">
                <a:solidFill>
                  <a:srgbClr val="000000"/>
                </a:solidFill>
                <a:latin typeface="Malgun Gothic"/>
                <a:ea typeface="Malgun Gothic"/>
                <a:cs typeface="Malgun Gothic"/>
                <a:sym typeface="Malgun Gothic"/>
              </a:rPr>
              <a:t> 				■ n </a:t>
            </a:r>
            <a:r>
              <a:rPr lang="en-US" sz="1202" b="1" i="0" u="none" strike="noStrike" cap="none" dirty="0" err="1">
                <a:solidFill>
                  <a:srgbClr val="000000"/>
                </a:solidFill>
                <a:latin typeface="Malgun Gothic"/>
                <a:ea typeface="Malgun Gothic"/>
                <a:cs typeface="Malgun Gothic"/>
                <a:sym typeface="Malgun Gothic"/>
              </a:rPr>
              <a:t>선택시</a:t>
            </a:r>
            <a:r>
              <a:rPr lang="en-US" sz="1202" b="1" i="0" u="none" strike="noStrike" cap="none" dirty="0">
                <a:solidFill>
                  <a:srgbClr val="000000"/>
                </a:solidFill>
                <a:latin typeface="Malgun Gothic"/>
                <a:ea typeface="Malgun Gothic"/>
                <a:cs typeface="Malgun Gothic"/>
                <a:sym typeface="Malgun Gothic"/>
              </a:rPr>
              <a:t> </a:t>
            </a:r>
            <a:br>
              <a:rPr lang="en-US" sz="1202" b="1" i="0" u="none" strike="noStrike" cap="none" dirty="0">
                <a:solidFill>
                  <a:srgbClr val="000000"/>
                </a:solidFill>
                <a:latin typeface="Malgun Gothic"/>
                <a:ea typeface="Malgun Gothic"/>
                <a:cs typeface="Malgun Gothic"/>
                <a:sym typeface="Malgun Gothic"/>
              </a:rPr>
            </a:br>
            <a:r>
              <a:rPr lang="en-US" sz="1202" b="1" i="0" u="none" strike="noStrike" cap="none" dirty="0" err="1">
                <a:solidFill>
                  <a:srgbClr val="000000"/>
                </a:solidFill>
                <a:latin typeface="Malgun Gothic"/>
                <a:ea typeface="Malgun Gothic"/>
                <a:cs typeface="Malgun Gothic"/>
                <a:sym typeface="Malgun Gothic"/>
              </a:rPr>
              <a:t>수정이</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취소</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되었습니다</a:t>
            </a:r>
            <a:r>
              <a:rPr lang="en-US" sz="1202" b="1" i="0" u="none" strike="noStrike" cap="none" dirty="0">
                <a:solidFill>
                  <a:srgbClr val="000000"/>
                </a:solidFill>
                <a:latin typeface="Malgun Gothic"/>
                <a:ea typeface="Malgun Gothic"/>
                <a:cs typeface="Malgun Gothic"/>
                <a:sym typeface="Malgun Gothic"/>
              </a:rPr>
              <a:t>. </a:t>
            </a:r>
            <a:r>
              <a:rPr lang="en-US" sz="971"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삭제가</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취소</a:t>
            </a:r>
            <a:r>
              <a:rPr lang="en-US" sz="1202" b="1" i="0" u="none" strike="noStrike" cap="none" dirty="0">
                <a:solidFill>
                  <a:srgbClr val="000000"/>
                </a:solidFill>
                <a:latin typeface="Malgun Gothic"/>
                <a:ea typeface="Malgun Gothic"/>
                <a:cs typeface="Malgun Gothic"/>
                <a:sym typeface="Malgun Gothic"/>
              </a:rPr>
              <a:t> </a:t>
            </a:r>
            <a:r>
              <a:rPr lang="en-US" sz="1202" b="1" i="0" u="none" strike="noStrike" cap="none" dirty="0" err="1">
                <a:solidFill>
                  <a:srgbClr val="000000"/>
                </a:solidFill>
                <a:latin typeface="Malgun Gothic"/>
                <a:ea typeface="Malgun Gothic"/>
                <a:cs typeface="Malgun Gothic"/>
                <a:sym typeface="Malgun Gothic"/>
              </a:rPr>
              <a:t>되었습니다</a:t>
            </a:r>
            <a:r>
              <a:rPr lang="en-US" sz="1202" b="1" i="0" u="none" strike="noStrike" cap="none" dirty="0">
                <a:solidFill>
                  <a:srgbClr val="000000"/>
                </a:solidFill>
                <a:latin typeface="Malgun Gothic"/>
                <a:ea typeface="Malgun Gothic"/>
                <a:cs typeface="Malgun Gothic"/>
                <a:sym typeface="Malgun Gothic"/>
              </a:rPr>
              <a:t>.</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r>
              <a:rPr lang="en-US" sz="925" b="1" i="0" u="none" strike="noStrike" cap="none" dirty="0">
                <a:solidFill>
                  <a:schemeClr val="dk1"/>
                </a:solidFill>
                <a:latin typeface="Malgun Gothic"/>
                <a:ea typeface="Malgun Gothic"/>
                <a:cs typeface="Malgun Gothic"/>
                <a:sym typeface="Malgun Gothic"/>
              </a:rPr>
              <a:t/>
            </a:r>
            <a:br>
              <a:rPr lang="en-US" sz="925" b="1" i="0" u="none" strike="noStrike" cap="none" dirty="0">
                <a:solidFill>
                  <a:schemeClr val="dk1"/>
                </a:solidFill>
                <a:latin typeface="Malgun Gothic"/>
                <a:ea typeface="Malgun Gothic"/>
                <a:cs typeface="Malgun Gothic"/>
                <a:sym typeface="Malgun Gothic"/>
              </a:rPr>
            </a:br>
            <a:endParaRPr sz="925"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6"/>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a.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요청</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c.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검색</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조건</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en-US" sz="1400" b="1" i="0" u="none" strike="noStrike" cap="none" dirty="0" err="1">
                <a:solidFill>
                  <a:schemeClr val="dk1"/>
                </a:solidFill>
                <a:latin typeface="Malgun Gothic"/>
                <a:ea typeface="Malgun Gothic"/>
                <a:cs typeface="Malgun Gothic"/>
                <a:sym typeface="Malgun Gothic"/>
              </a:rPr>
              <a:t>학생명</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b. </a:t>
            </a:r>
            <a:r>
              <a:rPr lang="en-US" sz="1400" b="1" i="0" u="none" strike="noStrike" cap="none" dirty="0" err="1">
                <a:solidFill>
                  <a:schemeClr val="dk1"/>
                </a:solidFill>
                <a:latin typeface="Malgun Gothic"/>
                <a:ea typeface="Malgun Gothic"/>
                <a:cs typeface="Malgun Gothic"/>
                <a:sym typeface="Malgun Gothic"/>
              </a:rPr>
              <a:t>주민번호뒷자리</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c. </a:t>
            </a:r>
            <a:r>
              <a:rPr lang="en-US" sz="1400" b="1" i="0" u="none" strike="noStrike" cap="none" dirty="0" err="1">
                <a:solidFill>
                  <a:schemeClr val="dk1"/>
                </a:solidFill>
                <a:latin typeface="Malgun Gothic"/>
                <a:ea typeface="Malgun Gothic"/>
                <a:cs typeface="Malgun Gothic"/>
                <a:sym typeface="Malgun Gothic"/>
              </a:rPr>
              <a:t>전화번호</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d. </a:t>
            </a:r>
            <a:r>
              <a:rPr lang="en-US" sz="1400" b="1" i="0" u="none" strike="noStrike" cap="none" dirty="0" err="1">
                <a:solidFill>
                  <a:schemeClr val="dk1"/>
                </a:solidFill>
                <a:latin typeface="Malgun Gothic"/>
                <a:ea typeface="Malgun Gothic"/>
                <a:cs typeface="Malgun Gothic"/>
                <a:sym typeface="Malgun Gothic"/>
              </a:rPr>
              <a:t>등록일</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e.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횟수</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7"/>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a.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요청</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c.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검색</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학생명</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홍길동</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300" b="1" i="0" u="none" strike="noStrike" cap="none" dirty="0" err="1">
                <a:solidFill>
                  <a:schemeClr val="dk1"/>
                </a:solidFill>
                <a:latin typeface="Malgun Gothic"/>
                <a:ea typeface="Malgun Gothic"/>
                <a:cs typeface="Malgun Gothic"/>
                <a:sym typeface="Malgun Gothic"/>
              </a:rPr>
              <a:t>학생명</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학생번호</a:t>
            </a:r>
            <a:r>
              <a:rPr lang="en-US" sz="1300" b="1" i="0" u="none" strike="noStrike" cap="none" dirty="0">
                <a:solidFill>
                  <a:schemeClr val="dk1"/>
                </a:solidFill>
                <a:latin typeface="Malgun Gothic"/>
                <a:ea typeface="Malgun Gothic"/>
                <a:cs typeface="Malgun Gothic"/>
                <a:sym typeface="Malgun Gothic"/>
              </a:rPr>
              <a:t>(PK) </a:t>
            </a:r>
            <a:r>
              <a:rPr lang="en-US" sz="1300" b="1" i="0" u="none" strike="noStrike" cap="none" dirty="0" err="1">
                <a:solidFill>
                  <a:schemeClr val="dk1"/>
                </a:solidFill>
                <a:latin typeface="Malgun Gothic"/>
                <a:ea typeface="Malgun Gothic"/>
                <a:cs typeface="Malgun Gothic"/>
                <a:sym typeface="Malgun Gothic"/>
              </a:rPr>
              <a:t>주민번호뒷자리</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전화번호</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등록일</a:t>
            </a:r>
            <a:r>
              <a:rPr lang="en-US" sz="1300" b="1" i="0" u="none" strike="noStrike" cap="none" dirty="0">
                <a:solidFill>
                  <a:schemeClr val="dk1"/>
                </a:solidFill>
                <a:latin typeface="Malgun Gothic"/>
                <a:ea typeface="Malgun Gothic"/>
                <a:cs typeface="Malgun Gothic"/>
                <a:sym typeface="Malgun Gothic"/>
              </a:rPr>
              <a:t>	</a:t>
            </a:r>
            <a:r>
              <a:rPr lang="ko-KR" altLang="en-US" sz="1300" b="1" dirty="0" smtClean="0">
                <a:solidFill>
                  <a:schemeClr val="dk1"/>
                </a:solidFill>
                <a:latin typeface="Malgun Gothic"/>
                <a:ea typeface="Malgun Gothic"/>
                <a:cs typeface="Malgun Gothic"/>
                <a:sym typeface="Malgun Gothic"/>
              </a:rPr>
              <a:t>지원</a:t>
            </a:r>
            <a:r>
              <a:rPr lang="en-US" sz="1300" b="1" i="0" u="none" strike="noStrike" cap="none" dirty="0" smtClean="0">
                <a:solidFill>
                  <a:schemeClr val="dk1"/>
                </a:solidFill>
                <a:latin typeface="Malgun Gothic"/>
                <a:ea typeface="Malgun Gothic"/>
                <a:cs typeface="Malgun Gothic"/>
                <a:sym typeface="Malgun Gothic"/>
              </a:rPr>
              <a:t>(</a:t>
            </a:r>
            <a:r>
              <a:rPr lang="en-US" sz="1300" b="1" i="0" u="none" strike="noStrike" cap="none" dirty="0" err="1">
                <a:solidFill>
                  <a:schemeClr val="dk1"/>
                </a:solidFill>
                <a:latin typeface="Malgun Gothic"/>
                <a:ea typeface="Malgun Gothic"/>
                <a:cs typeface="Malgun Gothic"/>
                <a:sym typeface="Malgun Gothic"/>
              </a:rPr>
              <a:t>요청</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횟수</a:t>
            </a:r>
            <a:r>
              <a:rPr lang="en-US" sz="1300" b="1" i="0" u="none" strike="noStrike" cap="none" dirty="0">
                <a:solidFill>
                  <a:schemeClr val="dk1"/>
                </a:solidFill>
                <a:latin typeface="Malgun Gothic"/>
                <a:ea typeface="Malgun Gothic"/>
                <a:cs typeface="Malgun Gothic"/>
                <a:sym typeface="Malgun Gothic"/>
              </a:rPr>
              <a:t>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a:solidFill>
                  <a:schemeClr val="dk1"/>
                </a:solidFill>
                <a:latin typeface="Malgun Gothic"/>
                <a:ea typeface="Malgun Gothic"/>
                <a:cs typeface="Malgun Gothic"/>
                <a:sym typeface="Malgun Gothic"/>
              </a:rPr>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err="1">
                <a:solidFill>
                  <a:schemeClr val="dk1"/>
                </a:solidFill>
                <a:latin typeface="Malgun Gothic"/>
                <a:ea typeface="Malgun Gothic"/>
                <a:cs typeface="Malgun Gothic"/>
                <a:sym typeface="Malgun Gothic"/>
              </a:rPr>
              <a:t>홍길동</a:t>
            </a:r>
            <a:r>
              <a:rPr lang="en-US" sz="1300" b="1" i="0" u="none" strike="noStrike" cap="none" dirty="0">
                <a:solidFill>
                  <a:schemeClr val="dk1"/>
                </a:solidFill>
                <a:latin typeface="Malgun Gothic"/>
                <a:ea typeface="Malgun Gothic"/>
                <a:cs typeface="Malgun Gothic"/>
                <a:sym typeface="Malgun Gothic"/>
              </a:rPr>
              <a:t>	15    	1234567       010-1234-5678     2019.01.01        3회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err="1">
                <a:solidFill>
                  <a:schemeClr val="dk1"/>
                </a:solidFill>
                <a:latin typeface="Malgun Gothic"/>
                <a:ea typeface="Malgun Gothic"/>
                <a:cs typeface="Malgun Gothic"/>
                <a:sym typeface="Malgun Gothic"/>
              </a:rPr>
              <a:t>홍길동</a:t>
            </a:r>
            <a:r>
              <a:rPr lang="en-US" sz="1300" b="1" i="0" u="none" strike="noStrike" cap="none" dirty="0">
                <a:solidFill>
                  <a:schemeClr val="dk1"/>
                </a:solidFill>
                <a:latin typeface="Malgun Gothic"/>
                <a:ea typeface="Malgun Gothic"/>
                <a:cs typeface="Malgun Gothic"/>
                <a:sym typeface="Malgun Gothic"/>
              </a:rPr>
              <a:t>	30    	7894561       010-9876-5432     2019.03.03	   1회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a:solidFill>
                  <a:schemeClr val="dk1"/>
                </a:solidFill>
                <a:latin typeface="Malgun Gothic"/>
                <a:ea typeface="Malgun Gothic"/>
                <a:cs typeface="Malgun Gothic"/>
                <a:sym typeface="Malgun Gothic"/>
              </a:rPr>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a:solidFill>
                  <a:schemeClr val="dk1"/>
                </a:solidFill>
                <a:latin typeface="Malgun Gothic"/>
                <a:ea typeface="Malgun Gothic"/>
                <a:cs typeface="Malgun Gothic"/>
                <a:sym typeface="Malgun Gothic"/>
              </a:rPr>
              <a:t> z. 뒤로가기 </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을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수정하시려면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해당</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학생번호를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입력해주세요</a:t>
            </a: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8"/>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110" b="1" i="0" u="none" strike="noStrike" cap="none" dirty="0">
                <a:solidFill>
                  <a:schemeClr val="dk1"/>
                </a:solidFill>
                <a:latin typeface="Malgun Gothic"/>
                <a:ea typeface="Malgun Gothic"/>
                <a:cs typeface="Malgun Gothic"/>
                <a:sym typeface="Malgun Gothic"/>
              </a:rPr>
              <a:t>1. </a:t>
            </a:r>
            <a:r>
              <a:rPr lang="en-US" sz="1110" b="1" i="0" u="none" strike="noStrike" cap="none" dirty="0" err="1">
                <a:solidFill>
                  <a:schemeClr val="dk1"/>
                </a:solidFill>
                <a:latin typeface="Malgun Gothic"/>
                <a:ea typeface="Malgun Gothic"/>
                <a:cs typeface="Malgun Gothic"/>
                <a:sym typeface="Malgun Gothic"/>
              </a:rPr>
              <a:t>관리자</a:t>
            </a:r>
            <a:r>
              <a:rPr lang="en-US" sz="1110" b="1" i="0" u="none" strike="noStrike" cap="none" dirty="0">
                <a:solidFill>
                  <a:schemeClr val="dk1"/>
                </a:solidFill>
                <a:latin typeface="Malgun Gothic"/>
                <a:ea typeface="Malgun Gothic"/>
                <a:cs typeface="Malgun Gothic"/>
                <a:sym typeface="Malgun Gothic"/>
              </a:rPr>
              <a:t> – 7. </a:t>
            </a:r>
            <a:r>
              <a:rPr lang="ko-KR" altLang="en-US" sz="1110" b="1" dirty="0" smtClean="0">
                <a:solidFill>
                  <a:schemeClr val="dk1"/>
                </a:solidFill>
                <a:latin typeface="Malgun Gothic"/>
                <a:ea typeface="Malgun Gothic"/>
                <a:cs typeface="Malgun Gothic"/>
                <a:sym typeface="Malgun Gothic"/>
              </a:rPr>
              <a:t>지원활동</a:t>
            </a:r>
            <a:r>
              <a:rPr lang="en-US" sz="1110" b="1" i="0" u="none" strike="noStrike" cap="none" dirty="0" smtClean="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관리</a:t>
            </a:r>
            <a:r>
              <a:rPr lang="en-US" sz="1110" b="1" i="0" u="none" strike="noStrike" cap="none" dirty="0">
                <a:solidFill>
                  <a:schemeClr val="dk1"/>
                </a:solidFill>
                <a:latin typeface="Malgun Gothic"/>
                <a:ea typeface="Malgun Gothic"/>
                <a:cs typeface="Malgun Gothic"/>
                <a:sym typeface="Malgun Gothic"/>
              </a:rPr>
              <a:t> 및 </a:t>
            </a:r>
            <a:r>
              <a:rPr lang="en-US" sz="1110" b="1" i="0" u="none" strike="noStrike" cap="none" dirty="0" err="1">
                <a:solidFill>
                  <a:schemeClr val="dk1"/>
                </a:solidFill>
                <a:latin typeface="Malgun Gothic"/>
                <a:ea typeface="Malgun Gothic"/>
                <a:cs typeface="Malgun Gothic"/>
                <a:sym typeface="Malgun Gothic"/>
              </a:rPr>
              <a:t>조회</a:t>
            </a:r>
            <a:r>
              <a:rPr lang="en-US" sz="1110" b="1" i="0" u="none" strike="noStrike" cap="none" dirty="0">
                <a:solidFill>
                  <a:schemeClr val="dk1"/>
                </a:solidFill>
                <a:latin typeface="Malgun Gothic"/>
                <a:ea typeface="Malgun Gothic"/>
                <a:cs typeface="Malgun Gothic"/>
                <a:sym typeface="Malgun Gothic"/>
              </a:rPr>
              <a:t> - a. </a:t>
            </a:r>
            <a:r>
              <a:rPr lang="ko-KR" altLang="en-US" sz="1110" b="1" dirty="0" smtClean="0">
                <a:solidFill>
                  <a:schemeClr val="dk1"/>
                </a:solidFill>
                <a:latin typeface="Malgun Gothic"/>
                <a:ea typeface="Malgun Gothic"/>
                <a:cs typeface="Malgun Gothic"/>
                <a:sym typeface="Malgun Gothic"/>
              </a:rPr>
              <a:t>지원</a:t>
            </a:r>
            <a:r>
              <a:rPr lang="en-US" sz="1110" b="1" i="0" u="none" strike="noStrike" cap="none" dirty="0" smtClean="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요청</a:t>
            </a:r>
            <a:r>
              <a:rPr lang="en-US" sz="1110" b="1" i="0" u="none" strike="noStrike" cap="none" dirty="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내역</a:t>
            </a:r>
            <a:r>
              <a:rPr lang="en-US" sz="1110" b="1" i="0" u="none" strike="noStrike" cap="none" dirty="0">
                <a:solidFill>
                  <a:schemeClr val="dk1"/>
                </a:solidFill>
                <a:latin typeface="Malgun Gothic"/>
                <a:ea typeface="Malgun Gothic"/>
                <a:cs typeface="Malgun Gothic"/>
                <a:sym typeface="Malgun Gothic"/>
              </a:rPr>
              <a:t> – c. </a:t>
            </a:r>
            <a:r>
              <a:rPr lang="en-US" sz="1110" b="1" i="0" u="none" strike="noStrike" cap="none" dirty="0" err="1">
                <a:solidFill>
                  <a:schemeClr val="dk1"/>
                </a:solidFill>
                <a:latin typeface="Malgun Gothic"/>
                <a:ea typeface="Malgun Gothic"/>
                <a:cs typeface="Malgun Gothic"/>
                <a:sym typeface="Malgun Gothic"/>
              </a:rPr>
              <a:t>학생별</a:t>
            </a:r>
            <a:r>
              <a:rPr lang="en-US" sz="1110" b="1" i="0" u="none" strike="noStrike" cap="none" dirty="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조회</a:t>
            </a:r>
            <a:r>
              <a:rPr lang="en-US" sz="1110" b="1" i="0" u="none" strike="noStrike" cap="none" dirty="0">
                <a:solidFill>
                  <a:schemeClr val="dk1"/>
                </a:solidFill>
                <a:latin typeface="Malgun Gothic"/>
                <a:ea typeface="Malgun Gothic"/>
                <a:cs typeface="Malgun Gothic"/>
                <a:sym typeface="Malgun Gothic"/>
              </a:rPr>
              <a:t> 및 </a:t>
            </a:r>
            <a:r>
              <a:rPr lang="en-US" sz="1110" b="1" i="0" u="none" strike="noStrike" cap="none" dirty="0" err="1">
                <a:solidFill>
                  <a:schemeClr val="dk1"/>
                </a:solidFill>
                <a:latin typeface="Malgun Gothic"/>
                <a:ea typeface="Malgun Gothic"/>
                <a:cs typeface="Malgun Gothic"/>
                <a:sym typeface="Malgun Gothic"/>
              </a:rPr>
              <a:t>수정</a:t>
            </a:r>
            <a:r>
              <a:rPr lang="en-US" sz="1110" b="1" i="0" u="none" strike="noStrike" cap="none" dirty="0">
                <a:solidFill>
                  <a:schemeClr val="dk1"/>
                </a:solidFill>
                <a:latin typeface="Malgun Gothic"/>
                <a:ea typeface="Malgun Gothic"/>
                <a:cs typeface="Malgun Gothic"/>
                <a:sym typeface="Malgun Gothic"/>
              </a:rPr>
              <a:t> – </a:t>
            </a:r>
            <a:r>
              <a:rPr lang="en-US" sz="1110" b="1" i="0" u="none" strike="noStrike" cap="none" dirty="0" err="1">
                <a:solidFill>
                  <a:schemeClr val="dk1"/>
                </a:solidFill>
                <a:latin typeface="Malgun Gothic"/>
                <a:ea typeface="Malgun Gothic"/>
                <a:cs typeface="Malgun Gothic"/>
                <a:sym typeface="Malgun Gothic"/>
              </a:rPr>
              <a:t>검색</a:t>
            </a:r>
            <a:r>
              <a:rPr lang="en-US" sz="1110" b="1" i="0" u="none" strike="noStrike" cap="none" dirty="0">
                <a:solidFill>
                  <a:schemeClr val="dk1"/>
                </a:solidFill>
                <a:latin typeface="Malgun Gothic"/>
                <a:ea typeface="Malgun Gothic"/>
                <a:cs typeface="Malgun Gothic"/>
                <a:sym typeface="Malgun Gothic"/>
              </a:rPr>
              <a:t> – </a:t>
            </a:r>
            <a:r>
              <a:rPr lang="en-US" sz="1110" b="1" i="0" u="none" strike="noStrike" cap="none" dirty="0" err="1">
                <a:solidFill>
                  <a:schemeClr val="dk1"/>
                </a:solidFill>
                <a:latin typeface="Malgun Gothic"/>
                <a:ea typeface="Malgun Gothic"/>
                <a:cs typeface="Malgun Gothic"/>
                <a:sym typeface="Malgun Gothic"/>
              </a:rPr>
              <a:t>조회</a:t>
            </a:r>
            <a:r>
              <a:rPr lang="en-US" sz="1110" b="1" i="0" u="none" strike="noStrike" cap="none" dirty="0">
                <a:solidFill>
                  <a:schemeClr val="dk1"/>
                </a:solidFill>
                <a:latin typeface="Malgun Gothic"/>
                <a:ea typeface="Malgun Gothic"/>
                <a:cs typeface="Malgun Gothic"/>
                <a:sym typeface="Malgun Gothic"/>
              </a:rPr>
              <a:t> 및 </a:t>
            </a:r>
            <a:r>
              <a:rPr lang="en-US" sz="1110" b="1" i="0" u="none" strike="noStrike" cap="none" dirty="0" err="1">
                <a:solidFill>
                  <a:schemeClr val="dk1"/>
                </a:solidFill>
                <a:latin typeface="Malgun Gothic"/>
                <a:ea typeface="Malgun Gothic"/>
                <a:cs typeface="Malgun Gothic"/>
                <a:sym typeface="Malgun Gothic"/>
              </a:rPr>
              <a:t>수정</a:t>
            </a:r>
            <a:endParaRPr sz="111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홍길동</a:t>
            </a:r>
            <a:r>
              <a:rPr lang="en-US" sz="971" b="1" i="0" u="none" strike="noStrike" cap="none" dirty="0">
                <a:solidFill>
                  <a:srgbClr val="000000"/>
                </a:solidFill>
                <a:latin typeface="Malgun Gothic"/>
                <a:ea typeface="Malgun Gothic"/>
                <a:cs typeface="Malgun Gothic"/>
                <a:sym typeface="Malgun Gothic"/>
              </a:rPr>
              <a:t>(</a:t>
            </a:r>
            <a:r>
              <a:rPr lang="en-US" sz="971" b="1" i="0" u="none" strike="noStrike" cap="none" dirty="0" err="1">
                <a:solidFill>
                  <a:srgbClr val="000000"/>
                </a:solidFill>
                <a:latin typeface="Malgun Gothic"/>
                <a:ea typeface="Malgun Gothic"/>
                <a:cs typeface="Malgun Gothic"/>
                <a:sym typeface="Malgun Gothic"/>
              </a:rPr>
              <a:t>학생</a:t>
            </a:r>
            <a:r>
              <a:rPr lang="en-US" sz="971" b="1" i="0" u="none" strike="noStrike" cap="none" dirty="0">
                <a:solidFill>
                  <a:srgbClr val="000000"/>
                </a:solidFill>
                <a:latin typeface="Malgun Gothic"/>
                <a:ea typeface="Malgun Gothic"/>
                <a:cs typeface="Malgun Gothic"/>
                <a:sym typeface="Malgun Gothic"/>
              </a:rPr>
              <a:t>)</a:t>
            </a:r>
            <a:r>
              <a:rPr lang="en-US" sz="971" b="1" i="0" u="none" strike="noStrike" cap="none" dirty="0" err="1">
                <a:solidFill>
                  <a:srgbClr val="000000"/>
                </a:solidFill>
                <a:latin typeface="Malgun Gothic"/>
                <a:ea typeface="Malgun Gothic"/>
                <a:cs typeface="Malgun Gothic"/>
                <a:sym typeface="Malgun Gothic"/>
              </a:rPr>
              <a:t>님의</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상담</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요청</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내역입니다</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자바</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기반</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융합형</a:t>
            </a:r>
            <a:r>
              <a:rPr lang="en-US" sz="971" b="1" i="0" u="none" strike="noStrike" cap="none" dirty="0">
                <a:solidFill>
                  <a:schemeClr val="dk1"/>
                </a:solidFill>
                <a:latin typeface="Malgun Gothic"/>
                <a:ea typeface="Malgun Gothic"/>
                <a:cs typeface="Malgun Gothic"/>
                <a:sym typeface="Malgun Gothic"/>
              </a:rPr>
              <a:t> SW </a:t>
            </a:r>
            <a:r>
              <a:rPr lang="en-US" sz="971" b="1" i="0" u="none" strike="noStrike" cap="none" dirty="0" err="1">
                <a:solidFill>
                  <a:schemeClr val="dk1"/>
                </a:solidFill>
                <a:latin typeface="Malgun Gothic"/>
                <a:ea typeface="Malgun Gothic"/>
                <a:cs typeface="Malgun Gothic"/>
                <a:sym typeface="Malgun Gothic"/>
              </a:rPr>
              <a:t>개발자</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양성과정</a:t>
            </a:r>
            <a:r>
              <a:rPr lang="en-US" sz="971" b="1" i="0" u="none" strike="noStrike" cap="none" dirty="0">
                <a:solidFill>
                  <a:schemeClr val="dk1"/>
                </a:solidFill>
                <a:latin typeface="Malgun Gothic"/>
                <a:ea typeface="Malgun Gothic"/>
                <a:cs typeface="Malgun Gothic"/>
                <a:sym typeface="Malgun Gothic"/>
              </a:rPr>
              <a:t> </a:t>
            </a: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err="1">
                <a:solidFill>
                  <a:srgbClr val="000000"/>
                </a:solidFill>
                <a:latin typeface="Malgun Gothic"/>
                <a:ea typeface="Malgun Gothic"/>
                <a:cs typeface="Malgun Gothic"/>
                <a:sym typeface="Malgun Gothic"/>
              </a:rPr>
              <a:t>요청번호</a:t>
            </a:r>
            <a:r>
              <a:rPr lang="en-US" sz="971" b="1" i="0" u="none" strike="noStrike" cap="none" dirty="0">
                <a:solidFill>
                  <a:srgbClr val="000000"/>
                </a:solidFill>
                <a:latin typeface="Malgun Gothic"/>
                <a:ea typeface="Malgun Gothic"/>
                <a:cs typeface="Malgun Gothic"/>
                <a:sym typeface="Malgun Gothic"/>
              </a:rPr>
              <a:t>(PK)	</a:t>
            </a:r>
            <a:r>
              <a:rPr lang="en-US" sz="971" b="1" i="0" u="none" strike="noStrike" cap="none" dirty="0" err="1">
                <a:solidFill>
                  <a:srgbClr val="000000"/>
                </a:solidFill>
                <a:latin typeface="Malgun Gothic"/>
                <a:ea typeface="Malgun Gothic"/>
                <a:cs typeface="Malgun Gothic"/>
                <a:sym typeface="Malgun Gothic"/>
              </a:rPr>
              <a:t>학번</a:t>
            </a:r>
            <a:r>
              <a:rPr lang="en-US" sz="971" b="1" i="0" u="none" strike="noStrike" cap="none" dirty="0">
                <a:solidFill>
                  <a:srgbClr val="000000"/>
                </a:solidFill>
                <a:latin typeface="Malgun Gothic"/>
                <a:ea typeface="Malgun Gothic"/>
                <a:cs typeface="Malgun Gothic"/>
                <a:sym typeface="Malgun Gothic"/>
              </a:rPr>
              <a:t>(PK)  </a:t>
            </a:r>
            <a:r>
              <a:rPr lang="en-US" sz="971" b="1" i="0" u="none" strike="noStrike" cap="none" dirty="0" err="1">
                <a:solidFill>
                  <a:srgbClr val="000000"/>
                </a:solidFill>
                <a:latin typeface="Malgun Gothic"/>
                <a:ea typeface="Malgun Gothic"/>
                <a:cs typeface="Malgun Gothic"/>
                <a:sym typeface="Malgun Gothic"/>
              </a:rPr>
              <a:t>학생명</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연락처</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smtClean="0">
                <a:solidFill>
                  <a:srgbClr val="000000"/>
                </a:solidFill>
                <a:latin typeface="Malgun Gothic"/>
                <a:ea typeface="Malgun Gothic"/>
                <a:cs typeface="Malgun Gothic"/>
                <a:sym typeface="Malgun Gothic"/>
              </a:rPr>
              <a:t> </a:t>
            </a:r>
            <a:r>
              <a:rPr lang="en-US" sz="971" b="1" i="0" u="none" strike="noStrike" cap="none" dirty="0" err="1" smtClean="0">
                <a:solidFill>
                  <a:srgbClr val="000000"/>
                </a:solidFill>
                <a:latin typeface="Malgun Gothic"/>
                <a:ea typeface="Malgun Gothic"/>
                <a:cs typeface="Malgun Gothic"/>
                <a:sym typeface="Malgun Gothic"/>
              </a:rPr>
              <a:t>상담요청일</a:t>
            </a:r>
            <a:r>
              <a:rPr lang="en-US" sz="971" b="1" i="0" u="none" strike="noStrike" cap="none" dirty="0" smtClean="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상담요청</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내용</a:t>
            </a:r>
            <a:r>
              <a:rPr lang="en-US" sz="971" b="1" i="0" u="none" strike="noStrike" cap="none" dirty="0">
                <a:solidFill>
                  <a:srgbClr val="000000"/>
                </a:solidFill>
                <a:latin typeface="Malgun Gothic"/>
                <a:ea typeface="Malgun Gothic"/>
                <a:cs typeface="Malgun Gothic"/>
                <a:sym typeface="Malgun Gothic"/>
              </a:rPr>
              <a:t>(</a:t>
            </a:r>
            <a:r>
              <a:rPr lang="en-US" sz="971" b="1" i="0" u="none" strike="noStrike" cap="none" dirty="0" err="1">
                <a:solidFill>
                  <a:srgbClr val="000000"/>
                </a:solidFill>
                <a:latin typeface="Malgun Gothic"/>
                <a:ea typeface="Malgun Gothic"/>
                <a:cs typeface="Malgun Gothic"/>
                <a:sym typeface="Malgun Gothic"/>
              </a:rPr>
              <a:t>간략</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1	15          </a:t>
            </a:r>
            <a:r>
              <a:rPr lang="en-US" sz="971" b="1" i="0" u="none" strike="noStrike" cap="none" dirty="0" err="1">
                <a:solidFill>
                  <a:srgbClr val="000000"/>
                </a:solidFill>
                <a:latin typeface="Malgun Gothic"/>
                <a:ea typeface="Malgun Gothic"/>
                <a:cs typeface="Malgun Gothic"/>
                <a:sym typeface="Malgun Gothic"/>
              </a:rPr>
              <a:t>홍길동</a:t>
            </a:r>
            <a:r>
              <a:rPr lang="en-US" sz="971" b="1" i="0" u="none" strike="noStrike" cap="none" dirty="0">
                <a:solidFill>
                  <a:srgbClr val="000000"/>
                </a:solidFill>
                <a:latin typeface="Malgun Gothic"/>
                <a:ea typeface="Malgun Gothic"/>
                <a:cs typeface="Malgun Gothic"/>
                <a:sym typeface="Malgun Gothic"/>
              </a:rPr>
              <a:t>  010-1234-5678  </a:t>
            </a:r>
            <a:r>
              <a:rPr lang="en-US" sz="971" b="1" i="0" u="none" strike="noStrike" cap="none" dirty="0" smtClean="0">
                <a:solidFill>
                  <a:srgbClr val="000000"/>
                </a:solidFill>
                <a:latin typeface="Malgun Gothic"/>
                <a:ea typeface="Malgun Gothic"/>
                <a:cs typeface="Malgun Gothic"/>
                <a:sym typeface="Malgun Gothic"/>
              </a:rPr>
              <a:t>2018.03.05      </a:t>
            </a:r>
            <a:r>
              <a:rPr lang="en-US" sz="971" b="1" i="0" u="none" strike="noStrike" cap="none" dirty="0" err="1">
                <a:solidFill>
                  <a:srgbClr val="000000"/>
                </a:solidFill>
                <a:latin typeface="Malgun Gothic"/>
                <a:ea typeface="Malgun Gothic"/>
                <a:cs typeface="Malgun Gothic"/>
                <a:sym typeface="Malgun Gothic"/>
              </a:rPr>
              <a:t>수업내용이</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어려워요</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2	15          </a:t>
            </a:r>
            <a:r>
              <a:rPr lang="en-US" sz="971" b="1" i="0" u="none" strike="noStrike" cap="none" dirty="0" err="1">
                <a:solidFill>
                  <a:srgbClr val="000000"/>
                </a:solidFill>
                <a:latin typeface="Malgun Gothic"/>
                <a:ea typeface="Malgun Gothic"/>
                <a:cs typeface="Malgun Gothic"/>
                <a:sym typeface="Malgun Gothic"/>
              </a:rPr>
              <a:t>홍길동</a:t>
            </a:r>
            <a:r>
              <a:rPr lang="en-US" sz="971" b="1" i="0" u="none" strike="noStrike" cap="none" dirty="0">
                <a:solidFill>
                  <a:srgbClr val="000000"/>
                </a:solidFill>
                <a:latin typeface="Malgun Gothic"/>
                <a:ea typeface="Malgun Gothic"/>
                <a:cs typeface="Malgun Gothic"/>
                <a:sym typeface="Malgun Gothic"/>
              </a:rPr>
              <a:t>  010-1234-5678  </a:t>
            </a:r>
            <a:r>
              <a:rPr lang="en-US" sz="971" b="1" i="0" u="none" strike="noStrike" cap="none" dirty="0" smtClean="0">
                <a:solidFill>
                  <a:srgbClr val="000000"/>
                </a:solidFill>
                <a:latin typeface="Malgun Gothic"/>
                <a:ea typeface="Malgun Gothic"/>
                <a:cs typeface="Malgun Gothic"/>
                <a:sym typeface="Malgun Gothic"/>
              </a:rPr>
              <a:t>2018.03.06      </a:t>
            </a:r>
            <a:r>
              <a:rPr lang="en-US" sz="971" b="1" i="0" u="none" strike="noStrike" cap="none" dirty="0" err="1">
                <a:solidFill>
                  <a:srgbClr val="000000"/>
                </a:solidFill>
                <a:latin typeface="Malgun Gothic"/>
                <a:ea typeface="Malgun Gothic"/>
                <a:cs typeface="Malgun Gothic"/>
                <a:sym typeface="Malgun Gothic"/>
              </a:rPr>
              <a:t>칠판이</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안보여요</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a. </a:t>
            </a:r>
            <a:r>
              <a:rPr lang="en-US" sz="1295" b="1" i="0" u="none" strike="noStrike" cap="none" dirty="0" err="1">
                <a:solidFill>
                  <a:srgbClr val="000000"/>
                </a:solidFill>
                <a:latin typeface="Malgun Gothic"/>
                <a:ea typeface="Malgun Gothic"/>
                <a:cs typeface="Malgun Gothic"/>
                <a:sym typeface="Malgun Gothic"/>
              </a:rPr>
              <a:t>수정하기</a:t>
            </a: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b. </a:t>
            </a:r>
            <a:r>
              <a:rPr lang="en-US" sz="1295" b="1" i="0" u="none" strike="noStrike" cap="none" dirty="0" err="1">
                <a:solidFill>
                  <a:srgbClr val="000000"/>
                </a:solidFill>
                <a:latin typeface="Malgun Gothic"/>
                <a:ea typeface="Malgun Gothic"/>
                <a:cs typeface="Malgun Gothic"/>
                <a:sym typeface="Malgun Gothic"/>
              </a:rPr>
              <a:t>삭제하기</a:t>
            </a: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z. 뒤로가기</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수정하기</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 </a:t>
            </a:r>
            <a:r>
              <a:rPr lang="en-US" sz="1295" b="1" i="0" u="none" strike="noStrike" cap="none" dirty="0" err="1">
                <a:solidFill>
                  <a:srgbClr val="000000"/>
                </a:solidFill>
                <a:latin typeface="Malgun Gothic"/>
                <a:ea typeface="Malgun Gothic"/>
                <a:cs typeface="Malgun Gothic"/>
                <a:sym typeface="Malgun Gothic"/>
              </a:rPr>
              <a:t>삭제하기</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선택시</a:t>
            </a: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err="1">
                <a:solidFill>
                  <a:srgbClr val="000000"/>
                </a:solidFill>
                <a:latin typeface="Malgun Gothic"/>
                <a:ea typeface="Malgun Gothic"/>
                <a:cs typeface="Malgun Gothic"/>
                <a:sym typeface="Malgun Gothic"/>
              </a:rPr>
              <a:t>요청번호</a:t>
            </a:r>
            <a:r>
              <a:rPr lang="en-US" sz="1295"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r>
              <a:rPr lang="en-US" sz="1295" b="1" i="0" u="none" strike="noStrike" cap="none" dirty="0" err="1">
                <a:solidFill>
                  <a:srgbClr val="000000"/>
                </a:solidFill>
                <a:latin typeface="Malgun Gothic"/>
                <a:ea typeface="Malgun Gothic"/>
                <a:cs typeface="Malgun Gothic"/>
                <a:sym typeface="Malgun Gothic"/>
              </a:rPr>
              <a:t>요청날짜</a:t>
            </a:r>
            <a:r>
              <a:rPr lang="en-US" sz="1295"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r>
              <a:rPr lang="en-US" sz="1295" b="1" i="0" u="none" strike="noStrike" cap="none" dirty="0" err="1">
                <a:solidFill>
                  <a:srgbClr val="000000"/>
                </a:solidFill>
                <a:latin typeface="Malgun Gothic"/>
                <a:ea typeface="Malgun Gothic"/>
                <a:cs typeface="Malgun Gothic"/>
                <a:sym typeface="Malgun Gothic"/>
              </a:rPr>
              <a:t>요청내용</a:t>
            </a:r>
            <a:r>
              <a:rPr lang="en-US" sz="1295"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295" b="1" i="0" u="none" strike="noStrike" cap="none" dirty="0" err="1">
                <a:solidFill>
                  <a:srgbClr val="000000"/>
                </a:solidFill>
                <a:latin typeface="Malgun Gothic"/>
                <a:ea typeface="Malgun Gothic"/>
                <a:cs typeface="Malgun Gothic"/>
                <a:sym typeface="Malgun Gothic"/>
              </a:rPr>
              <a:t>정말로</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수정하시겠습니까</a:t>
            </a:r>
            <a:r>
              <a:rPr lang="en-US" sz="1295" b="1" i="0" u="none" strike="noStrike" cap="none" dirty="0">
                <a:solidFill>
                  <a:srgbClr val="000000"/>
                </a:solidFill>
                <a:latin typeface="Malgun Gothic"/>
                <a:ea typeface="Malgun Gothic"/>
                <a:cs typeface="Malgun Gothic"/>
                <a:sym typeface="Malgun Gothic"/>
              </a:rPr>
              <a:t>? (y/n) 		</a:t>
            </a:r>
            <a:r>
              <a:rPr lang="en-US" sz="1295" b="1" i="0" u="none" strike="noStrike" cap="none" dirty="0" err="1">
                <a:solidFill>
                  <a:srgbClr val="000000"/>
                </a:solidFill>
                <a:latin typeface="Malgun Gothic"/>
                <a:ea typeface="Malgun Gothic"/>
                <a:cs typeface="Malgun Gothic"/>
                <a:sym typeface="Malgun Gothic"/>
              </a:rPr>
              <a:t>정말로</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삭제하시겠습니까</a:t>
            </a:r>
            <a:r>
              <a:rPr lang="en-US" sz="1295" b="1" i="0" u="none" strike="noStrike" cap="none" dirty="0">
                <a:solidFill>
                  <a:srgbClr val="000000"/>
                </a:solidFill>
                <a:latin typeface="Malgun Gothic"/>
                <a:ea typeface="Malgun Gothic"/>
                <a:cs typeface="Malgun Gothic"/>
                <a:sym typeface="Malgun Gothic"/>
              </a:rPr>
              <a:t>? (y/n)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y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 y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err="1">
                <a:solidFill>
                  <a:srgbClr val="000000"/>
                </a:solidFill>
                <a:latin typeface="Malgun Gothic"/>
                <a:ea typeface="Malgun Gothic"/>
                <a:cs typeface="Malgun Gothic"/>
                <a:sym typeface="Malgun Gothic"/>
              </a:rPr>
              <a:t>수정이</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완료되었습니다</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삭제가</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완료되었습니다</a:t>
            </a:r>
            <a:r>
              <a:rPr lang="en-US" sz="1295" b="1" i="0" u="none" strike="noStrike" cap="none" dirty="0">
                <a:solidFill>
                  <a:srgbClr val="000000"/>
                </a:solidFill>
                <a:latin typeface="Malgun Gothic"/>
                <a:ea typeface="Malgun Gothic"/>
                <a:cs typeface="Malgun Gothic"/>
                <a:sym typeface="Malgun Gothic"/>
              </a:rPr>
              <a:t>.</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n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 n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err="1">
                <a:solidFill>
                  <a:srgbClr val="000000"/>
                </a:solidFill>
                <a:latin typeface="Malgun Gothic"/>
                <a:ea typeface="Malgun Gothic"/>
                <a:cs typeface="Malgun Gothic"/>
                <a:sym typeface="Malgun Gothic"/>
              </a:rPr>
              <a:t>수정이</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취소</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되었습니다</a:t>
            </a:r>
            <a:r>
              <a:rPr lang="en-US" sz="1295" b="1" i="0" u="none" strike="noStrike" cap="none" dirty="0">
                <a:solidFill>
                  <a:srgbClr val="000000"/>
                </a:solidFill>
                <a:latin typeface="Malgun Gothic"/>
                <a:ea typeface="Malgun Gothic"/>
                <a:cs typeface="Malgun Gothic"/>
                <a:sym typeface="Malgun Gothic"/>
              </a:rPr>
              <a:t>. </a:t>
            </a:r>
            <a:r>
              <a:rPr lang="en-US" sz="1017"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삭제가</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취소</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되었습니다</a:t>
            </a:r>
            <a:r>
              <a:rPr lang="en-US" sz="1295" b="1" i="0" u="none" strike="noStrike" cap="none" dirty="0">
                <a:solidFill>
                  <a:srgbClr val="000000"/>
                </a:solidFill>
                <a:latin typeface="Malgun Gothic"/>
                <a:ea typeface="Malgun Gothic"/>
                <a:cs typeface="Malgun Gothic"/>
                <a:sym typeface="Malgun Gothic"/>
              </a:rPr>
              <a:t>.</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r>
              <a:rPr lang="en-US" sz="925" b="1" i="0" u="none" strike="noStrike" cap="none" dirty="0">
                <a:solidFill>
                  <a:schemeClr val="dk1"/>
                </a:solidFill>
                <a:latin typeface="Malgun Gothic"/>
                <a:ea typeface="Malgun Gothic"/>
                <a:cs typeface="Malgun Gothic"/>
                <a:sym typeface="Malgun Gothic"/>
              </a:rPr>
              <a:t/>
            </a:r>
            <a:br>
              <a:rPr lang="en-US" sz="925" b="1" i="0" u="none" strike="noStrike" cap="none" dirty="0">
                <a:solidFill>
                  <a:schemeClr val="dk1"/>
                </a:solidFill>
                <a:latin typeface="Malgun Gothic"/>
                <a:ea typeface="Malgun Gothic"/>
                <a:cs typeface="Malgun Gothic"/>
                <a:sym typeface="Malgun Gothic"/>
              </a:rPr>
            </a:br>
            <a:endParaRPr sz="925"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9"/>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ko-KR" altLang="en-US" b="1" dirty="0" smtClean="0">
                <a:solidFill>
                  <a:schemeClr val="dk1"/>
                </a:solidFill>
                <a:latin typeface="Malgun Gothic"/>
                <a:ea typeface="Malgun Gothic"/>
                <a:cs typeface="Malgun Gothic"/>
                <a:sym typeface="Malgun Gothic"/>
              </a:rPr>
              <a:t>활동 </a:t>
            </a:r>
            <a:r>
              <a:rPr lang="en-US" sz="1400" b="1" i="0" u="none" strike="noStrike" cap="none" dirty="0" err="1" smtClean="0">
                <a:solidFill>
                  <a:schemeClr val="dk1"/>
                </a:solidFill>
                <a:latin typeface="Malgun Gothic"/>
                <a:ea typeface="Malgun Gothic"/>
                <a:cs typeface="Malgun Gothic"/>
                <a:sym typeface="Malgun Gothic"/>
              </a:rPr>
              <a:t>내역</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en-US" sz="1400" b="1" i="0" u="none" strike="noStrike" cap="none" dirty="0" err="1">
                <a:solidFill>
                  <a:schemeClr val="dk1"/>
                </a:solidFill>
                <a:latin typeface="Malgun Gothic"/>
                <a:ea typeface="Malgun Gothic"/>
                <a:cs typeface="Malgun Gothic"/>
                <a:sym typeface="Malgun Gothic"/>
              </a:rPr>
              <a:t>일괄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b. </a:t>
            </a:r>
            <a:r>
              <a:rPr lang="en-US" sz="1400" b="1" i="0" u="none" strike="noStrike" cap="none" dirty="0" err="1">
                <a:solidFill>
                  <a:schemeClr val="dk1"/>
                </a:solidFill>
                <a:latin typeface="Malgun Gothic"/>
                <a:ea typeface="Malgun Gothic"/>
                <a:cs typeface="Malgun Gothic"/>
                <a:sym typeface="Malgun Gothic"/>
              </a:rPr>
              <a:t>교사별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c.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70"/>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일지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a. </a:t>
            </a:r>
            <a:r>
              <a:rPr lang="en-US" sz="1400" b="1" i="0" u="none" strike="noStrike" cap="none" dirty="0" err="1">
                <a:solidFill>
                  <a:schemeClr val="dk1"/>
                </a:solidFill>
                <a:latin typeface="Malgun Gothic"/>
                <a:ea typeface="Malgun Gothic"/>
                <a:cs typeface="Malgun Gothic"/>
                <a:sym typeface="Malgun Gothic"/>
              </a:rPr>
              <a:t>일괄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050" b="1" dirty="0" smtClean="0">
                <a:solidFill>
                  <a:schemeClr val="dk1"/>
                </a:solidFill>
                <a:latin typeface="Malgun Gothic"/>
                <a:ea typeface="Malgun Gothic"/>
                <a:cs typeface="Malgun Gothic"/>
                <a:sym typeface="Malgun Gothic"/>
              </a:rPr>
              <a:t>지원</a:t>
            </a:r>
            <a:r>
              <a:rPr lang="en-US" sz="1050" b="1" i="0" u="none" strike="noStrike" cap="none" dirty="0" err="1" smtClean="0">
                <a:solidFill>
                  <a:schemeClr val="dk1"/>
                </a:solidFill>
                <a:latin typeface="Malgun Gothic"/>
                <a:ea typeface="Malgun Gothic"/>
                <a:cs typeface="Malgun Gothic"/>
                <a:sym typeface="Malgun Gothic"/>
              </a:rPr>
              <a:t>번호</a:t>
            </a:r>
            <a:r>
              <a:rPr lang="en-US" sz="1050" b="1" i="0" u="none" strike="noStrike" cap="none" dirty="0">
                <a:solidFill>
                  <a:schemeClr val="dk1"/>
                </a:solidFill>
                <a:latin typeface="Malgun Gothic"/>
                <a:ea typeface="Malgun Gothic"/>
                <a:cs typeface="Malgun Gothic"/>
                <a:sym typeface="Malgun Gothic"/>
              </a:rPr>
              <a:t>	</a:t>
            </a:r>
            <a:r>
              <a:rPr lang="ko-KR" altLang="en-US" sz="1050" b="1" dirty="0" smtClean="0">
                <a:solidFill>
                  <a:schemeClr val="dk1"/>
                </a:solidFill>
                <a:latin typeface="Malgun Gothic"/>
                <a:ea typeface="Malgun Gothic"/>
                <a:cs typeface="Malgun Gothic"/>
                <a:sym typeface="Malgun Gothic"/>
              </a:rPr>
              <a:t>지원</a:t>
            </a:r>
            <a:r>
              <a:rPr lang="en-US" sz="1050" b="1" i="0" u="none" strike="noStrike" cap="none" dirty="0" err="1" smtClean="0">
                <a:solidFill>
                  <a:schemeClr val="dk1"/>
                </a:solidFill>
                <a:latin typeface="Malgun Gothic"/>
                <a:ea typeface="Malgun Gothic"/>
                <a:cs typeface="Malgun Gothic"/>
                <a:sym typeface="Malgun Gothic"/>
              </a:rPr>
              <a:t>일시</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교사명</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학생명</a:t>
            </a:r>
            <a:r>
              <a:rPr lang="en-US" sz="1050" b="1" i="0" u="none" strike="noStrike" cap="none" dirty="0">
                <a:solidFill>
                  <a:schemeClr val="dk1"/>
                </a:solidFill>
                <a:latin typeface="Malgun Gothic"/>
                <a:ea typeface="Malgun Gothic"/>
                <a:cs typeface="Malgun Gothic"/>
                <a:sym typeface="Malgun Gothic"/>
              </a:rPr>
              <a:t>	</a:t>
            </a:r>
            <a:r>
              <a:rPr lang="ko-KR" altLang="en-US" sz="1050" b="1" i="0" u="none" strike="noStrike" cap="none" dirty="0" smtClean="0">
                <a:solidFill>
                  <a:schemeClr val="dk1"/>
                </a:solidFill>
                <a:latin typeface="Malgun Gothic"/>
                <a:ea typeface="Malgun Gothic"/>
                <a:cs typeface="Malgun Gothic"/>
                <a:sym typeface="Malgun Gothic"/>
              </a:rPr>
              <a:t>지원</a:t>
            </a:r>
            <a:r>
              <a:rPr lang="en-US" sz="1050" b="1" i="0" u="none" strike="noStrike" cap="none" dirty="0" err="1" smtClean="0">
                <a:solidFill>
                  <a:schemeClr val="dk1"/>
                </a:solidFill>
                <a:latin typeface="Malgun Gothic"/>
                <a:ea typeface="Malgun Gothic"/>
                <a:cs typeface="Malgun Gothic"/>
                <a:sym typeface="Malgun Gothic"/>
              </a:rPr>
              <a:t>요청내용</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상담내용</a:t>
            </a:r>
            <a:endParaRPr sz="105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05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050" b="1" i="0" u="none" strike="noStrike" cap="none" dirty="0">
                <a:solidFill>
                  <a:schemeClr val="dk1"/>
                </a:solidFill>
                <a:latin typeface="Malgun Gothic"/>
                <a:ea typeface="Malgun Gothic"/>
                <a:cs typeface="Malgun Gothic"/>
                <a:sym typeface="Malgun Gothic"/>
              </a:rPr>
              <a:t>1	2019.02.03	</a:t>
            </a:r>
            <a:r>
              <a:rPr lang="en-US" sz="1050" b="1" i="0" u="none" strike="noStrike" cap="none" dirty="0" err="1">
                <a:solidFill>
                  <a:schemeClr val="dk1"/>
                </a:solidFill>
                <a:latin typeface="Malgun Gothic"/>
                <a:ea typeface="Malgun Gothic"/>
                <a:cs typeface="Malgun Gothic"/>
                <a:sym typeface="Malgun Gothic"/>
              </a:rPr>
              <a:t>홍길동</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아무개</a:t>
            </a:r>
            <a:r>
              <a:rPr lang="en-US" sz="1050" b="1" i="0" u="none" strike="noStrike" cap="none" dirty="0">
                <a:solidFill>
                  <a:schemeClr val="dk1"/>
                </a:solidFill>
                <a:latin typeface="Malgun Gothic"/>
                <a:ea typeface="Malgun Gothic"/>
                <a:cs typeface="Malgun Gothic"/>
                <a:sym typeface="Malgun Gothic"/>
              </a:rPr>
              <a:t>	</a:t>
            </a:r>
            <a:r>
              <a:rPr lang="ko-KR" altLang="en-US" sz="1050" b="1" i="0" u="none" strike="noStrike" cap="none" dirty="0" smtClean="0">
                <a:solidFill>
                  <a:schemeClr val="dk1"/>
                </a:solidFill>
                <a:latin typeface="Malgun Gothic"/>
                <a:ea typeface="Malgun Gothic"/>
                <a:cs typeface="Malgun Gothic"/>
                <a:sym typeface="Malgun Gothic"/>
              </a:rPr>
              <a:t>취업고민</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smtClean="0">
                <a:solidFill>
                  <a:schemeClr val="dk1"/>
                </a:solidFill>
                <a:latin typeface="Malgun Gothic"/>
                <a:ea typeface="Malgun Gothic"/>
                <a:cs typeface="Malgun Gothic"/>
                <a:sym typeface="Malgun Gothic"/>
              </a:rPr>
              <a:t>	</a:t>
            </a:r>
            <a:r>
              <a:rPr lang="ko-KR" altLang="en-US" sz="1050" b="1" i="0" u="none" strike="noStrike" cap="none" dirty="0" err="1" smtClean="0">
                <a:solidFill>
                  <a:schemeClr val="dk1"/>
                </a:solidFill>
                <a:latin typeface="Malgun Gothic"/>
                <a:ea typeface="Malgun Gothic"/>
                <a:cs typeface="Malgun Gothic"/>
                <a:sym typeface="Malgun Gothic"/>
              </a:rPr>
              <a:t>고민고민하지마</a:t>
            </a:r>
            <a:r>
              <a:rPr lang="en-US" sz="1050" b="1" i="0" u="none" strike="noStrike" cap="none" dirty="0" smtClean="0">
                <a:solidFill>
                  <a:schemeClr val="dk1"/>
                </a:solidFill>
                <a:latin typeface="Malgun Gothic"/>
                <a:ea typeface="Malgun Gothic"/>
                <a:cs typeface="Malgun Gothic"/>
                <a:sym typeface="Malgun Gothic"/>
              </a:rPr>
              <a:t>!</a:t>
            </a:r>
            <a:endParaRPr/>
          </a:p>
          <a:p>
            <a:pPr lvl="0">
              <a:lnSpc>
                <a:spcPct val="90000"/>
              </a:lnSpc>
            </a:pPr>
            <a:r>
              <a:rPr lang="en-US" sz="1050" b="1" i="0" u="none" strike="noStrike" cap="none" dirty="0">
                <a:solidFill>
                  <a:schemeClr val="dk1"/>
                </a:solidFill>
                <a:latin typeface="Malgun Gothic"/>
                <a:ea typeface="Malgun Gothic"/>
                <a:cs typeface="Malgun Gothic"/>
                <a:sym typeface="Malgun Gothic"/>
              </a:rPr>
              <a:t>2	2019.03.11	</a:t>
            </a:r>
            <a:r>
              <a:rPr lang="en-US" sz="1050" b="1" i="0" u="none" strike="noStrike" cap="none" dirty="0" err="1">
                <a:solidFill>
                  <a:schemeClr val="dk1"/>
                </a:solidFill>
                <a:latin typeface="Malgun Gothic"/>
                <a:ea typeface="Malgun Gothic"/>
                <a:cs typeface="Malgun Gothic"/>
                <a:sym typeface="Malgun Gothic"/>
              </a:rPr>
              <a:t>홍길동</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아무개</a:t>
            </a:r>
            <a:r>
              <a:rPr lang="en-US" sz="1050" b="1" i="0" u="none" strike="noStrike" cap="none" dirty="0">
                <a:solidFill>
                  <a:schemeClr val="dk1"/>
                </a:solidFill>
                <a:latin typeface="Malgun Gothic"/>
                <a:ea typeface="Malgun Gothic"/>
                <a:cs typeface="Malgun Gothic"/>
                <a:sym typeface="Malgun Gothic"/>
              </a:rPr>
              <a:t>	</a:t>
            </a:r>
            <a:r>
              <a:rPr lang="ko-KR" altLang="en-US" sz="1050" b="1" i="0" u="none" strike="noStrike" cap="none" dirty="0" smtClean="0">
                <a:solidFill>
                  <a:schemeClr val="dk1"/>
                </a:solidFill>
                <a:latin typeface="Malgun Gothic"/>
                <a:ea typeface="Malgun Gothic"/>
                <a:cs typeface="Malgun Gothic"/>
                <a:sym typeface="Malgun Gothic"/>
              </a:rPr>
              <a:t>포트폴리오고민</a:t>
            </a:r>
            <a:r>
              <a:rPr lang="en-US" sz="1050" b="1" i="0" u="none" strike="noStrike" cap="none" dirty="0">
                <a:solidFill>
                  <a:schemeClr val="dk1"/>
                </a:solidFill>
                <a:latin typeface="Malgun Gothic"/>
                <a:ea typeface="Malgun Gothic"/>
                <a:cs typeface="Malgun Gothic"/>
                <a:sym typeface="Malgun Gothic"/>
              </a:rPr>
              <a:t>	</a:t>
            </a:r>
            <a:r>
              <a:rPr lang="ko-KR" altLang="en-US" sz="1050" b="1" dirty="0" err="1" smtClean="0">
                <a:solidFill>
                  <a:schemeClr val="dk1"/>
                </a:solidFill>
                <a:latin typeface="Malgun Gothic"/>
                <a:ea typeface="Malgun Gothic"/>
                <a:cs typeface="Malgun Gothic"/>
                <a:sym typeface="Malgun Gothic"/>
              </a:rPr>
              <a:t>고민고민하지마</a:t>
            </a:r>
            <a:r>
              <a:rPr lang="en-US" altLang="ko-KR" sz="1050" b="1" dirty="0" smtClean="0">
                <a:solidFill>
                  <a:schemeClr val="dk1"/>
                </a:solidFill>
                <a:latin typeface="Malgun Gothic"/>
                <a:ea typeface="Malgun Gothic"/>
                <a:cs typeface="Malgun Gothic"/>
                <a:sym typeface="Malgun Gothic"/>
              </a:rPr>
              <a:t>!</a:t>
            </a:r>
            <a:endParaRPr lang="ko-KR" altLang="en-US" sz="1050" dirty="0" smtClean="0"/>
          </a:p>
          <a:p>
            <a:pPr lvl="0">
              <a:lnSpc>
                <a:spcPct val="90000"/>
              </a:lnSpc>
            </a:pPr>
            <a:r>
              <a:rPr lang="en-US" sz="1050" b="1" i="0" u="none" strike="noStrike" cap="none" dirty="0" smtClean="0">
                <a:solidFill>
                  <a:schemeClr val="dk1"/>
                </a:solidFill>
                <a:latin typeface="Malgun Gothic"/>
                <a:ea typeface="Malgun Gothic"/>
                <a:cs typeface="Malgun Gothic"/>
                <a:sym typeface="Malgun Gothic"/>
              </a:rPr>
              <a:t>3</a:t>
            </a:r>
            <a:r>
              <a:rPr lang="en-US" sz="1050" b="1" i="0" u="none" strike="noStrike" cap="none" dirty="0">
                <a:solidFill>
                  <a:schemeClr val="dk1"/>
                </a:solidFill>
                <a:latin typeface="Malgun Gothic"/>
                <a:ea typeface="Malgun Gothic"/>
                <a:cs typeface="Malgun Gothic"/>
                <a:sym typeface="Malgun Gothic"/>
              </a:rPr>
              <a:t>	2019.03.15	</a:t>
            </a:r>
            <a:r>
              <a:rPr lang="en-US" sz="1050" b="1" i="0" u="none" strike="noStrike" cap="none" dirty="0" err="1">
                <a:solidFill>
                  <a:schemeClr val="dk1"/>
                </a:solidFill>
                <a:latin typeface="Malgun Gothic"/>
                <a:ea typeface="Malgun Gothic"/>
                <a:cs typeface="Malgun Gothic"/>
                <a:sym typeface="Malgun Gothic"/>
              </a:rPr>
              <a:t>길길동</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하하하</a:t>
            </a:r>
            <a:r>
              <a:rPr lang="en-US" sz="1050" b="1" i="0" u="none" strike="noStrike" cap="none" dirty="0">
                <a:solidFill>
                  <a:schemeClr val="dk1"/>
                </a:solidFill>
                <a:latin typeface="Malgun Gothic"/>
                <a:ea typeface="Malgun Gothic"/>
                <a:cs typeface="Malgun Gothic"/>
                <a:sym typeface="Malgun Gothic"/>
              </a:rPr>
              <a:t>	</a:t>
            </a:r>
            <a:r>
              <a:rPr lang="ko-KR" altLang="en-US" sz="1050" b="1" dirty="0" smtClean="0">
                <a:solidFill>
                  <a:schemeClr val="dk1"/>
                </a:solidFill>
                <a:latin typeface="Malgun Gothic"/>
                <a:ea typeface="Malgun Gothic"/>
                <a:cs typeface="Malgun Gothic"/>
                <a:sym typeface="Malgun Gothic"/>
              </a:rPr>
              <a:t>면접고민</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smtClean="0">
                <a:solidFill>
                  <a:schemeClr val="dk1"/>
                </a:solidFill>
                <a:latin typeface="Malgun Gothic"/>
                <a:ea typeface="Malgun Gothic"/>
                <a:cs typeface="Malgun Gothic"/>
                <a:sym typeface="Malgun Gothic"/>
              </a:rPr>
              <a:t>	</a:t>
            </a:r>
            <a:r>
              <a:rPr lang="ko-KR" altLang="en-US" sz="1050" b="1" dirty="0" err="1" smtClean="0">
                <a:solidFill>
                  <a:schemeClr val="dk1"/>
                </a:solidFill>
                <a:latin typeface="Malgun Gothic"/>
                <a:ea typeface="Malgun Gothic"/>
                <a:cs typeface="Malgun Gothic"/>
                <a:sym typeface="Malgun Gothic"/>
              </a:rPr>
              <a:t>고민고민하지마</a:t>
            </a:r>
            <a:r>
              <a:rPr lang="en-US" altLang="ko-KR" sz="1050" b="1" dirty="0" smtClean="0">
                <a:solidFill>
                  <a:schemeClr val="dk1"/>
                </a:solidFill>
                <a:latin typeface="Malgun Gothic"/>
                <a:ea typeface="Malgun Gothic"/>
                <a:cs typeface="Malgun Gothic"/>
                <a:sym typeface="Malgun Gothic"/>
              </a:rPr>
              <a:t>!</a:t>
            </a:r>
            <a:endParaRPr lang="ko-KR" altLang="en-US" sz="1050" dirty="0" smtClean="0"/>
          </a:p>
          <a:p>
            <a:pPr marL="0" marR="0" lvl="0" indent="0" algn="l" rtl="0">
              <a:lnSpc>
                <a:spcPct val="90000"/>
              </a:lnSpc>
              <a:spcBef>
                <a:spcPts val="0"/>
              </a:spcBef>
              <a:spcAft>
                <a:spcPts val="0"/>
              </a:spcAft>
              <a:buNone/>
            </a:pPr>
            <a:endParaRPr sz="105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050" b="1" i="0" u="none" strike="noStrike" cap="none" dirty="0">
                <a:solidFill>
                  <a:schemeClr val="dk1"/>
                </a:solidFill>
                <a:latin typeface="Malgun Gothic"/>
                <a:ea typeface="Malgun Gothic"/>
                <a:cs typeface="Malgun Gothic"/>
                <a:sym typeface="Malgun Gothic"/>
              </a:rPr>
              <a:t>---------------------------------------------------------------------------------------------------------------------------------------</a:t>
            </a:r>
            <a:r>
              <a:rPr lang="en-US" sz="1300"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a. </a:t>
            </a:r>
            <a:r>
              <a:rPr lang="en-US" sz="1300" b="1" i="0" u="none" strike="noStrike" cap="none" dirty="0" err="1">
                <a:solidFill>
                  <a:srgbClr val="000000"/>
                </a:solidFill>
                <a:latin typeface="Malgun Gothic"/>
                <a:ea typeface="Malgun Gothic"/>
                <a:cs typeface="Malgun Gothic"/>
                <a:sym typeface="Malgun Gothic"/>
              </a:rPr>
              <a:t>수정하기</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b. </a:t>
            </a:r>
            <a:r>
              <a:rPr lang="en-US" sz="1300" b="1" i="0" u="none" strike="noStrike" cap="none" dirty="0" err="1">
                <a:solidFill>
                  <a:srgbClr val="000000"/>
                </a:solidFill>
                <a:latin typeface="Malgun Gothic"/>
                <a:ea typeface="Malgun Gothic"/>
                <a:cs typeface="Malgun Gothic"/>
                <a:sym typeface="Malgun Gothic"/>
              </a:rPr>
              <a:t>삭제하기</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z. 뒤로가기</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수정하기</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a:t>
            </a:r>
            <a:r>
              <a:rPr lang="en-US" sz="1300" b="1" i="0" u="none" strike="noStrike" cap="none" dirty="0" err="1">
                <a:solidFill>
                  <a:srgbClr val="000000"/>
                </a:solidFill>
                <a:latin typeface="Malgun Gothic"/>
                <a:ea typeface="Malgun Gothic"/>
                <a:cs typeface="Malgun Gothic"/>
                <a:sym typeface="Malgun Gothic"/>
              </a:rPr>
              <a:t>삭제하기</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선택시</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번호</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일시</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내용</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300" b="1" i="0" u="none" strike="noStrike" cap="none" dirty="0" err="1">
                <a:solidFill>
                  <a:srgbClr val="000000"/>
                </a:solidFill>
                <a:latin typeface="Malgun Gothic"/>
                <a:ea typeface="Malgun Gothic"/>
                <a:cs typeface="Malgun Gothic"/>
                <a:sym typeface="Malgun Gothic"/>
              </a:rPr>
              <a:t>정말로</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수정하시겠습니까</a:t>
            </a:r>
            <a:r>
              <a:rPr lang="en-US" sz="1300" b="1" i="0" u="none" strike="noStrike" cap="none" dirty="0">
                <a:solidFill>
                  <a:srgbClr val="000000"/>
                </a:solidFill>
                <a:latin typeface="Malgun Gothic"/>
                <a:ea typeface="Malgun Gothic"/>
                <a:cs typeface="Malgun Gothic"/>
                <a:sym typeface="Malgun Gothic"/>
              </a:rPr>
              <a:t>? (y/n) 		</a:t>
            </a:r>
            <a:r>
              <a:rPr lang="en-US" sz="1300" b="1" i="0" u="none" strike="noStrike" cap="none" dirty="0" err="1">
                <a:solidFill>
                  <a:srgbClr val="000000"/>
                </a:solidFill>
                <a:latin typeface="Malgun Gothic"/>
                <a:ea typeface="Malgun Gothic"/>
                <a:cs typeface="Malgun Gothic"/>
                <a:sym typeface="Malgun Gothic"/>
              </a:rPr>
              <a:t>정말로</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삭제하시겠습니까</a:t>
            </a:r>
            <a:r>
              <a:rPr lang="en-US" sz="1300" b="1" i="0" u="none" strike="noStrike" cap="none" dirty="0">
                <a:solidFill>
                  <a:srgbClr val="000000"/>
                </a:solidFill>
                <a:latin typeface="Malgun Gothic"/>
                <a:ea typeface="Malgun Gothic"/>
                <a:cs typeface="Malgun Gothic"/>
                <a:sym typeface="Malgun Gothic"/>
              </a:rPr>
              <a:t>? (y/n)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y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y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err="1">
                <a:solidFill>
                  <a:srgbClr val="000000"/>
                </a:solidFill>
                <a:latin typeface="Malgun Gothic"/>
                <a:ea typeface="Malgun Gothic"/>
                <a:cs typeface="Malgun Gothic"/>
                <a:sym typeface="Malgun Gothic"/>
              </a:rPr>
              <a:t>수정이</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완료되었습니다</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삭제가</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완료되었습니다</a:t>
            </a:r>
            <a:r>
              <a:rPr lang="en-US" sz="1300" b="1" i="0" u="none" strike="noStrike" cap="none" dirty="0">
                <a:solidFill>
                  <a:srgbClr val="000000"/>
                </a:solidFill>
                <a:latin typeface="Malgun Gothic"/>
                <a:ea typeface="Malgun Gothic"/>
                <a:cs typeface="Malgun Gothic"/>
                <a:sym typeface="Malgun Gothic"/>
              </a:rPr>
              <a:t>.</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n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n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err="1">
                <a:solidFill>
                  <a:srgbClr val="000000"/>
                </a:solidFill>
                <a:latin typeface="Malgun Gothic"/>
                <a:ea typeface="Malgun Gothic"/>
                <a:cs typeface="Malgun Gothic"/>
                <a:sym typeface="Malgun Gothic"/>
              </a:rPr>
              <a:t>수정이</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취소</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되었습니다</a:t>
            </a:r>
            <a:r>
              <a:rPr lang="en-US" sz="1300" b="1" i="0" u="none" strike="noStrike" cap="none" dirty="0">
                <a:solidFill>
                  <a:srgbClr val="000000"/>
                </a:solidFill>
                <a:latin typeface="Malgun Gothic"/>
                <a:ea typeface="Malgun Gothic"/>
                <a:cs typeface="Malgun Gothic"/>
                <a:sym typeface="Malgun Gothic"/>
              </a:rPr>
              <a:t>. </a:t>
            </a:r>
            <a:r>
              <a:rPr lang="en-US" sz="105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삭제가</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취소</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되었습니다</a:t>
            </a:r>
            <a:r>
              <a:rPr lang="en-US" sz="1300" b="1" i="0" u="none" strike="noStrike" cap="none" dirty="0">
                <a:solidFill>
                  <a:srgbClr val="000000"/>
                </a:solidFill>
                <a:latin typeface="Malgun Gothic"/>
                <a:ea typeface="Malgun Gothic"/>
                <a:cs typeface="Malgun Gothic"/>
                <a:sym typeface="Malgun Gothic"/>
              </a:rPr>
              <a:t>. </a:t>
            </a:r>
            <a:r>
              <a:rPr lang="en-US" sz="1050" b="1" i="0" u="none" strike="noStrike" cap="none" dirty="0">
                <a:solidFill>
                  <a:srgbClr val="000000"/>
                </a:solidFill>
                <a:latin typeface="Malgun Gothic"/>
                <a:ea typeface="Malgun Gothic"/>
                <a:cs typeface="Malgun Gothic"/>
                <a:sym typeface="Malgun Gothic"/>
              </a:rPr>
              <a:t>	     </a:t>
            </a:r>
            <a:endParaRPr/>
          </a:p>
          <a:p>
            <a:pPr marL="0" marR="0" lvl="0" indent="0" algn="l" rtl="0">
              <a:lnSpc>
                <a:spcPct val="90000"/>
              </a:lnSpc>
              <a:spcBef>
                <a:spcPts val="0"/>
              </a:spcBef>
              <a:spcAft>
                <a:spcPts val="0"/>
              </a:spcAft>
              <a:buNone/>
            </a:pPr>
            <a:endParaRPr sz="105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71"/>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b. </a:t>
            </a:r>
            <a:r>
              <a:rPr lang="en-US" sz="1400" b="1" i="0" u="none" strike="noStrike" cap="none" dirty="0" err="1">
                <a:solidFill>
                  <a:schemeClr val="dk1"/>
                </a:solidFill>
                <a:latin typeface="Malgun Gothic"/>
                <a:ea typeface="Malgun Gothic"/>
                <a:cs typeface="Malgun Gothic"/>
                <a:sym typeface="Malgun Gothic"/>
              </a:rPr>
              <a:t>교사별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과정기간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교사명</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강의실</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자바</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기반</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융합형</a:t>
            </a:r>
            <a:r>
              <a:rPr lang="en-US" sz="1400" b="1" i="0" u="none" strike="noStrike" cap="none" dirty="0">
                <a:solidFill>
                  <a:schemeClr val="dk1"/>
                </a:solidFill>
                <a:latin typeface="Malgun Gothic"/>
                <a:ea typeface="Malgun Gothic"/>
                <a:cs typeface="Malgun Gothic"/>
                <a:sym typeface="Malgun Gothic"/>
              </a:rPr>
              <a:t> SW	 2019.01.01 ~ 	</a:t>
            </a:r>
            <a:r>
              <a:rPr lang="en-US" sz="1400" b="1" i="0" u="none" strike="noStrike" cap="none" dirty="0" err="1">
                <a:solidFill>
                  <a:schemeClr val="dk1"/>
                </a:solidFill>
                <a:latin typeface="Malgun Gothic"/>
                <a:ea typeface="Malgun Gothic"/>
                <a:cs typeface="Malgun Gothic"/>
                <a:sym typeface="Malgun Gothic"/>
              </a:rPr>
              <a:t>홍길동</a:t>
            </a:r>
            <a:r>
              <a:rPr lang="en-US" sz="1400" b="1" i="0" u="none" strike="noStrike" cap="none" dirty="0">
                <a:solidFill>
                  <a:schemeClr val="dk1"/>
                </a:solidFill>
                <a:latin typeface="Malgun Gothic"/>
                <a:ea typeface="Malgun Gothic"/>
                <a:cs typeface="Malgun Gothic"/>
                <a:sym typeface="Malgun Gothic"/>
              </a:rPr>
              <a:t>	    6</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2019.07.13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2. </a:t>
            </a:r>
            <a:r>
              <a:rPr lang="en-US" sz="1400" b="1" i="0" u="none" strike="noStrike" cap="none" dirty="0" err="1">
                <a:solidFill>
                  <a:schemeClr val="dk1"/>
                </a:solidFill>
                <a:latin typeface="Malgun Gothic"/>
                <a:ea typeface="Malgun Gothic"/>
                <a:cs typeface="Malgun Gothic"/>
                <a:sym typeface="Malgun Gothic"/>
              </a:rPr>
              <a:t>Java를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활용한</a:t>
            </a:r>
            <a:r>
              <a:rPr lang="en-US" sz="1400" b="1" i="0" u="none" strike="noStrike" cap="none" dirty="0">
                <a:solidFill>
                  <a:schemeClr val="dk1"/>
                </a:solidFill>
                <a:latin typeface="Malgun Gothic"/>
                <a:ea typeface="Malgun Gothic"/>
                <a:cs typeface="Malgun Gothic"/>
                <a:sym typeface="Malgun Gothic"/>
              </a:rPr>
              <a:t> 		 2019.01.07 ~ 	</a:t>
            </a:r>
            <a:r>
              <a:rPr lang="en-US" sz="1400" b="1" i="0" u="none" strike="noStrike" cap="none" dirty="0" err="1">
                <a:solidFill>
                  <a:schemeClr val="dk1"/>
                </a:solidFill>
                <a:latin typeface="Malgun Gothic"/>
                <a:ea typeface="Malgun Gothic"/>
                <a:cs typeface="Malgun Gothic"/>
                <a:sym typeface="Malgun Gothic"/>
              </a:rPr>
              <a:t>하하하</a:t>
            </a:r>
            <a:r>
              <a:rPr lang="en-US" sz="1400" b="1" i="0" u="none" strike="noStrike" cap="none" dirty="0">
                <a:solidFill>
                  <a:schemeClr val="dk1"/>
                </a:solidFill>
                <a:latin typeface="Malgun Gothic"/>
                <a:ea typeface="Malgun Gothic"/>
                <a:cs typeface="Malgun Gothic"/>
                <a:sym typeface="Malgun Gothic"/>
              </a:rPr>
              <a:t>	    2</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웹 </a:t>
            </a:r>
            <a:r>
              <a:rPr lang="en-US" sz="1400" b="1" i="0" u="none" strike="noStrike" cap="none" dirty="0" err="1">
                <a:solidFill>
                  <a:schemeClr val="dk1"/>
                </a:solidFill>
                <a:latin typeface="Malgun Gothic"/>
                <a:ea typeface="Malgun Gothic"/>
                <a:cs typeface="Malgun Gothic"/>
                <a:sym typeface="Malgun Gothic"/>
              </a:rPr>
              <a:t>응용SW개발자</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양성과정</a:t>
            </a:r>
            <a:r>
              <a:rPr lang="en-US" sz="1400" b="1" i="0" u="none" strike="noStrike" cap="none" dirty="0">
                <a:solidFill>
                  <a:schemeClr val="dk1"/>
                </a:solidFill>
                <a:latin typeface="Malgun Gothic"/>
                <a:ea typeface="Malgun Gothic"/>
                <a:cs typeface="Malgun Gothic"/>
                <a:sym typeface="Malgun Gothic"/>
              </a:rPr>
              <a:t> 	2019.06.07 		</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원하시면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해당번호를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선택해주세요</a:t>
            </a: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72"/>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300" b="1" i="0" u="none" strike="noStrike" cap="none" dirty="0">
                <a:solidFill>
                  <a:schemeClr val="dk1"/>
                </a:solidFill>
                <a:latin typeface="Malgun Gothic"/>
                <a:ea typeface="Malgun Gothic"/>
                <a:cs typeface="Malgun Gothic"/>
                <a:sym typeface="Malgun Gothic"/>
              </a:rPr>
              <a:t>1. </a:t>
            </a:r>
            <a:r>
              <a:rPr lang="en-US" sz="1300" b="1" i="0" u="none" strike="noStrike" cap="none" dirty="0" err="1">
                <a:solidFill>
                  <a:schemeClr val="dk1"/>
                </a:solidFill>
                <a:latin typeface="Malgun Gothic"/>
                <a:ea typeface="Malgun Gothic"/>
                <a:cs typeface="Malgun Gothic"/>
                <a:sym typeface="Malgun Gothic"/>
              </a:rPr>
              <a:t>관리자</a:t>
            </a:r>
            <a:r>
              <a:rPr lang="en-US" sz="1300" b="1" i="0" u="none" strike="noStrike" cap="none" dirty="0">
                <a:solidFill>
                  <a:schemeClr val="dk1"/>
                </a:solidFill>
                <a:latin typeface="Malgun Gothic"/>
                <a:ea typeface="Malgun Gothic"/>
                <a:cs typeface="Malgun Gothic"/>
                <a:sym typeface="Malgun Gothic"/>
              </a:rPr>
              <a:t> – 7. </a:t>
            </a:r>
            <a:r>
              <a:rPr lang="ko-KR" altLang="en-US" sz="1300" b="1" dirty="0" smtClean="0">
                <a:solidFill>
                  <a:schemeClr val="dk1"/>
                </a:solidFill>
                <a:latin typeface="Malgun Gothic"/>
                <a:ea typeface="Malgun Gothic"/>
                <a:cs typeface="Malgun Gothic"/>
                <a:sym typeface="Malgun Gothic"/>
              </a:rPr>
              <a:t>지원활동</a:t>
            </a:r>
            <a:r>
              <a:rPr lang="en-US" sz="1300" b="1" i="0" u="none" strike="noStrike" cap="none" dirty="0" smtClean="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관리</a:t>
            </a:r>
            <a:r>
              <a:rPr lang="en-US" sz="1300" b="1" i="0" u="none" strike="noStrike" cap="none" dirty="0">
                <a:solidFill>
                  <a:schemeClr val="dk1"/>
                </a:solidFill>
                <a:latin typeface="Malgun Gothic"/>
                <a:ea typeface="Malgun Gothic"/>
                <a:cs typeface="Malgun Gothic"/>
                <a:sym typeface="Malgun Gothic"/>
              </a:rPr>
              <a:t> 및 </a:t>
            </a:r>
            <a:r>
              <a:rPr lang="en-US" sz="1300" b="1" i="0" u="none" strike="noStrike" cap="none" dirty="0" err="1">
                <a:solidFill>
                  <a:schemeClr val="dk1"/>
                </a:solidFill>
                <a:latin typeface="Malgun Gothic"/>
                <a:ea typeface="Malgun Gothic"/>
                <a:cs typeface="Malgun Gothic"/>
                <a:sym typeface="Malgun Gothic"/>
              </a:rPr>
              <a:t>조회</a:t>
            </a:r>
            <a:r>
              <a:rPr lang="en-US" sz="1300" b="1" i="0" u="none" strike="noStrike" cap="none" dirty="0">
                <a:solidFill>
                  <a:schemeClr val="dk1"/>
                </a:solidFill>
                <a:latin typeface="Malgun Gothic"/>
                <a:ea typeface="Malgun Gothic"/>
                <a:cs typeface="Malgun Gothic"/>
                <a:sym typeface="Malgun Gothic"/>
              </a:rPr>
              <a:t> - </a:t>
            </a:r>
            <a:r>
              <a:rPr lang="en-US" sz="1200" b="1" i="0" u="none" strike="noStrike" cap="none" dirty="0">
                <a:solidFill>
                  <a:schemeClr val="dk1"/>
                </a:solidFill>
                <a:latin typeface="Malgun Gothic"/>
                <a:ea typeface="Malgun Gothic"/>
                <a:cs typeface="Malgun Gothic"/>
                <a:sym typeface="Malgun Gothic"/>
              </a:rPr>
              <a:t>b. </a:t>
            </a:r>
            <a:r>
              <a:rPr lang="ko-KR" altLang="en-US" sz="1200" b="1" dirty="0" smtClean="0">
                <a:solidFill>
                  <a:schemeClr val="dk1"/>
                </a:solidFill>
                <a:latin typeface="Malgun Gothic"/>
                <a:ea typeface="Malgun Gothic"/>
                <a:cs typeface="Malgun Gothic"/>
                <a:sym typeface="Malgun Gothic"/>
              </a:rPr>
              <a:t>지원</a:t>
            </a:r>
            <a:r>
              <a:rPr lang="en-US" sz="1200" b="1" i="0" u="none" strike="noStrike" cap="none" dirty="0" smtClean="0">
                <a:solidFill>
                  <a:schemeClr val="dk1"/>
                </a:solidFill>
                <a:latin typeface="Malgun Gothic"/>
                <a:ea typeface="Malgun Gothic"/>
                <a:cs typeface="Malgun Gothic"/>
                <a:sym typeface="Malgun Gothic"/>
              </a:rPr>
              <a:t> </a:t>
            </a:r>
            <a:r>
              <a:rPr lang="en-US" sz="1200" b="1" i="0" u="none" strike="noStrike" cap="none" dirty="0" err="1">
                <a:solidFill>
                  <a:schemeClr val="dk1"/>
                </a:solidFill>
                <a:latin typeface="Malgun Gothic"/>
                <a:ea typeface="Malgun Gothic"/>
                <a:cs typeface="Malgun Gothic"/>
                <a:sym typeface="Malgun Gothic"/>
              </a:rPr>
              <a:t>일지</a:t>
            </a:r>
            <a:r>
              <a:rPr lang="en-US" sz="1200" b="1" i="0" u="none" strike="noStrike" cap="none" dirty="0">
                <a:solidFill>
                  <a:schemeClr val="dk1"/>
                </a:solidFill>
                <a:latin typeface="Malgun Gothic"/>
                <a:ea typeface="Malgun Gothic"/>
                <a:cs typeface="Malgun Gothic"/>
                <a:sym typeface="Malgun Gothic"/>
              </a:rPr>
              <a:t> </a:t>
            </a:r>
            <a:r>
              <a:rPr lang="en-US" sz="1200" b="1" i="0" u="none" strike="noStrike" cap="none" dirty="0" err="1">
                <a:solidFill>
                  <a:schemeClr val="dk1"/>
                </a:solidFill>
                <a:latin typeface="Malgun Gothic"/>
                <a:ea typeface="Malgun Gothic"/>
                <a:cs typeface="Malgun Gothic"/>
                <a:sym typeface="Malgun Gothic"/>
              </a:rPr>
              <a:t>내역</a:t>
            </a:r>
            <a:r>
              <a:rPr lang="en-US" sz="1200" b="1" i="0" u="none" strike="noStrike" cap="none" dirty="0">
                <a:solidFill>
                  <a:schemeClr val="dk1"/>
                </a:solidFill>
                <a:latin typeface="Malgun Gothic"/>
                <a:ea typeface="Malgun Gothic"/>
                <a:cs typeface="Malgun Gothic"/>
                <a:sym typeface="Malgun Gothic"/>
              </a:rPr>
              <a:t> </a:t>
            </a:r>
            <a:r>
              <a:rPr lang="en-US" sz="1300" b="1" i="0" u="none" strike="noStrike" cap="none" dirty="0">
                <a:solidFill>
                  <a:schemeClr val="dk1"/>
                </a:solidFill>
                <a:latin typeface="Malgun Gothic"/>
                <a:ea typeface="Malgun Gothic"/>
                <a:cs typeface="Malgun Gothic"/>
                <a:sym typeface="Malgun Gothic"/>
              </a:rPr>
              <a:t>- b. </a:t>
            </a:r>
            <a:r>
              <a:rPr lang="en-US" sz="1300" b="1" i="0" u="none" strike="noStrike" cap="none" dirty="0" err="1">
                <a:solidFill>
                  <a:schemeClr val="dk1"/>
                </a:solidFill>
                <a:latin typeface="Malgun Gothic"/>
                <a:ea typeface="Malgun Gothic"/>
                <a:cs typeface="Malgun Gothic"/>
                <a:sym typeface="Malgun Gothic"/>
              </a:rPr>
              <a:t>교사별</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조회</a:t>
            </a:r>
            <a:r>
              <a:rPr lang="en-US" sz="1300" b="1" i="0" u="none" strike="noStrike" cap="none" dirty="0">
                <a:solidFill>
                  <a:schemeClr val="dk1"/>
                </a:solidFill>
                <a:latin typeface="Malgun Gothic"/>
                <a:ea typeface="Malgun Gothic"/>
                <a:cs typeface="Malgun Gothic"/>
                <a:sym typeface="Malgun Gothic"/>
              </a:rPr>
              <a:t> 및 </a:t>
            </a:r>
            <a:r>
              <a:rPr lang="en-US" sz="1300" b="1" i="0" u="none" strike="noStrike" cap="none" dirty="0" err="1">
                <a:solidFill>
                  <a:schemeClr val="dk1"/>
                </a:solidFill>
                <a:latin typeface="Malgun Gothic"/>
                <a:ea typeface="Malgun Gothic"/>
                <a:cs typeface="Malgun Gothic"/>
                <a:sym typeface="Malgun Gothic"/>
              </a:rPr>
              <a:t>수정</a:t>
            </a:r>
            <a:r>
              <a:rPr lang="en-US" sz="1300" b="1" i="0" u="none" strike="noStrike" cap="none" dirty="0">
                <a:solidFill>
                  <a:schemeClr val="dk1"/>
                </a:solidFill>
                <a:latin typeface="Malgun Gothic"/>
                <a:ea typeface="Malgun Gothic"/>
                <a:cs typeface="Malgun Gothic"/>
                <a:sym typeface="Malgun Gothic"/>
              </a:rPr>
              <a:t> – 1.선택</a:t>
            </a:r>
            <a:endParaRPr sz="13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050" b="1" i="0" u="none" strike="noStrike" cap="none" dirty="0">
                <a:solidFill>
                  <a:srgbClr val="000000"/>
                </a:solidFill>
                <a:latin typeface="Malgun Gothic"/>
                <a:ea typeface="Malgun Gothic"/>
                <a:cs typeface="Malgun Gothic"/>
                <a:sym typeface="Malgun Gothic"/>
              </a:rPr>
              <a:t>■ </a:t>
            </a:r>
            <a:r>
              <a:rPr lang="en-US" sz="1050" b="1" i="0" u="none" strike="noStrike" cap="none" dirty="0" err="1">
                <a:solidFill>
                  <a:srgbClr val="000000"/>
                </a:solidFill>
                <a:latin typeface="Malgun Gothic"/>
                <a:ea typeface="Malgun Gothic"/>
                <a:cs typeface="Malgun Gothic"/>
                <a:sym typeface="Malgun Gothic"/>
              </a:rPr>
              <a:t>홍길동</a:t>
            </a:r>
            <a:r>
              <a:rPr lang="en-US" sz="1050" b="1" i="0" u="none" strike="noStrike" cap="none" dirty="0">
                <a:solidFill>
                  <a:srgbClr val="000000"/>
                </a:solidFill>
                <a:latin typeface="Malgun Gothic"/>
                <a:ea typeface="Malgun Gothic"/>
                <a:cs typeface="Malgun Gothic"/>
                <a:sym typeface="Malgun Gothic"/>
              </a:rPr>
              <a:t>(</a:t>
            </a:r>
            <a:r>
              <a:rPr lang="en-US" sz="1050" b="1" i="0" u="none" strike="noStrike" cap="none" dirty="0" err="1">
                <a:solidFill>
                  <a:srgbClr val="000000"/>
                </a:solidFill>
                <a:latin typeface="Malgun Gothic"/>
                <a:ea typeface="Malgun Gothic"/>
                <a:cs typeface="Malgun Gothic"/>
                <a:sym typeface="Malgun Gothic"/>
              </a:rPr>
              <a:t>교사</a:t>
            </a:r>
            <a:r>
              <a:rPr lang="en-US" sz="1050" b="1" i="0" u="none" strike="noStrike" cap="none" dirty="0">
                <a:solidFill>
                  <a:srgbClr val="000000"/>
                </a:solidFill>
                <a:latin typeface="Malgun Gothic"/>
                <a:ea typeface="Malgun Gothic"/>
                <a:cs typeface="Malgun Gothic"/>
                <a:sym typeface="Malgun Gothic"/>
              </a:rPr>
              <a:t>)</a:t>
            </a:r>
            <a:r>
              <a:rPr lang="en-US" sz="1050" b="1" i="0" u="none" strike="noStrike" cap="none" dirty="0" err="1">
                <a:solidFill>
                  <a:srgbClr val="000000"/>
                </a:solidFill>
                <a:latin typeface="Malgun Gothic"/>
                <a:ea typeface="Malgun Gothic"/>
                <a:cs typeface="Malgun Gothic"/>
                <a:sym typeface="Malgun Gothic"/>
              </a:rPr>
              <a:t>님의</a:t>
            </a:r>
            <a:r>
              <a:rPr lang="en-US" sz="1050" b="1" i="0" u="none" strike="noStrike" cap="none" dirty="0">
                <a:solidFill>
                  <a:srgbClr val="000000"/>
                </a:solidFill>
                <a:latin typeface="Malgun Gothic"/>
                <a:ea typeface="Malgun Gothic"/>
                <a:cs typeface="Malgun Gothic"/>
                <a:sym typeface="Malgun Gothic"/>
              </a:rPr>
              <a:t> </a:t>
            </a:r>
            <a:r>
              <a:rPr lang="en-US" sz="1050" b="1" i="0" u="none" strike="noStrike" cap="none" dirty="0" err="1">
                <a:solidFill>
                  <a:srgbClr val="000000"/>
                </a:solidFill>
                <a:latin typeface="Malgun Gothic"/>
                <a:ea typeface="Malgun Gothic"/>
                <a:cs typeface="Malgun Gothic"/>
                <a:sym typeface="Malgun Gothic"/>
              </a:rPr>
              <a:t>상담</a:t>
            </a:r>
            <a:r>
              <a:rPr lang="en-US" sz="1050" b="1" i="0" u="none" strike="noStrike" cap="none" dirty="0">
                <a:solidFill>
                  <a:srgbClr val="000000"/>
                </a:solidFill>
                <a:latin typeface="Malgun Gothic"/>
                <a:ea typeface="Malgun Gothic"/>
                <a:cs typeface="Malgun Gothic"/>
                <a:sym typeface="Malgun Gothic"/>
              </a:rPr>
              <a:t> </a:t>
            </a:r>
            <a:r>
              <a:rPr lang="en-US" sz="1050" b="1" i="0" u="none" strike="noStrike" cap="none" dirty="0" err="1">
                <a:solidFill>
                  <a:srgbClr val="000000"/>
                </a:solidFill>
                <a:latin typeface="Malgun Gothic"/>
                <a:ea typeface="Malgun Gothic"/>
                <a:cs typeface="Malgun Gothic"/>
                <a:sym typeface="Malgun Gothic"/>
              </a:rPr>
              <a:t>일지</a:t>
            </a:r>
            <a:r>
              <a:rPr lang="en-US" sz="1050" b="1" i="0" u="none" strike="noStrike" cap="none" dirty="0">
                <a:solidFill>
                  <a:srgbClr val="000000"/>
                </a:solidFill>
                <a:latin typeface="Malgun Gothic"/>
                <a:ea typeface="Malgun Gothic"/>
                <a:cs typeface="Malgun Gothic"/>
                <a:sym typeface="Malgun Gothic"/>
              </a:rPr>
              <a:t> </a:t>
            </a:r>
            <a:r>
              <a:rPr lang="en-US" sz="1050" b="1" i="0" u="none" strike="noStrike" cap="none" dirty="0" err="1">
                <a:solidFill>
                  <a:srgbClr val="000000"/>
                </a:solidFill>
                <a:latin typeface="Malgun Gothic"/>
                <a:ea typeface="Malgun Gothic"/>
                <a:cs typeface="Malgun Gothic"/>
                <a:sym typeface="Malgun Gothic"/>
              </a:rPr>
              <a:t>내역입니다</a:t>
            </a:r>
            <a:r>
              <a:rPr lang="en-US" sz="105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050" b="1" i="0" u="none" strike="noStrike" cap="none" dirty="0">
                <a:solidFill>
                  <a:srgbClr val="000000"/>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자바</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기반</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융합형</a:t>
            </a:r>
            <a:r>
              <a:rPr lang="en-US" sz="1050" b="1" i="0" u="none" strike="noStrike" cap="none" dirty="0">
                <a:solidFill>
                  <a:schemeClr val="dk1"/>
                </a:solidFill>
                <a:latin typeface="Malgun Gothic"/>
                <a:ea typeface="Malgun Gothic"/>
                <a:cs typeface="Malgun Gothic"/>
                <a:sym typeface="Malgun Gothic"/>
              </a:rPr>
              <a:t> SW </a:t>
            </a:r>
            <a:r>
              <a:rPr lang="en-US" sz="1050" b="1" i="0" u="none" strike="noStrike" cap="none" dirty="0" err="1">
                <a:solidFill>
                  <a:schemeClr val="dk1"/>
                </a:solidFill>
                <a:latin typeface="Malgun Gothic"/>
                <a:ea typeface="Malgun Gothic"/>
                <a:cs typeface="Malgun Gothic"/>
                <a:sym typeface="Malgun Gothic"/>
              </a:rPr>
              <a:t>개발자</a:t>
            </a:r>
            <a:r>
              <a:rPr lang="en-US" sz="1050" b="1" i="0" u="none" strike="noStrike" cap="none" dirty="0">
                <a:solidFill>
                  <a:schemeClr val="dk1"/>
                </a:solidFill>
                <a:latin typeface="Malgun Gothic"/>
                <a:ea typeface="Malgun Gothic"/>
                <a:cs typeface="Malgun Gothic"/>
                <a:sym typeface="Malgun Gothic"/>
              </a:rPr>
              <a:t> </a:t>
            </a:r>
            <a:r>
              <a:rPr lang="en-US" sz="1050" b="1" i="0" u="none" strike="noStrike" cap="none" dirty="0" err="1">
                <a:solidFill>
                  <a:schemeClr val="dk1"/>
                </a:solidFill>
                <a:latin typeface="Malgun Gothic"/>
                <a:ea typeface="Malgun Gothic"/>
                <a:cs typeface="Malgun Gothic"/>
                <a:sym typeface="Malgun Gothic"/>
              </a:rPr>
              <a:t>양성과정</a:t>
            </a:r>
            <a:r>
              <a:rPr lang="en-US" sz="1050" b="1" i="0" u="none" strike="noStrike" cap="none" dirty="0">
                <a:solidFill>
                  <a:schemeClr val="dk1"/>
                </a:solidFill>
                <a:latin typeface="Malgun Gothic"/>
                <a:ea typeface="Malgun Gothic"/>
                <a:cs typeface="Malgun Gothic"/>
                <a:sym typeface="Malgun Gothic"/>
              </a:rPr>
              <a:t> </a:t>
            </a:r>
            <a:endParaRPr sz="105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050" b="1" i="0" u="none" strike="noStrike" cap="none">
              <a:solidFill>
                <a:srgbClr val="000000"/>
              </a:solidFill>
              <a:latin typeface="Malgun Gothic"/>
              <a:ea typeface="Malgun Gothic"/>
              <a:cs typeface="Malgun Gothic"/>
              <a:sym typeface="Malgun Gothic"/>
            </a:endParaRPr>
          </a:p>
          <a:p>
            <a:pPr lvl="0">
              <a:lnSpc>
                <a:spcPct val="90000"/>
              </a:lnSpc>
            </a:pPr>
            <a:r>
              <a:rPr lang="ko-KR" altLang="en-US" sz="1050" b="1" dirty="0" smtClean="0">
                <a:solidFill>
                  <a:schemeClr val="dk1"/>
                </a:solidFill>
                <a:latin typeface="Malgun Gothic"/>
                <a:ea typeface="Malgun Gothic"/>
                <a:cs typeface="Malgun Gothic"/>
                <a:sym typeface="Malgun Gothic"/>
              </a:rPr>
              <a:t>지원번호	</a:t>
            </a:r>
            <a:r>
              <a:rPr lang="ko-KR" altLang="en-US" sz="1050" b="1" dirty="0" err="1" smtClean="0">
                <a:solidFill>
                  <a:schemeClr val="dk1"/>
                </a:solidFill>
                <a:latin typeface="Malgun Gothic"/>
                <a:ea typeface="Malgun Gothic"/>
                <a:cs typeface="Malgun Gothic"/>
                <a:sym typeface="Malgun Gothic"/>
              </a:rPr>
              <a:t>지원일시</a:t>
            </a:r>
            <a:r>
              <a:rPr lang="ko-KR" altLang="en-US" sz="1050" b="1" dirty="0" smtClean="0">
                <a:solidFill>
                  <a:schemeClr val="dk1"/>
                </a:solidFill>
                <a:latin typeface="Malgun Gothic"/>
                <a:ea typeface="Malgun Gothic"/>
                <a:cs typeface="Malgun Gothic"/>
                <a:sym typeface="Malgun Gothic"/>
              </a:rPr>
              <a:t>	</a:t>
            </a:r>
            <a:r>
              <a:rPr lang="ko-KR" altLang="en-US" sz="1050" b="1" dirty="0" err="1" smtClean="0">
                <a:solidFill>
                  <a:schemeClr val="dk1"/>
                </a:solidFill>
                <a:latin typeface="Malgun Gothic"/>
                <a:ea typeface="Malgun Gothic"/>
                <a:cs typeface="Malgun Gothic"/>
                <a:sym typeface="Malgun Gothic"/>
              </a:rPr>
              <a:t>교사명</a:t>
            </a:r>
            <a:r>
              <a:rPr lang="ko-KR" altLang="en-US" sz="1050" b="1" dirty="0" smtClean="0">
                <a:solidFill>
                  <a:schemeClr val="dk1"/>
                </a:solidFill>
                <a:latin typeface="Malgun Gothic"/>
                <a:ea typeface="Malgun Gothic"/>
                <a:cs typeface="Malgun Gothic"/>
                <a:sym typeface="Malgun Gothic"/>
              </a:rPr>
              <a:t>	</a:t>
            </a:r>
            <a:r>
              <a:rPr lang="ko-KR" altLang="en-US" sz="1050" b="1" dirty="0" err="1" smtClean="0">
                <a:solidFill>
                  <a:schemeClr val="dk1"/>
                </a:solidFill>
                <a:latin typeface="Malgun Gothic"/>
                <a:ea typeface="Malgun Gothic"/>
                <a:cs typeface="Malgun Gothic"/>
                <a:sym typeface="Malgun Gothic"/>
              </a:rPr>
              <a:t>학생명</a:t>
            </a:r>
            <a:r>
              <a:rPr lang="ko-KR" altLang="en-US" sz="1050" b="1" dirty="0" smtClean="0">
                <a:solidFill>
                  <a:schemeClr val="dk1"/>
                </a:solidFill>
                <a:latin typeface="Malgun Gothic"/>
                <a:ea typeface="Malgun Gothic"/>
                <a:cs typeface="Malgun Gothic"/>
                <a:sym typeface="Malgun Gothic"/>
              </a:rPr>
              <a:t>	지원요청내용		상담내용</a:t>
            </a:r>
          </a:p>
          <a:p>
            <a:pPr lvl="0">
              <a:lnSpc>
                <a:spcPct val="90000"/>
              </a:lnSpc>
            </a:pPr>
            <a:endParaRPr lang="ko-KR" altLang="en-US" sz="1050" b="1" dirty="0" smtClean="0">
              <a:solidFill>
                <a:schemeClr val="dk1"/>
              </a:solidFill>
              <a:latin typeface="Malgun Gothic"/>
              <a:ea typeface="Malgun Gothic"/>
              <a:cs typeface="Malgun Gothic"/>
              <a:sym typeface="Malgun Gothic"/>
            </a:endParaRPr>
          </a:p>
          <a:p>
            <a:pPr lvl="0">
              <a:lnSpc>
                <a:spcPct val="90000"/>
              </a:lnSpc>
            </a:pPr>
            <a:r>
              <a:rPr lang="en-US" altLang="ko-KR" sz="1050" b="1" dirty="0" smtClean="0">
                <a:solidFill>
                  <a:schemeClr val="dk1"/>
                </a:solidFill>
                <a:latin typeface="Malgun Gothic"/>
                <a:ea typeface="Malgun Gothic"/>
                <a:cs typeface="Malgun Gothic"/>
                <a:sym typeface="Malgun Gothic"/>
              </a:rPr>
              <a:t>1	2019.02.03	</a:t>
            </a:r>
            <a:r>
              <a:rPr lang="ko-KR" altLang="en-US" sz="1050" b="1" dirty="0" smtClean="0">
                <a:solidFill>
                  <a:schemeClr val="dk1"/>
                </a:solidFill>
                <a:latin typeface="Malgun Gothic"/>
                <a:ea typeface="Malgun Gothic"/>
                <a:cs typeface="Malgun Gothic"/>
                <a:sym typeface="Malgun Gothic"/>
              </a:rPr>
              <a:t>홍길동	아무개	취업고민		</a:t>
            </a:r>
            <a:r>
              <a:rPr lang="ko-KR" altLang="en-US" sz="1050" b="1" dirty="0" err="1" smtClean="0">
                <a:solidFill>
                  <a:schemeClr val="dk1"/>
                </a:solidFill>
                <a:latin typeface="Malgun Gothic"/>
                <a:ea typeface="Malgun Gothic"/>
                <a:cs typeface="Malgun Gothic"/>
                <a:sym typeface="Malgun Gothic"/>
              </a:rPr>
              <a:t>고민고민하지마</a:t>
            </a:r>
            <a:r>
              <a:rPr lang="en-US" altLang="ko-KR" sz="1050" b="1" dirty="0" smtClean="0">
                <a:solidFill>
                  <a:schemeClr val="dk1"/>
                </a:solidFill>
                <a:latin typeface="Malgun Gothic"/>
                <a:ea typeface="Malgun Gothic"/>
                <a:cs typeface="Malgun Gothic"/>
                <a:sym typeface="Malgun Gothic"/>
              </a:rPr>
              <a:t>!</a:t>
            </a:r>
            <a:endParaRPr lang="ko-KR" altLang="en-US" sz="1050" dirty="0" smtClean="0"/>
          </a:p>
          <a:p>
            <a:pPr lvl="0">
              <a:lnSpc>
                <a:spcPct val="90000"/>
              </a:lnSpc>
            </a:pPr>
            <a:r>
              <a:rPr lang="en-US" altLang="ko-KR" sz="1050" b="1" dirty="0" smtClean="0">
                <a:solidFill>
                  <a:schemeClr val="dk1"/>
                </a:solidFill>
                <a:latin typeface="Malgun Gothic"/>
                <a:ea typeface="Malgun Gothic"/>
                <a:cs typeface="Malgun Gothic"/>
                <a:sym typeface="Malgun Gothic"/>
              </a:rPr>
              <a:t>2	2019.03.11	</a:t>
            </a:r>
            <a:r>
              <a:rPr lang="ko-KR" altLang="en-US" sz="1050" b="1" dirty="0" smtClean="0">
                <a:solidFill>
                  <a:schemeClr val="dk1"/>
                </a:solidFill>
                <a:latin typeface="Malgun Gothic"/>
                <a:ea typeface="Malgun Gothic"/>
                <a:cs typeface="Malgun Gothic"/>
                <a:sym typeface="Malgun Gothic"/>
              </a:rPr>
              <a:t>홍길동	아무개	포트폴리오고민	</a:t>
            </a:r>
            <a:r>
              <a:rPr lang="ko-KR" altLang="en-US" sz="1050" b="1" dirty="0" err="1" smtClean="0">
                <a:solidFill>
                  <a:schemeClr val="dk1"/>
                </a:solidFill>
                <a:latin typeface="Malgun Gothic"/>
                <a:ea typeface="Malgun Gothic"/>
                <a:cs typeface="Malgun Gothic"/>
                <a:sym typeface="Malgun Gothic"/>
              </a:rPr>
              <a:t>고민고민하지마</a:t>
            </a:r>
            <a:r>
              <a:rPr lang="en-US" altLang="ko-KR" sz="1050" b="1" dirty="0" smtClean="0">
                <a:solidFill>
                  <a:schemeClr val="dk1"/>
                </a:solidFill>
                <a:latin typeface="Malgun Gothic"/>
                <a:ea typeface="Malgun Gothic"/>
                <a:cs typeface="Malgun Gothic"/>
                <a:sym typeface="Malgun Gothic"/>
              </a:rPr>
              <a:t>!</a:t>
            </a:r>
            <a:endParaRPr lang="ko-KR" altLang="en-US" sz="1050" dirty="0" smtClean="0"/>
          </a:p>
          <a:p>
            <a:pPr lvl="0">
              <a:lnSpc>
                <a:spcPct val="90000"/>
              </a:lnSpc>
            </a:pPr>
            <a:r>
              <a:rPr lang="en-US" altLang="ko-KR" sz="1050" b="1" dirty="0" smtClean="0">
                <a:solidFill>
                  <a:schemeClr val="dk1"/>
                </a:solidFill>
                <a:latin typeface="Malgun Gothic"/>
                <a:ea typeface="Malgun Gothic"/>
                <a:cs typeface="Malgun Gothic"/>
                <a:sym typeface="Malgun Gothic"/>
              </a:rPr>
              <a:t>3</a:t>
            </a:r>
            <a:r>
              <a:rPr lang="ko-KR" altLang="en-US" sz="1050" b="1" dirty="0" smtClean="0">
                <a:solidFill>
                  <a:schemeClr val="dk1"/>
                </a:solidFill>
                <a:latin typeface="Malgun Gothic"/>
                <a:ea typeface="Malgun Gothic"/>
                <a:cs typeface="Malgun Gothic"/>
                <a:sym typeface="Malgun Gothic"/>
              </a:rPr>
              <a:t>	</a:t>
            </a:r>
            <a:r>
              <a:rPr lang="en-US" altLang="ko-KR" sz="1050" b="1" dirty="0" smtClean="0">
                <a:solidFill>
                  <a:schemeClr val="dk1"/>
                </a:solidFill>
                <a:latin typeface="Malgun Gothic"/>
                <a:ea typeface="Malgun Gothic"/>
                <a:cs typeface="Malgun Gothic"/>
                <a:sym typeface="Malgun Gothic"/>
              </a:rPr>
              <a:t>2019.03.15	</a:t>
            </a:r>
            <a:r>
              <a:rPr lang="ko-KR" altLang="en-US" sz="1050" b="1" dirty="0" err="1" smtClean="0">
                <a:solidFill>
                  <a:schemeClr val="dk1"/>
                </a:solidFill>
                <a:latin typeface="Malgun Gothic"/>
                <a:ea typeface="Malgun Gothic"/>
                <a:cs typeface="Malgun Gothic"/>
                <a:sym typeface="Malgun Gothic"/>
              </a:rPr>
              <a:t>길길동</a:t>
            </a:r>
            <a:r>
              <a:rPr lang="ko-KR" altLang="en-US" sz="1050" b="1" dirty="0" smtClean="0">
                <a:solidFill>
                  <a:schemeClr val="dk1"/>
                </a:solidFill>
                <a:latin typeface="Malgun Gothic"/>
                <a:ea typeface="Malgun Gothic"/>
                <a:cs typeface="Malgun Gothic"/>
                <a:sym typeface="Malgun Gothic"/>
              </a:rPr>
              <a:t>	하하하	면접고민		</a:t>
            </a:r>
            <a:r>
              <a:rPr lang="ko-KR" altLang="en-US" sz="1050" b="1" dirty="0" err="1" smtClean="0">
                <a:solidFill>
                  <a:schemeClr val="dk1"/>
                </a:solidFill>
                <a:latin typeface="Malgun Gothic"/>
                <a:ea typeface="Malgun Gothic"/>
                <a:cs typeface="Malgun Gothic"/>
                <a:sym typeface="Malgun Gothic"/>
              </a:rPr>
              <a:t>고민고민하지마</a:t>
            </a:r>
            <a:r>
              <a:rPr lang="en-US" altLang="ko-KR" sz="1050" b="1" dirty="0" smtClean="0">
                <a:solidFill>
                  <a:schemeClr val="dk1"/>
                </a:solidFill>
                <a:latin typeface="Malgun Gothic"/>
                <a:ea typeface="Malgun Gothic"/>
                <a:cs typeface="Malgun Gothic"/>
                <a:sym typeface="Malgun Gothic"/>
              </a:rPr>
              <a:t>!</a:t>
            </a:r>
            <a:endParaRPr lang="ko-KR" altLang="en-US" sz="1050" dirty="0" smtClean="0"/>
          </a:p>
          <a:p>
            <a:pPr marL="0" marR="0" lvl="0" indent="0" algn="l" rtl="0">
              <a:lnSpc>
                <a:spcPct val="90000"/>
              </a:lnSpc>
              <a:spcBef>
                <a:spcPts val="0"/>
              </a:spcBef>
              <a:spcAft>
                <a:spcPts val="0"/>
              </a:spcAft>
              <a:buNone/>
            </a:pPr>
            <a:r>
              <a:rPr lang="en-US" sz="1050" b="1" i="0" u="none" strike="noStrike" cap="none" dirty="0" smtClean="0">
                <a:solidFill>
                  <a:srgbClr val="000000"/>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a. </a:t>
            </a:r>
            <a:r>
              <a:rPr lang="en-US" sz="1300" b="1" i="0" u="none" strike="noStrike" cap="none" dirty="0" err="1">
                <a:solidFill>
                  <a:srgbClr val="000000"/>
                </a:solidFill>
                <a:latin typeface="Malgun Gothic"/>
                <a:ea typeface="Malgun Gothic"/>
                <a:cs typeface="Malgun Gothic"/>
                <a:sym typeface="Malgun Gothic"/>
              </a:rPr>
              <a:t>수정하기</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b. </a:t>
            </a:r>
            <a:r>
              <a:rPr lang="en-US" sz="1300" b="1" i="0" u="none" strike="noStrike" cap="none" dirty="0" err="1">
                <a:solidFill>
                  <a:srgbClr val="000000"/>
                </a:solidFill>
                <a:latin typeface="Malgun Gothic"/>
                <a:ea typeface="Malgun Gothic"/>
                <a:cs typeface="Malgun Gothic"/>
                <a:sym typeface="Malgun Gothic"/>
              </a:rPr>
              <a:t>삭제하기</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z. 뒤로가기</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수정하기</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a:t>
            </a:r>
            <a:r>
              <a:rPr lang="en-US" sz="1300" b="1" i="0" u="none" strike="noStrike" cap="none" dirty="0" err="1">
                <a:solidFill>
                  <a:srgbClr val="000000"/>
                </a:solidFill>
                <a:latin typeface="Malgun Gothic"/>
                <a:ea typeface="Malgun Gothic"/>
                <a:cs typeface="Malgun Gothic"/>
                <a:sym typeface="Malgun Gothic"/>
              </a:rPr>
              <a:t>삭제하기</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선택시</a:t>
            </a: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300"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번호</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일시</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300" b="1" dirty="0" smtClean="0">
                <a:latin typeface="Malgun Gothic"/>
                <a:ea typeface="Malgun Gothic"/>
                <a:cs typeface="Malgun Gothic"/>
                <a:sym typeface="Malgun Gothic"/>
              </a:rPr>
              <a:t>지원</a:t>
            </a:r>
            <a:r>
              <a:rPr lang="en-US" sz="1300" b="1" i="0" u="none" strike="noStrike" cap="none" dirty="0" err="1" smtClean="0">
                <a:solidFill>
                  <a:srgbClr val="000000"/>
                </a:solidFill>
                <a:latin typeface="Malgun Gothic"/>
                <a:ea typeface="Malgun Gothic"/>
                <a:cs typeface="Malgun Gothic"/>
                <a:sym typeface="Malgun Gothic"/>
              </a:rPr>
              <a:t>내용</a:t>
            </a:r>
            <a:r>
              <a:rPr lang="en-US" sz="1300" b="1" i="0" u="none" strike="noStrike" cap="none" dirty="0" smtClean="0">
                <a:solidFill>
                  <a:srgbClr val="000000"/>
                </a:solidFill>
                <a:latin typeface="Malgun Gothic"/>
                <a:ea typeface="Malgun Gothic"/>
                <a:cs typeface="Malgun Gothic"/>
                <a:sym typeface="Malgun Gothic"/>
              </a:rPr>
              <a:t> </a:t>
            </a: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300"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300" b="1" i="0" u="none" strike="noStrike" cap="none" dirty="0" err="1">
                <a:solidFill>
                  <a:srgbClr val="000000"/>
                </a:solidFill>
                <a:latin typeface="Malgun Gothic"/>
                <a:ea typeface="Malgun Gothic"/>
                <a:cs typeface="Malgun Gothic"/>
                <a:sym typeface="Malgun Gothic"/>
              </a:rPr>
              <a:t>정말로</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수정하시겠습니까</a:t>
            </a:r>
            <a:r>
              <a:rPr lang="en-US" sz="1300" b="1" i="0" u="none" strike="noStrike" cap="none" dirty="0">
                <a:solidFill>
                  <a:srgbClr val="000000"/>
                </a:solidFill>
                <a:latin typeface="Malgun Gothic"/>
                <a:ea typeface="Malgun Gothic"/>
                <a:cs typeface="Malgun Gothic"/>
                <a:sym typeface="Malgun Gothic"/>
              </a:rPr>
              <a:t>? (y/n) 		</a:t>
            </a:r>
            <a:r>
              <a:rPr lang="en-US" sz="1300" b="1" i="0" u="none" strike="noStrike" cap="none" dirty="0" err="1">
                <a:solidFill>
                  <a:srgbClr val="000000"/>
                </a:solidFill>
                <a:latin typeface="Malgun Gothic"/>
                <a:ea typeface="Malgun Gothic"/>
                <a:cs typeface="Malgun Gothic"/>
                <a:sym typeface="Malgun Gothic"/>
              </a:rPr>
              <a:t>정말로</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삭제하시겠습니까</a:t>
            </a:r>
            <a:r>
              <a:rPr lang="en-US" sz="1300" b="1" i="0" u="none" strike="noStrike" cap="none" dirty="0">
                <a:solidFill>
                  <a:srgbClr val="000000"/>
                </a:solidFill>
                <a:latin typeface="Malgun Gothic"/>
                <a:ea typeface="Malgun Gothic"/>
                <a:cs typeface="Malgun Gothic"/>
                <a:sym typeface="Malgun Gothic"/>
              </a:rPr>
              <a:t>? (y/n)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y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y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err="1">
                <a:solidFill>
                  <a:srgbClr val="000000"/>
                </a:solidFill>
                <a:latin typeface="Malgun Gothic"/>
                <a:ea typeface="Malgun Gothic"/>
                <a:cs typeface="Malgun Gothic"/>
                <a:sym typeface="Malgun Gothic"/>
              </a:rPr>
              <a:t>수정이</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완료되었습니다</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삭제가</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완료되었습니다</a:t>
            </a:r>
            <a:r>
              <a:rPr lang="en-US" sz="1300" b="1" i="0" u="none" strike="noStrike" cap="none" dirty="0">
                <a:solidFill>
                  <a:srgbClr val="000000"/>
                </a:solidFill>
                <a:latin typeface="Malgun Gothic"/>
                <a:ea typeface="Malgun Gothic"/>
                <a:cs typeface="Malgun Gothic"/>
                <a:sym typeface="Malgun Gothic"/>
              </a:rPr>
              <a:t>.</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a:solidFill>
                  <a:srgbClr val="000000"/>
                </a:solidFill>
                <a:latin typeface="Malgun Gothic"/>
                <a:ea typeface="Malgun Gothic"/>
                <a:cs typeface="Malgun Gothic"/>
                <a:sym typeface="Malgun Gothic"/>
              </a:rPr>
              <a:t>■ n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 n </a:t>
            </a:r>
            <a:r>
              <a:rPr lang="en-US" sz="1300" b="1" i="0" u="none" strike="noStrike" cap="none" dirty="0" err="1">
                <a:solidFill>
                  <a:srgbClr val="000000"/>
                </a:solidFill>
                <a:latin typeface="Malgun Gothic"/>
                <a:ea typeface="Malgun Gothic"/>
                <a:cs typeface="Malgun Gothic"/>
                <a:sym typeface="Malgun Gothic"/>
              </a:rPr>
              <a:t>선택시</a:t>
            </a:r>
            <a:r>
              <a:rPr lang="en-US" sz="1300" b="1" i="0" u="none" strike="noStrike" cap="none" dirty="0">
                <a:solidFill>
                  <a:srgbClr val="000000"/>
                </a:solidFill>
                <a:latin typeface="Malgun Gothic"/>
                <a:ea typeface="Malgun Gothic"/>
                <a:cs typeface="Malgun Gothic"/>
                <a:sym typeface="Malgun Gothic"/>
              </a:rPr>
              <a:t> </a:t>
            </a:r>
            <a:br>
              <a:rPr lang="en-US" sz="1300" b="1" i="0" u="none" strike="noStrike" cap="none" dirty="0">
                <a:solidFill>
                  <a:srgbClr val="000000"/>
                </a:solidFill>
                <a:latin typeface="Malgun Gothic"/>
                <a:ea typeface="Malgun Gothic"/>
                <a:cs typeface="Malgun Gothic"/>
                <a:sym typeface="Malgun Gothic"/>
              </a:rPr>
            </a:br>
            <a:r>
              <a:rPr lang="en-US" sz="1300" b="1" i="0" u="none" strike="noStrike" cap="none" dirty="0" err="1">
                <a:solidFill>
                  <a:srgbClr val="000000"/>
                </a:solidFill>
                <a:latin typeface="Malgun Gothic"/>
                <a:ea typeface="Malgun Gothic"/>
                <a:cs typeface="Malgun Gothic"/>
                <a:sym typeface="Malgun Gothic"/>
              </a:rPr>
              <a:t>수정이</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취소</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되었습니다</a:t>
            </a:r>
            <a:r>
              <a:rPr lang="en-US" sz="1300" b="1" i="0" u="none" strike="noStrike" cap="none" dirty="0">
                <a:solidFill>
                  <a:srgbClr val="000000"/>
                </a:solidFill>
                <a:latin typeface="Malgun Gothic"/>
                <a:ea typeface="Malgun Gothic"/>
                <a:cs typeface="Malgun Gothic"/>
                <a:sym typeface="Malgun Gothic"/>
              </a:rPr>
              <a:t>. </a:t>
            </a:r>
            <a:r>
              <a:rPr lang="en-US" sz="105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삭제가</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취소</a:t>
            </a:r>
            <a:r>
              <a:rPr lang="en-US" sz="1300" b="1" i="0" u="none" strike="noStrike" cap="none" dirty="0">
                <a:solidFill>
                  <a:srgbClr val="000000"/>
                </a:solidFill>
                <a:latin typeface="Malgun Gothic"/>
                <a:ea typeface="Malgun Gothic"/>
                <a:cs typeface="Malgun Gothic"/>
                <a:sym typeface="Malgun Gothic"/>
              </a:rPr>
              <a:t> </a:t>
            </a:r>
            <a:r>
              <a:rPr lang="en-US" sz="1300" b="1" i="0" u="none" strike="noStrike" cap="none" dirty="0" err="1">
                <a:solidFill>
                  <a:srgbClr val="000000"/>
                </a:solidFill>
                <a:latin typeface="Malgun Gothic"/>
                <a:ea typeface="Malgun Gothic"/>
                <a:cs typeface="Malgun Gothic"/>
                <a:sym typeface="Malgun Gothic"/>
              </a:rPr>
              <a:t>되었습니다</a:t>
            </a:r>
            <a:r>
              <a:rPr lang="en-US" sz="1300" b="1" i="0" u="none" strike="noStrike" cap="none" dirty="0">
                <a:solidFill>
                  <a:srgbClr val="000000"/>
                </a:solidFill>
                <a:latin typeface="Malgun Gothic"/>
                <a:ea typeface="Malgun Gothic"/>
                <a:cs typeface="Malgun Gothic"/>
                <a:sym typeface="Malgun Gothic"/>
              </a:rPr>
              <a:t>.</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73"/>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b="1" dirty="0" smtClean="0">
                <a:solidFill>
                  <a:schemeClr val="dk1"/>
                </a:solidFill>
                <a:latin typeface="Malgun Gothic"/>
                <a:ea typeface="Malgun Gothic"/>
                <a:cs typeface="Malgun Gothic"/>
                <a:sym typeface="Malgun Gothic"/>
              </a:rPr>
              <a:t>지원활동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ko-KR" altLang="en-US" sz="1400" b="1" i="0" u="none" strike="noStrike" cap="none" dirty="0" smtClean="0">
                <a:solidFill>
                  <a:schemeClr val="dk1"/>
                </a:solidFill>
                <a:latin typeface="Malgun Gothic"/>
                <a:ea typeface="Malgun Gothic"/>
                <a:cs typeface="Malgun Gothic"/>
                <a:sym typeface="Malgun Gothic"/>
              </a:rPr>
              <a:t>활동</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c.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검색</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조건</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 </a:t>
            </a:r>
            <a:r>
              <a:rPr lang="en-US" sz="1400" b="1" i="0" u="none" strike="noStrike" cap="none" dirty="0" err="1">
                <a:solidFill>
                  <a:schemeClr val="dk1"/>
                </a:solidFill>
                <a:latin typeface="Malgun Gothic"/>
                <a:ea typeface="Malgun Gothic"/>
                <a:cs typeface="Malgun Gothic"/>
                <a:sym typeface="Malgun Gothic"/>
              </a:rPr>
              <a:t>학생명</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b. </a:t>
            </a:r>
            <a:r>
              <a:rPr lang="en-US" sz="1400" b="1" i="0" u="none" strike="noStrike" cap="none" dirty="0" err="1">
                <a:solidFill>
                  <a:schemeClr val="dk1"/>
                </a:solidFill>
                <a:latin typeface="Malgun Gothic"/>
                <a:ea typeface="Malgun Gothic"/>
                <a:cs typeface="Malgun Gothic"/>
                <a:sym typeface="Malgun Gothic"/>
              </a:rPr>
              <a:t>주민번호뒷자리</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c. </a:t>
            </a:r>
            <a:r>
              <a:rPr lang="en-US" sz="1400" b="1" i="0" u="none" strike="noStrike" cap="none" dirty="0" err="1">
                <a:solidFill>
                  <a:schemeClr val="dk1"/>
                </a:solidFill>
                <a:latin typeface="Malgun Gothic"/>
                <a:ea typeface="Malgun Gothic"/>
                <a:cs typeface="Malgun Gothic"/>
                <a:sym typeface="Malgun Gothic"/>
              </a:rPr>
              <a:t>전화번호</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d. </a:t>
            </a:r>
            <a:r>
              <a:rPr lang="en-US" sz="1400" b="1" i="0" u="none" strike="noStrike" cap="none" dirty="0" err="1">
                <a:solidFill>
                  <a:schemeClr val="dk1"/>
                </a:solidFill>
                <a:latin typeface="Malgun Gothic"/>
                <a:ea typeface="Malgun Gothic"/>
                <a:cs typeface="Malgun Gothic"/>
                <a:sym typeface="Malgun Gothic"/>
              </a:rPr>
              <a:t>등록일</a:t>
            </a:r>
            <a:r>
              <a:rPr lang="en-US" sz="1400" b="1" i="0" u="none" strike="noStrike" cap="none" dirty="0">
                <a:solidFill>
                  <a:schemeClr val="dk1"/>
                </a:solidFill>
                <a:latin typeface="Malgun Gothic"/>
                <a:ea typeface="Malgun Gothic"/>
                <a:cs typeface="Malgun Gothic"/>
                <a:sym typeface="Malgun Gothic"/>
              </a:rPr>
              <a:t>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e.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err="1" smtClean="0">
                <a:solidFill>
                  <a:schemeClr val="dk1"/>
                </a:solidFill>
                <a:latin typeface="Malgun Gothic"/>
                <a:ea typeface="Malgun Gothic"/>
                <a:cs typeface="Malgun Gothic"/>
                <a:sym typeface="Malgun Gothic"/>
              </a:rPr>
              <a:t>요청</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횟수</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z. 뒤로가기</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t>
            </a:r>
            <a:r>
              <a:rPr lang="en-US" sz="1260" b="1" dirty="0" err="1"/>
              <a:t>교사</a:t>
            </a:r>
            <a:r>
              <a:rPr lang="en-US" sz="1260" b="1" dirty="0"/>
              <a:t> </a:t>
            </a:r>
            <a:r>
              <a:rPr lang="en-US" sz="1260" b="1" dirty="0" err="1"/>
              <a:t>계정</a:t>
            </a:r>
            <a:r>
              <a:rPr lang="en-US" sz="1260" b="1" dirty="0"/>
              <a:t> </a:t>
            </a:r>
            <a:r>
              <a:rPr lang="en-US" sz="1260" b="1" dirty="0" err="1"/>
              <a:t>관리</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교사번호</a:t>
            </a:r>
            <a:r>
              <a:rPr lang="en-US" sz="1260" b="1" dirty="0"/>
              <a:t>    </a:t>
            </a:r>
            <a:r>
              <a:rPr lang="en-US" sz="1260" b="1" dirty="0" err="1"/>
              <a:t>교사명</a:t>
            </a:r>
            <a:r>
              <a:rPr lang="en-US" sz="1260" b="1" dirty="0"/>
              <a:t>       </a:t>
            </a:r>
            <a:r>
              <a:rPr lang="en-US" sz="1260" b="1" dirty="0" err="1"/>
              <a:t>주민번호</a:t>
            </a:r>
            <a:r>
              <a:rPr lang="en-US" sz="1260" b="1" dirty="0"/>
              <a:t>(</a:t>
            </a:r>
            <a:r>
              <a:rPr lang="en-US" sz="1260" b="1" dirty="0" err="1"/>
              <a:t>뒷자리</a:t>
            </a:r>
            <a:r>
              <a:rPr lang="en-US" sz="1260" b="1" dirty="0"/>
              <a:t>)     </a:t>
            </a:r>
            <a:r>
              <a:rPr lang="en-US" sz="1260" b="1" dirty="0" err="1"/>
              <a:t>전화번호</a:t>
            </a:r>
            <a:r>
              <a:rPr lang="en-US" sz="1260" b="1" dirty="0"/>
              <a:t/>
            </a:r>
            <a:br>
              <a:rPr lang="en-US" sz="1260" b="1" dirty="0"/>
            </a:br>
            <a:r>
              <a:rPr lang="en-US" sz="1260" b="1" dirty="0"/>
              <a:t>1.	</a:t>
            </a:r>
            <a:r>
              <a:rPr lang="en-US" sz="1260" b="1" dirty="0" err="1"/>
              <a:t>홍길동</a:t>
            </a:r>
            <a:r>
              <a:rPr lang="en-US" sz="1260" b="1" dirty="0"/>
              <a:t/>
            </a:r>
            <a:br>
              <a:rPr lang="en-US" sz="1260" b="1" dirty="0"/>
            </a:br>
            <a:r>
              <a:rPr lang="en-US" sz="1260" b="1" dirty="0"/>
              <a:t>2.	</a:t>
            </a:r>
            <a:r>
              <a:rPr lang="en-US" sz="1260" b="1" dirty="0" err="1"/>
              <a:t>아무개</a:t>
            </a:r>
            <a:r>
              <a:rPr lang="en-US" sz="1260" b="1" dirty="0"/>
              <a:t/>
            </a:r>
            <a:br>
              <a:rPr lang="en-US" sz="1260" b="1" dirty="0"/>
            </a:br>
            <a:r>
              <a:rPr lang="en-US" sz="1260" b="1" dirty="0"/>
              <a:t>3.   	</a:t>
            </a:r>
            <a:r>
              <a:rPr lang="en-US" sz="1260" b="1" dirty="0" err="1"/>
              <a:t>김길동</a:t>
            </a:r>
            <a:r>
              <a:rPr lang="en-US" sz="1260" b="1" dirty="0"/>
              <a:t/>
            </a:r>
            <a:br>
              <a:rPr lang="en-US" sz="1260" b="1" dirty="0"/>
            </a:br>
            <a:r>
              <a:rPr lang="en-US" sz="1260" b="1" dirty="0"/>
              <a:t>4.   	</a:t>
            </a:r>
            <a:r>
              <a:rPr lang="en-US" sz="1260" b="1" dirty="0" err="1"/>
              <a:t>하하하</a:t>
            </a:r>
            <a:r>
              <a:rPr lang="en-US" sz="1260" b="1" dirty="0"/>
              <a:t/>
            </a:r>
            <a:br>
              <a:rPr lang="en-US" sz="1260" b="1" dirty="0"/>
            </a:br>
            <a:r>
              <a:rPr lang="en-US" sz="1260" b="1" dirty="0"/>
              <a:t>5.   	</a:t>
            </a:r>
            <a:r>
              <a:rPr lang="en-US" sz="1260" b="1" dirty="0" err="1"/>
              <a:t>이다현</a:t>
            </a:r>
            <a:r>
              <a:rPr lang="en-US" sz="1260" b="1" dirty="0"/>
              <a:t/>
            </a:r>
            <a:br>
              <a:rPr lang="en-US" sz="1260" b="1" dirty="0"/>
            </a:br>
            <a:r>
              <a:rPr lang="en-US" sz="1260" b="1" dirty="0"/>
              <a:t>6.   	</a:t>
            </a:r>
            <a:r>
              <a:rPr lang="en-US" sz="1260" b="1" dirty="0" err="1"/>
              <a:t>배세훈</a:t>
            </a:r>
            <a:r>
              <a:rPr lang="en-US" sz="1260" b="1" dirty="0"/>
              <a:t/>
            </a:r>
            <a:br>
              <a:rPr lang="en-US" sz="1260" b="1" dirty="0"/>
            </a:br>
            <a:r>
              <a:rPr lang="en-US" sz="1260" b="1" dirty="0"/>
              <a:t>7.   	</a:t>
            </a:r>
            <a:r>
              <a:rPr lang="en-US" sz="1260" b="1" dirty="0" err="1"/>
              <a:t>양주엽</a:t>
            </a:r>
            <a:r>
              <a:rPr lang="en-US" sz="1260" b="1" dirty="0"/>
              <a:t/>
            </a:r>
            <a:br>
              <a:rPr lang="en-US" sz="1260" b="1" dirty="0"/>
            </a:br>
            <a:r>
              <a:rPr lang="en-US" sz="1260" b="1" dirty="0"/>
              <a:t>8.   	</a:t>
            </a:r>
            <a:r>
              <a:rPr lang="en-US" sz="1260" b="1" dirty="0" err="1"/>
              <a:t>조성빈</a:t>
            </a:r>
            <a:r>
              <a:rPr lang="en-US" sz="1260" b="1" dirty="0"/>
              <a:t/>
            </a:r>
            <a:br>
              <a:rPr lang="en-US" sz="1260" b="1" dirty="0"/>
            </a:br>
            <a:r>
              <a:rPr lang="en-US" sz="1260" b="1" dirty="0"/>
              <a:t>9.  	</a:t>
            </a:r>
            <a:r>
              <a:rPr lang="en-US" sz="1260" b="1" dirty="0" err="1"/>
              <a:t>조유나</a:t>
            </a:r>
            <a:r>
              <a:rPr lang="en-US" sz="1260" b="1" dirty="0"/>
              <a:t/>
            </a:r>
            <a:br>
              <a:rPr lang="en-US" sz="1260" b="1" dirty="0"/>
            </a:br>
            <a:r>
              <a:rPr lang="en-US" sz="1260" b="1" dirty="0"/>
              <a:t>10. 	</a:t>
            </a:r>
            <a:r>
              <a:rPr lang="en-US" sz="1260" b="1" dirty="0" err="1"/>
              <a:t>김찬미</a:t>
            </a:r>
            <a:r>
              <a:rPr lang="en-US" sz="1260" b="1" dirty="0"/>
              <a:t/>
            </a:r>
            <a:br>
              <a:rPr lang="en-US" sz="1260" b="1" dirty="0"/>
            </a:br>
            <a:r>
              <a:rPr lang="en-US" sz="1260" b="1" dirty="0"/>
              <a:t/>
            </a:r>
            <a:br>
              <a:rPr lang="en-US" sz="1260" b="1" dirty="0"/>
            </a:br>
            <a:r>
              <a:rPr lang="en-US" sz="1260" b="1" dirty="0"/>
              <a:t>a. </a:t>
            </a:r>
            <a:r>
              <a:rPr lang="en-US" sz="1260" b="1" dirty="0" err="1"/>
              <a:t>교사</a:t>
            </a:r>
            <a:r>
              <a:rPr lang="en-US" sz="1260" b="1" dirty="0"/>
              <a:t> </a:t>
            </a:r>
            <a:r>
              <a:rPr lang="en-US" sz="1260" b="1" dirty="0" err="1"/>
              <a:t>정보</a:t>
            </a:r>
            <a:r>
              <a:rPr lang="en-US" sz="1260" b="1" dirty="0"/>
              <a:t> </a:t>
            </a:r>
            <a:r>
              <a:rPr lang="en-US" sz="1260" b="1" dirty="0" err="1"/>
              <a:t>등록</a:t>
            </a:r>
            <a:r>
              <a:rPr lang="en-US" sz="1260" b="1" dirty="0"/>
              <a:t> </a:t>
            </a:r>
            <a:br>
              <a:rPr lang="en-US" sz="1260" b="1" dirty="0"/>
            </a:br>
            <a:r>
              <a:rPr lang="en-US" sz="1260" b="1" dirty="0"/>
              <a:t>b. </a:t>
            </a:r>
            <a:r>
              <a:rPr lang="en-US" sz="1260" b="1" dirty="0" err="1"/>
              <a:t>교사</a:t>
            </a:r>
            <a:r>
              <a:rPr lang="en-US" sz="1260" b="1" dirty="0"/>
              <a:t> </a:t>
            </a:r>
            <a:r>
              <a:rPr lang="en-US" sz="1260" b="1" dirty="0" err="1"/>
              <a:t>정보</a:t>
            </a:r>
            <a:r>
              <a:rPr lang="en-US" sz="1260" b="1" dirty="0"/>
              <a:t> </a:t>
            </a:r>
            <a:r>
              <a:rPr lang="en-US" sz="1260" b="1" dirty="0" err="1"/>
              <a:t>수정</a:t>
            </a:r>
            <a:r>
              <a:rPr lang="en-US" sz="1260" b="1" dirty="0"/>
              <a:t/>
            </a:r>
            <a:br>
              <a:rPr lang="en-US" sz="1260" b="1" dirty="0"/>
            </a:br>
            <a:r>
              <a:rPr lang="en-US" sz="1260" b="1" dirty="0"/>
              <a:t>c. </a:t>
            </a:r>
            <a:r>
              <a:rPr lang="en-US" sz="1260" b="1" dirty="0" err="1"/>
              <a:t>교사</a:t>
            </a:r>
            <a:r>
              <a:rPr lang="en-US" sz="1260" b="1" dirty="0"/>
              <a:t> </a:t>
            </a:r>
            <a:r>
              <a:rPr lang="en-US" sz="1260" b="1" dirty="0" err="1"/>
              <a:t>정보</a:t>
            </a:r>
            <a:r>
              <a:rPr lang="en-US" sz="1260" b="1" dirty="0"/>
              <a:t> </a:t>
            </a:r>
            <a:r>
              <a:rPr lang="en-US" sz="1260" b="1" dirty="0" err="1"/>
              <a:t>삭제</a:t>
            </a:r>
            <a:r>
              <a:rPr lang="en-US" sz="1260" b="1" dirty="0"/>
              <a:t> </a:t>
            </a:r>
            <a:br>
              <a:rPr lang="en-US" sz="1260" b="1" dirty="0"/>
            </a:br>
            <a:r>
              <a:rPr lang="en-US" sz="1260" b="1" dirty="0"/>
              <a:t/>
            </a:r>
            <a:br>
              <a:rPr lang="en-US" sz="1260" b="1" dirty="0"/>
            </a:br>
            <a:r>
              <a:rPr lang="en-US" sz="1260" b="1" dirty="0"/>
              <a:t>0. 뒤로가기 </a:t>
            </a:r>
            <a:br>
              <a:rPr lang="en-US" sz="1260" b="1" dirty="0"/>
            </a:br>
            <a:r>
              <a:rPr lang="en-US" sz="1260" b="1" dirty="0"/>
              <a:t>----------------------------------------------------------------------------------------------------</a:t>
            </a:r>
            <a:br>
              <a:rPr lang="en-US" sz="1260" b="1" dirty="0"/>
            </a:br>
            <a:r>
              <a:rPr lang="en-US" sz="1260" b="1" dirty="0"/>
              <a:t>- </a:t>
            </a:r>
            <a:r>
              <a:rPr lang="en-US" sz="1260" b="1" dirty="0" err="1"/>
              <a:t>상세보기를</a:t>
            </a:r>
            <a:r>
              <a:rPr lang="en-US" sz="1260" b="1" dirty="0"/>
              <a:t> </a:t>
            </a:r>
            <a:r>
              <a:rPr lang="en-US" sz="1260" b="1" dirty="0" err="1"/>
              <a:t>원하시면</a:t>
            </a:r>
            <a:r>
              <a:rPr lang="en-US" sz="1260" b="1" dirty="0"/>
              <a:t> </a:t>
            </a:r>
            <a:r>
              <a:rPr lang="en-US" sz="1260" b="1" dirty="0" err="1"/>
              <a:t>해당번호를</a:t>
            </a:r>
            <a:r>
              <a:rPr lang="en-US" sz="1260" b="1" dirty="0"/>
              <a:t> </a:t>
            </a:r>
            <a:r>
              <a:rPr lang="en-US" sz="1260" b="1" dirty="0" err="1"/>
              <a:t>선택해주세요</a:t>
            </a:r>
            <a:r>
              <a:rPr lang="en-US" sz="1260" b="1" dirty="0"/>
              <a:t>.</a:t>
            </a:r>
            <a:br>
              <a:rPr lang="en-US" sz="1260" b="1" dirty="0"/>
            </a:br>
            <a:r>
              <a:rPr lang="en-US" sz="1260" b="1" dirty="0"/>
              <a:t/>
            </a:r>
            <a:br>
              <a:rPr lang="en-US" sz="1260" b="1" dirty="0"/>
            </a:br>
            <a:r>
              <a:rPr lang="en-US" sz="1260" b="1" dirty="0" err="1"/>
              <a:t>입력</a:t>
            </a:r>
            <a:r>
              <a:rPr lang="en-US" sz="1260" b="1" dirty="0"/>
              <a:t> : </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4"/>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1. </a:t>
            </a:r>
            <a:r>
              <a:rPr lang="en-US" sz="1400" b="1" i="0" u="none" strike="noStrike" cap="none" dirty="0" err="1">
                <a:solidFill>
                  <a:schemeClr val="dk1"/>
                </a:solidFill>
                <a:latin typeface="Malgun Gothic"/>
                <a:ea typeface="Malgun Gothic"/>
                <a:cs typeface="Malgun Gothic"/>
                <a:sym typeface="Malgun Gothic"/>
              </a:rPr>
              <a:t>관리자</a:t>
            </a:r>
            <a:r>
              <a:rPr lang="en-US" sz="1400" b="1" i="0" u="none" strike="noStrike" cap="none" dirty="0">
                <a:solidFill>
                  <a:schemeClr val="dk1"/>
                </a:solidFill>
                <a:latin typeface="Malgun Gothic"/>
                <a:ea typeface="Malgun Gothic"/>
                <a:cs typeface="Malgun Gothic"/>
                <a:sym typeface="Malgun Gothic"/>
              </a:rPr>
              <a:t> – 7. </a:t>
            </a:r>
            <a:r>
              <a:rPr lang="ko-KR" altLang="en-US" sz="1400" b="1" i="0" u="none" strike="noStrike" cap="none" dirty="0" smtClean="0">
                <a:solidFill>
                  <a:schemeClr val="dk1"/>
                </a:solidFill>
                <a:latin typeface="Malgun Gothic"/>
                <a:ea typeface="Malgun Gothic"/>
                <a:cs typeface="Malgun Gothic"/>
                <a:sym typeface="Malgun Gothic"/>
              </a:rPr>
              <a:t>지원</a:t>
            </a:r>
            <a:r>
              <a:rPr lang="en-US" sz="1400" b="1" i="0" u="none" strike="noStrike" cap="none" dirty="0" err="1" smtClean="0">
                <a:solidFill>
                  <a:schemeClr val="dk1"/>
                </a:solidFill>
                <a:latin typeface="Malgun Gothic"/>
                <a:ea typeface="Malgun Gothic"/>
                <a:cs typeface="Malgun Gothic"/>
                <a:sym typeface="Malgun Gothic"/>
              </a:rPr>
              <a:t>일지</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관리</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 b. </a:t>
            </a:r>
            <a:r>
              <a:rPr lang="ko-KR" altLang="en-US" b="1" dirty="0" smtClean="0">
                <a:solidFill>
                  <a:schemeClr val="dk1"/>
                </a:solidFill>
                <a:latin typeface="Malgun Gothic"/>
                <a:ea typeface="Malgun Gothic"/>
                <a:cs typeface="Malgun Gothic"/>
                <a:sym typeface="Malgun Gothic"/>
              </a:rPr>
              <a:t>지원</a:t>
            </a:r>
            <a:r>
              <a:rPr lang="en-US" sz="1400" b="1" i="0" u="none" strike="noStrike" cap="none" dirty="0" smtClean="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일지</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내역</a:t>
            </a:r>
            <a:r>
              <a:rPr lang="en-US" sz="1400" b="1" i="0" u="none" strike="noStrike" cap="none" dirty="0">
                <a:solidFill>
                  <a:schemeClr val="dk1"/>
                </a:solidFill>
                <a:latin typeface="Malgun Gothic"/>
                <a:ea typeface="Malgun Gothic"/>
                <a:cs typeface="Malgun Gothic"/>
                <a:sym typeface="Malgun Gothic"/>
              </a:rPr>
              <a:t> – c. </a:t>
            </a:r>
            <a:r>
              <a:rPr lang="en-US" sz="1400" b="1" i="0" u="none" strike="noStrike" cap="none" dirty="0" err="1">
                <a:solidFill>
                  <a:schemeClr val="dk1"/>
                </a:solidFill>
                <a:latin typeface="Malgun Gothic"/>
                <a:ea typeface="Malgun Gothic"/>
                <a:cs typeface="Malgun Gothic"/>
                <a:sym typeface="Malgun Gothic"/>
              </a:rPr>
              <a:t>학생별</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검색</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err="1">
                <a:solidFill>
                  <a:schemeClr val="dk1"/>
                </a:solidFill>
                <a:latin typeface="Malgun Gothic"/>
                <a:ea typeface="Malgun Gothic"/>
                <a:cs typeface="Malgun Gothic"/>
                <a:sym typeface="Malgun Gothic"/>
              </a:rPr>
              <a:t>학생명</a:t>
            </a:r>
            <a:r>
              <a:rPr lang="en-US" sz="1400" b="1" i="0" u="none" strike="noStrike" cap="none" dirty="0">
                <a:solidFill>
                  <a:schemeClr val="dk1"/>
                </a:solidFill>
                <a:latin typeface="Malgun Gothic"/>
                <a:ea typeface="Malgun Gothic"/>
                <a:cs typeface="Malgun Gothic"/>
                <a:sym typeface="Malgun Gothic"/>
              </a:rPr>
              <a:t> : </a:t>
            </a:r>
            <a:r>
              <a:rPr lang="en-US" sz="1400" b="1" i="0" u="none" strike="noStrike" cap="none" dirty="0" err="1">
                <a:solidFill>
                  <a:schemeClr val="dk1"/>
                </a:solidFill>
                <a:latin typeface="Malgun Gothic"/>
                <a:ea typeface="Malgun Gothic"/>
                <a:cs typeface="Malgun Gothic"/>
                <a:sym typeface="Malgun Gothic"/>
              </a:rPr>
              <a:t>아무개</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a:t>
            </a: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300" b="1" i="0" u="none" strike="noStrike" cap="none" dirty="0" err="1">
                <a:solidFill>
                  <a:schemeClr val="dk1"/>
                </a:solidFill>
                <a:latin typeface="Malgun Gothic"/>
                <a:ea typeface="Malgun Gothic"/>
                <a:cs typeface="Malgun Gothic"/>
                <a:sym typeface="Malgun Gothic"/>
              </a:rPr>
              <a:t>학생명</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학생번호</a:t>
            </a:r>
            <a:r>
              <a:rPr lang="en-US" sz="1300" b="1" i="0" u="none" strike="noStrike" cap="none" dirty="0">
                <a:solidFill>
                  <a:schemeClr val="dk1"/>
                </a:solidFill>
                <a:latin typeface="Malgun Gothic"/>
                <a:ea typeface="Malgun Gothic"/>
                <a:cs typeface="Malgun Gothic"/>
                <a:sym typeface="Malgun Gothic"/>
              </a:rPr>
              <a:t>(PK) </a:t>
            </a:r>
            <a:r>
              <a:rPr lang="en-US" sz="1300" b="1" i="0" u="none" strike="noStrike" cap="none" dirty="0" err="1">
                <a:solidFill>
                  <a:schemeClr val="dk1"/>
                </a:solidFill>
                <a:latin typeface="Malgun Gothic"/>
                <a:ea typeface="Malgun Gothic"/>
                <a:cs typeface="Malgun Gothic"/>
                <a:sym typeface="Malgun Gothic"/>
              </a:rPr>
              <a:t>주민번호뒷자리</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전화번호</a:t>
            </a:r>
            <a:r>
              <a:rPr lang="en-US" sz="1300" b="1" i="0" u="none" strike="noStrike" cap="none" dirty="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등록일</a:t>
            </a:r>
            <a:r>
              <a:rPr lang="en-US" sz="1300" b="1" i="0" u="none" strike="noStrike" cap="none" dirty="0">
                <a:solidFill>
                  <a:schemeClr val="dk1"/>
                </a:solidFill>
                <a:latin typeface="Malgun Gothic"/>
                <a:ea typeface="Malgun Gothic"/>
                <a:cs typeface="Malgun Gothic"/>
                <a:sym typeface="Malgun Gothic"/>
              </a:rPr>
              <a:t>	</a:t>
            </a:r>
            <a:r>
              <a:rPr lang="ko-KR" altLang="en-US" sz="1300" b="1" dirty="0" smtClean="0">
                <a:solidFill>
                  <a:schemeClr val="dk1"/>
                </a:solidFill>
                <a:latin typeface="Malgun Gothic"/>
                <a:ea typeface="Malgun Gothic"/>
                <a:cs typeface="Malgun Gothic"/>
                <a:sym typeface="Malgun Gothic"/>
              </a:rPr>
              <a:t>지원</a:t>
            </a:r>
            <a:r>
              <a:rPr lang="en-US" sz="1300" b="1" i="0" u="none" strike="noStrike" cap="none" dirty="0" smtClean="0">
                <a:solidFill>
                  <a:schemeClr val="dk1"/>
                </a:solidFill>
                <a:latin typeface="Malgun Gothic"/>
                <a:ea typeface="Malgun Gothic"/>
                <a:cs typeface="Malgun Gothic"/>
                <a:sym typeface="Malgun Gothic"/>
              </a:rPr>
              <a:t> </a:t>
            </a:r>
            <a:r>
              <a:rPr lang="en-US" sz="1300" b="1" i="0" u="none" strike="noStrike" cap="none" dirty="0" err="1">
                <a:solidFill>
                  <a:schemeClr val="dk1"/>
                </a:solidFill>
                <a:latin typeface="Malgun Gothic"/>
                <a:ea typeface="Malgun Gothic"/>
                <a:cs typeface="Malgun Gothic"/>
                <a:sym typeface="Malgun Gothic"/>
              </a:rPr>
              <a:t>횟수</a:t>
            </a:r>
            <a:r>
              <a:rPr lang="en-US" sz="1300" b="1" i="0" u="none" strike="noStrike" cap="none" dirty="0">
                <a:solidFill>
                  <a:schemeClr val="dk1"/>
                </a:solidFill>
                <a:latin typeface="Malgun Gothic"/>
                <a:ea typeface="Malgun Gothic"/>
                <a:cs typeface="Malgun Gothic"/>
                <a:sym typeface="Malgun Gothic"/>
              </a:rPr>
              <a:t>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a:solidFill>
                  <a:schemeClr val="dk1"/>
                </a:solidFill>
                <a:latin typeface="Malgun Gothic"/>
                <a:ea typeface="Malgun Gothic"/>
                <a:cs typeface="Malgun Gothic"/>
                <a:sym typeface="Malgun Gothic"/>
              </a:rPr>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err="1">
                <a:solidFill>
                  <a:schemeClr val="dk1"/>
                </a:solidFill>
                <a:latin typeface="Malgun Gothic"/>
                <a:ea typeface="Malgun Gothic"/>
                <a:cs typeface="Malgun Gothic"/>
                <a:sym typeface="Malgun Gothic"/>
              </a:rPr>
              <a:t>아무개</a:t>
            </a:r>
            <a:r>
              <a:rPr lang="en-US" sz="1300" b="1" i="0" u="none" strike="noStrike" cap="none" dirty="0">
                <a:solidFill>
                  <a:schemeClr val="dk1"/>
                </a:solidFill>
                <a:latin typeface="Malgun Gothic"/>
                <a:ea typeface="Malgun Gothic"/>
                <a:cs typeface="Malgun Gothic"/>
                <a:sym typeface="Malgun Gothic"/>
              </a:rPr>
              <a:t>	15    	1234567       010-1234-5678     2019.01.01        3회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err="1">
                <a:solidFill>
                  <a:schemeClr val="dk1"/>
                </a:solidFill>
                <a:latin typeface="Malgun Gothic"/>
                <a:ea typeface="Malgun Gothic"/>
                <a:cs typeface="Malgun Gothic"/>
                <a:sym typeface="Malgun Gothic"/>
              </a:rPr>
              <a:t>아무개</a:t>
            </a:r>
            <a:r>
              <a:rPr lang="en-US" sz="1300" b="1" i="0" u="none" strike="noStrike" cap="none" dirty="0">
                <a:solidFill>
                  <a:schemeClr val="dk1"/>
                </a:solidFill>
                <a:latin typeface="Malgun Gothic"/>
                <a:ea typeface="Malgun Gothic"/>
                <a:cs typeface="Malgun Gothic"/>
                <a:sym typeface="Malgun Gothic"/>
              </a:rPr>
              <a:t>	30    	7894561       010-9876-5432     2019.03.03	   1회        </a:t>
            </a:r>
            <a:br>
              <a:rPr lang="en-US" sz="1300" b="1" i="0" u="none" strike="noStrike" cap="none" dirty="0">
                <a:solidFill>
                  <a:schemeClr val="dk1"/>
                </a:solidFill>
                <a:latin typeface="Malgun Gothic"/>
                <a:ea typeface="Malgun Gothic"/>
                <a:cs typeface="Malgun Gothic"/>
                <a:sym typeface="Malgun Gothic"/>
              </a:rPr>
            </a:br>
            <a:r>
              <a:rPr lang="en-US" sz="1300" b="1" i="0" u="none" strike="noStrike" cap="none" dirty="0">
                <a:solidFill>
                  <a:schemeClr val="dk1"/>
                </a:solidFill>
                <a:latin typeface="Malgun Gothic"/>
                <a:ea typeface="Malgun Gothic"/>
                <a:cs typeface="Malgun Gothic"/>
                <a:sym typeface="Malgun Gothic"/>
              </a:rPr>
              <a:t> z. 뒤로가기 </a:t>
            </a: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t>
            </a:r>
            <a:r>
              <a:rPr lang="ko-KR" altLang="en-US" b="1" dirty="0" smtClean="0">
                <a:solidFill>
                  <a:schemeClr val="dk1"/>
                </a:solidFill>
                <a:latin typeface="Malgun Gothic"/>
                <a:ea typeface="Malgun Gothic"/>
                <a:cs typeface="Malgun Gothic"/>
                <a:sym typeface="Malgun Gothic"/>
              </a:rPr>
              <a:t>지원활동 </a:t>
            </a:r>
            <a:r>
              <a:rPr lang="en-US" sz="1400" b="1" i="0" u="none" strike="noStrike" cap="none" dirty="0" smtClean="0">
                <a:solidFill>
                  <a:schemeClr val="dk1"/>
                </a:solidFill>
                <a:latin typeface="Malgun Gothic"/>
                <a:ea typeface="Malgun Gothic"/>
                <a:cs typeface="Malgun Gothic"/>
                <a:sym typeface="Malgun Gothic"/>
              </a:rPr>
              <a:t>를 </a:t>
            </a:r>
            <a:r>
              <a:rPr lang="en-US" sz="1400" b="1" i="0" u="none" strike="noStrike" cap="none" dirty="0" err="1">
                <a:solidFill>
                  <a:schemeClr val="dk1"/>
                </a:solidFill>
                <a:latin typeface="Malgun Gothic"/>
                <a:ea typeface="Malgun Gothic"/>
                <a:cs typeface="Malgun Gothic"/>
                <a:sym typeface="Malgun Gothic"/>
              </a:rPr>
              <a:t>조회</a:t>
            </a:r>
            <a:r>
              <a:rPr lang="en-US" sz="1400" b="1" i="0" u="none" strike="noStrike" cap="none" dirty="0">
                <a:solidFill>
                  <a:schemeClr val="dk1"/>
                </a:solidFill>
                <a:latin typeface="Malgun Gothic"/>
                <a:ea typeface="Malgun Gothic"/>
                <a:cs typeface="Malgun Gothic"/>
                <a:sym typeface="Malgun Gothic"/>
              </a:rPr>
              <a:t> 및 </a:t>
            </a:r>
            <a:r>
              <a:rPr lang="en-US" sz="1400" b="1" i="0" u="none" strike="noStrike" cap="none" dirty="0" err="1">
                <a:solidFill>
                  <a:schemeClr val="dk1"/>
                </a:solidFill>
                <a:latin typeface="Malgun Gothic"/>
                <a:ea typeface="Malgun Gothic"/>
                <a:cs typeface="Malgun Gothic"/>
                <a:sym typeface="Malgun Gothic"/>
              </a:rPr>
              <a:t>수정하시려면</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해당</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학생번호를</a:t>
            </a:r>
            <a:r>
              <a:rPr lang="en-US" sz="1400" b="1" i="0" u="none" strike="noStrike" cap="none" dirty="0">
                <a:solidFill>
                  <a:schemeClr val="dk1"/>
                </a:solidFill>
                <a:latin typeface="Malgun Gothic"/>
                <a:ea typeface="Malgun Gothic"/>
                <a:cs typeface="Malgun Gothic"/>
                <a:sym typeface="Malgun Gothic"/>
              </a:rPr>
              <a:t> </a:t>
            </a:r>
            <a:r>
              <a:rPr lang="en-US" sz="1400" b="1" i="0" u="none" strike="noStrike" cap="none" dirty="0" err="1">
                <a:solidFill>
                  <a:schemeClr val="dk1"/>
                </a:solidFill>
                <a:latin typeface="Malgun Gothic"/>
                <a:ea typeface="Malgun Gothic"/>
                <a:cs typeface="Malgun Gothic"/>
                <a:sym typeface="Malgun Gothic"/>
              </a:rPr>
              <a:t>입력해주세요</a:t>
            </a:r>
            <a:r>
              <a:rPr lang="en-US" sz="1400" b="1" i="0" u="none" strike="noStrike" cap="none" dirty="0">
                <a:solidFill>
                  <a:schemeClr val="dk1"/>
                </a:solidFill>
                <a:latin typeface="Malgun Gothic"/>
                <a:ea typeface="Malgun Gothic"/>
                <a:cs typeface="Malgun Gothic"/>
                <a:sym typeface="Malgun Gothic"/>
              </a:rPr>
              <a:t>.</a:t>
            </a:r>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40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
            </a:r>
            <a:br>
              <a:rPr lang="en-US" sz="1400" b="1" i="0" u="none" strike="noStrike" cap="none" dirty="0">
                <a:solidFill>
                  <a:schemeClr val="dk1"/>
                </a:solidFill>
                <a:latin typeface="Malgun Gothic"/>
                <a:ea typeface="Malgun Gothic"/>
                <a:cs typeface="Malgun Gothic"/>
                <a:sym typeface="Malgun Gothic"/>
              </a:rPr>
            </a:br>
            <a:r>
              <a:rPr lang="en-US" sz="1400" b="1" i="0" u="none" strike="noStrike" cap="none" dirty="0">
                <a:solidFill>
                  <a:schemeClr val="dk1"/>
                </a:solidFill>
                <a:latin typeface="Malgun Gothic"/>
                <a:ea typeface="Malgun Gothic"/>
                <a:cs typeface="Malgun Gothic"/>
                <a:sym typeface="Malgun Gothic"/>
              </a:rPr>
              <a:t>===========================================================</a:t>
            </a:r>
            <a:r>
              <a:rPr lang="en-US" sz="1000" b="1" i="0" u="none" strike="noStrike" cap="none" dirty="0">
                <a:solidFill>
                  <a:schemeClr val="dk1"/>
                </a:solidFill>
                <a:latin typeface="Malgun Gothic"/>
                <a:ea typeface="Malgun Gothic"/>
                <a:cs typeface="Malgun Gothic"/>
                <a:sym typeface="Malgun Gothic"/>
              </a:rPr>
              <a:t/>
            </a:r>
            <a:br>
              <a:rPr lang="en-US" sz="1000" b="1" i="0" u="none" strike="noStrike" cap="none" dirty="0">
                <a:solidFill>
                  <a:schemeClr val="dk1"/>
                </a:solidFill>
                <a:latin typeface="Malgun Gothic"/>
                <a:ea typeface="Malgun Gothic"/>
                <a:cs typeface="Malgun Gothic"/>
                <a:sym typeface="Malgun Gothic"/>
              </a:rPr>
            </a:br>
            <a:endParaRPr sz="1000"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5"/>
          <p:cNvSpPr txBox="1"/>
          <p:nvPr/>
        </p:nvSpPr>
        <p:spPr>
          <a:xfrm>
            <a:off x="685800" y="714356"/>
            <a:ext cx="7772400" cy="550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br>
              <a:rPr lang="en-US" sz="1295" b="1" i="0" u="none" strike="noStrike" cap="none" dirty="0">
                <a:solidFill>
                  <a:schemeClr val="dk1"/>
                </a:solidFill>
                <a:latin typeface="Malgun Gothic"/>
                <a:ea typeface="Malgun Gothic"/>
                <a:cs typeface="Malgun Gothic"/>
                <a:sym typeface="Malgun Gothic"/>
              </a:rPr>
            </a:br>
            <a:r>
              <a:rPr lang="en-US" sz="1110" b="1" i="0" u="none" strike="noStrike" cap="none" dirty="0">
                <a:solidFill>
                  <a:schemeClr val="dk1"/>
                </a:solidFill>
                <a:latin typeface="Malgun Gothic"/>
                <a:ea typeface="Malgun Gothic"/>
                <a:cs typeface="Malgun Gothic"/>
                <a:sym typeface="Malgun Gothic"/>
              </a:rPr>
              <a:t>1. </a:t>
            </a:r>
            <a:r>
              <a:rPr lang="en-US" sz="1110" b="1" i="0" u="none" strike="noStrike" cap="none" dirty="0" err="1">
                <a:solidFill>
                  <a:schemeClr val="dk1"/>
                </a:solidFill>
                <a:latin typeface="Malgun Gothic"/>
                <a:ea typeface="Malgun Gothic"/>
                <a:cs typeface="Malgun Gothic"/>
                <a:sym typeface="Malgun Gothic"/>
              </a:rPr>
              <a:t>관리자</a:t>
            </a:r>
            <a:r>
              <a:rPr lang="en-US" sz="1110" b="1" i="0" u="none" strike="noStrike" cap="none" dirty="0">
                <a:solidFill>
                  <a:schemeClr val="dk1"/>
                </a:solidFill>
                <a:latin typeface="Malgun Gothic"/>
                <a:ea typeface="Malgun Gothic"/>
                <a:cs typeface="Malgun Gothic"/>
                <a:sym typeface="Malgun Gothic"/>
              </a:rPr>
              <a:t> – 7. </a:t>
            </a:r>
            <a:r>
              <a:rPr lang="ko-KR" altLang="en-US" sz="1110" b="1" dirty="0" smtClean="0">
                <a:solidFill>
                  <a:schemeClr val="dk1"/>
                </a:solidFill>
                <a:latin typeface="Malgun Gothic"/>
                <a:ea typeface="Malgun Gothic"/>
                <a:cs typeface="Malgun Gothic"/>
                <a:sym typeface="Malgun Gothic"/>
              </a:rPr>
              <a:t>지원활동</a:t>
            </a:r>
            <a:r>
              <a:rPr lang="en-US" sz="1110" b="1" i="0" u="none" strike="noStrike" cap="none" dirty="0" smtClean="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관리</a:t>
            </a:r>
            <a:r>
              <a:rPr lang="en-US" sz="1110" b="1" i="0" u="none" strike="noStrike" cap="none" dirty="0">
                <a:solidFill>
                  <a:schemeClr val="dk1"/>
                </a:solidFill>
                <a:latin typeface="Malgun Gothic"/>
                <a:ea typeface="Malgun Gothic"/>
                <a:cs typeface="Malgun Gothic"/>
                <a:sym typeface="Malgun Gothic"/>
              </a:rPr>
              <a:t> 및 </a:t>
            </a:r>
            <a:r>
              <a:rPr lang="en-US" sz="1110" b="1" i="0" u="none" strike="noStrike" cap="none" dirty="0" err="1">
                <a:solidFill>
                  <a:schemeClr val="dk1"/>
                </a:solidFill>
                <a:latin typeface="Malgun Gothic"/>
                <a:ea typeface="Malgun Gothic"/>
                <a:cs typeface="Malgun Gothic"/>
                <a:sym typeface="Malgun Gothic"/>
              </a:rPr>
              <a:t>조회</a:t>
            </a:r>
            <a:r>
              <a:rPr lang="en-US" sz="1110" b="1" i="0" u="none" strike="noStrike" cap="none" dirty="0">
                <a:solidFill>
                  <a:schemeClr val="dk1"/>
                </a:solidFill>
                <a:latin typeface="Malgun Gothic"/>
                <a:ea typeface="Malgun Gothic"/>
                <a:cs typeface="Malgun Gothic"/>
                <a:sym typeface="Malgun Gothic"/>
              </a:rPr>
              <a:t> - b. </a:t>
            </a:r>
            <a:r>
              <a:rPr lang="ko-KR" altLang="en-US" sz="1110" b="1" dirty="0" smtClean="0">
                <a:solidFill>
                  <a:schemeClr val="dk1"/>
                </a:solidFill>
                <a:latin typeface="Malgun Gothic"/>
                <a:ea typeface="Malgun Gothic"/>
                <a:cs typeface="Malgun Gothic"/>
                <a:sym typeface="Malgun Gothic"/>
              </a:rPr>
              <a:t>지원</a:t>
            </a:r>
            <a:r>
              <a:rPr lang="en-US" sz="1110" b="1" i="0" u="none" strike="noStrike" cap="none" dirty="0" smtClean="0">
                <a:solidFill>
                  <a:schemeClr val="dk1"/>
                </a:solidFill>
                <a:latin typeface="Malgun Gothic"/>
                <a:ea typeface="Malgun Gothic"/>
                <a:cs typeface="Malgun Gothic"/>
                <a:sym typeface="Malgun Gothic"/>
              </a:rPr>
              <a:t> </a:t>
            </a:r>
            <a:r>
              <a:rPr lang="ko-KR" altLang="en-US" sz="1110" b="1" i="0" u="none" strike="noStrike" cap="none" dirty="0" smtClean="0">
                <a:solidFill>
                  <a:schemeClr val="dk1"/>
                </a:solidFill>
                <a:latin typeface="Malgun Gothic"/>
                <a:ea typeface="Malgun Gothic"/>
                <a:cs typeface="Malgun Gothic"/>
                <a:sym typeface="Malgun Gothic"/>
              </a:rPr>
              <a:t>활동</a:t>
            </a:r>
            <a:r>
              <a:rPr lang="en-US" sz="1110" b="1" i="0" u="none" strike="noStrike" cap="none" dirty="0" smtClean="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내역</a:t>
            </a:r>
            <a:r>
              <a:rPr lang="en-US" sz="1110" b="1" i="0" u="none" strike="noStrike" cap="none" dirty="0">
                <a:solidFill>
                  <a:schemeClr val="dk1"/>
                </a:solidFill>
                <a:latin typeface="Malgun Gothic"/>
                <a:ea typeface="Malgun Gothic"/>
                <a:cs typeface="Malgun Gothic"/>
                <a:sym typeface="Malgun Gothic"/>
              </a:rPr>
              <a:t> – c. </a:t>
            </a:r>
            <a:r>
              <a:rPr lang="en-US" sz="1110" b="1" i="0" u="none" strike="noStrike" cap="none" dirty="0" err="1">
                <a:solidFill>
                  <a:schemeClr val="dk1"/>
                </a:solidFill>
                <a:latin typeface="Malgun Gothic"/>
                <a:ea typeface="Malgun Gothic"/>
                <a:cs typeface="Malgun Gothic"/>
                <a:sym typeface="Malgun Gothic"/>
              </a:rPr>
              <a:t>학생별</a:t>
            </a:r>
            <a:r>
              <a:rPr lang="en-US" sz="1110" b="1" i="0" u="none" strike="noStrike" cap="none" dirty="0">
                <a:solidFill>
                  <a:schemeClr val="dk1"/>
                </a:solidFill>
                <a:latin typeface="Malgun Gothic"/>
                <a:ea typeface="Malgun Gothic"/>
                <a:cs typeface="Malgun Gothic"/>
                <a:sym typeface="Malgun Gothic"/>
              </a:rPr>
              <a:t> </a:t>
            </a:r>
            <a:r>
              <a:rPr lang="en-US" sz="1110" b="1" i="0" u="none" strike="noStrike" cap="none" dirty="0" err="1">
                <a:solidFill>
                  <a:schemeClr val="dk1"/>
                </a:solidFill>
                <a:latin typeface="Malgun Gothic"/>
                <a:ea typeface="Malgun Gothic"/>
                <a:cs typeface="Malgun Gothic"/>
                <a:sym typeface="Malgun Gothic"/>
              </a:rPr>
              <a:t>조회</a:t>
            </a:r>
            <a:r>
              <a:rPr lang="en-US" sz="1110" b="1" i="0" u="none" strike="noStrike" cap="none" dirty="0">
                <a:solidFill>
                  <a:schemeClr val="dk1"/>
                </a:solidFill>
                <a:latin typeface="Malgun Gothic"/>
                <a:ea typeface="Malgun Gothic"/>
                <a:cs typeface="Malgun Gothic"/>
                <a:sym typeface="Malgun Gothic"/>
              </a:rPr>
              <a:t> 및 </a:t>
            </a:r>
            <a:r>
              <a:rPr lang="en-US" sz="1110" b="1" i="0" u="none" strike="noStrike" cap="none" dirty="0" err="1">
                <a:solidFill>
                  <a:schemeClr val="dk1"/>
                </a:solidFill>
                <a:latin typeface="Malgun Gothic"/>
                <a:ea typeface="Malgun Gothic"/>
                <a:cs typeface="Malgun Gothic"/>
                <a:sym typeface="Malgun Gothic"/>
              </a:rPr>
              <a:t>수정</a:t>
            </a:r>
            <a:r>
              <a:rPr lang="en-US" sz="1110" b="1" i="0" u="none" strike="noStrike" cap="none" dirty="0">
                <a:solidFill>
                  <a:schemeClr val="dk1"/>
                </a:solidFill>
                <a:latin typeface="Malgun Gothic"/>
                <a:ea typeface="Malgun Gothic"/>
                <a:cs typeface="Malgun Gothic"/>
                <a:sym typeface="Malgun Gothic"/>
              </a:rPr>
              <a:t> – </a:t>
            </a:r>
            <a:r>
              <a:rPr lang="en-US" sz="1110" b="1" i="0" u="none" strike="noStrike" cap="none" dirty="0" err="1">
                <a:solidFill>
                  <a:schemeClr val="dk1"/>
                </a:solidFill>
                <a:latin typeface="Malgun Gothic"/>
                <a:ea typeface="Malgun Gothic"/>
                <a:cs typeface="Malgun Gothic"/>
                <a:sym typeface="Malgun Gothic"/>
              </a:rPr>
              <a:t>검색</a:t>
            </a:r>
            <a:r>
              <a:rPr lang="en-US" sz="1110" b="1" i="0" u="none" strike="noStrike" cap="none" dirty="0">
                <a:solidFill>
                  <a:schemeClr val="dk1"/>
                </a:solidFill>
                <a:latin typeface="Malgun Gothic"/>
                <a:ea typeface="Malgun Gothic"/>
                <a:cs typeface="Malgun Gothic"/>
                <a:sym typeface="Malgun Gothic"/>
              </a:rPr>
              <a:t> – </a:t>
            </a:r>
            <a:r>
              <a:rPr lang="en-US" sz="1110" b="1" i="0" u="none" strike="noStrike" cap="none" dirty="0" err="1">
                <a:solidFill>
                  <a:schemeClr val="dk1"/>
                </a:solidFill>
                <a:latin typeface="Malgun Gothic"/>
                <a:ea typeface="Malgun Gothic"/>
                <a:cs typeface="Malgun Gothic"/>
                <a:sym typeface="Malgun Gothic"/>
              </a:rPr>
              <a:t>조회</a:t>
            </a:r>
            <a:r>
              <a:rPr lang="en-US" sz="1110" b="1" i="0" u="none" strike="noStrike" cap="none" dirty="0">
                <a:solidFill>
                  <a:schemeClr val="dk1"/>
                </a:solidFill>
                <a:latin typeface="Malgun Gothic"/>
                <a:ea typeface="Malgun Gothic"/>
                <a:cs typeface="Malgun Gothic"/>
                <a:sym typeface="Malgun Gothic"/>
              </a:rPr>
              <a:t> 및 </a:t>
            </a:r>
            <a:r>
              <a:rPr lang="en-US" sz="1110" b="1" i="0" u="none" strike="noStrike" cap="none" dirty="0" err="1">
                <a:solidFill>
                  <a:schemeClr val="dk1"/>
                </a:solidFill>
                <a:latin typeface="Malgun Gothic"/>
                <a:ea typeface="Malgun Gothic"/>
                <a:cs typeface="Malgun Gothic"/>
                <a:sym typeface="Malgun Gothic"/>
              </a:rPr>
              <a:t>수정</a:t>
            </a:r>
            <a:endParaRPr sz="1110"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chemeClr val="dk1"/>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아무개</a:t>
            </a:r>
            <a:r>
              <a:rPr lang="en-US" sz="971" b="1" i="0" u="none" strike="noStrike" cap="none" dirty="0">
                <a:solidFill>
                  <a:srgbClr val="000000"/>
                </a:solidFill>
                <a:latin typeface="Malgun Gothic"/>
                <a:ea typeface="Malgun Gothic"/>
                <a:cs typeface="Malgun Gothic"/>
                <a:sym typeface="Malgun Gothic"/>
              </a:rPr>
              <a:t>(</a:t>
            </a:r>
            <a:r>
              <a:rPr lang="en-US" sz="971" b="1" i="0" u="none" strike="noStrike" cap="none" dirty="0" err="1">
                <a:solidFill>
                  <a:srgbClr val="000000"/>
                </a:solidFill>
                <a:latin typeface="Malgun Gothic"/>
                <a:ea typeface="Malgun Gothic"/>
                <a:cs typeface="Malgun Gothic"/>
                <a:sym typeface="Malgun Gothic"/>
              </a:rPr>
              <a:t>학생</a:t>
            </a:r>
            <a:r>
              <a:rPr lang="en-US" sz="971" b="1" i="0" u="none" strike="noStrike" cap="none" dirty="0">
                <a:solidFill>
                  <a:srgbClr val="000000"/>
                </a:solidFill>
                <a:latin typeface="Malgun Gothic"/>
                <a:ea typeface="Malgun Gothic"/>
                <a:cs typeface="Malgun Gothic"/>
                <a:sym typeface="Malgun Gothic"/>
              </a:rPr>
              <a:t>)</a:t>
            </a:r>
            <a:r>
              <a:rPr lang="en-US" sz="971" b="1" i="0" u="none" strike="noStrike" cap="none" dirty="0" err="1">
                <a:solidFill>
                  <a:srgbClr val="000000"/>
                </a:solidFill>
                <a:latin typeface="Malgun Gothic"/>
                <a:ea typeface="Malgun Gothic"/>
                <a:cs typeface="Malgun Gothic"/>
                <a:sym typeface="Malgun Gothic"/>
              </a:rPr>
              <a:t>님의</a:t>
            </a:r>
            <a:r>
              <a:rPr lang="en-US" sz="971" b="1" i="0" u="none" strike="noStrike" cap="none" dirty="0">
                <a:solidFill>
                  <a:srgbClr val="000000"/>
                </a:solidFill>
                <a:latin typeface="Malgun Gothic"/>
                <a:ea typeface="Malgun Gothic"/>
                <a:cs typeface="Malgun Gothic"/>
                <a:sym typeface="Malgun Gothic"/>
              </a:rPr>
              <a:t> </a:t>
            </a:r>
            <a:r>
              <a:rPr lang="ko-KR" altLang="en-US" sz="971" b="1" dirty="0" smtClean="0">
                <a:latin typeface="Malgun Gothic"/>
                <a:ea typeface="Malgun Gothic"/>
                <a:cs typeface="Malgun Gothic"/>
                <a:sym typeface="Malgun Gothic"/>
              </a:rPr>
              <a:t>지원</a:t>
            </a:r>
            <a:r>
              <a:rPr lang="en-US" sz="971" b="1" i="0" u="none" strike="noStrike" cap="none" dirty="0" smtClean="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요청</a:t>
            </a: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rgbClr val="000000"/>
                </a:solidFill>
                <a:latin typeface="Malgun Gothic"/>
                <a:ea typeface="Malgun Gothic"/>
                <a:cs typeface="Malgun Gothic"/>
                <a:sym typeface="Malgun Gothic"/>
              </a:rPr>
              <a:t>내역입니다</a:t>
            </a:r>
            <a:r>
              <a:rPr lang="en-US" sz="971"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971" b="1" i="0" u="none" strike="noStrike" cap="none" dirty="0">
                <a:solidFill>
                  <a:srgbClr val="000000"/>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자바</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기반</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융합형</a:t>
            </a:r>
            <a:r>
              <a:rPr lang="en-US" sz="971" b="1" i="0" u="none" strike="noStrike" cap="none" dirty="0">
                <a:solidFill>
                  <a:schemeClr val="dk1"/>
                </a:solidFill>
                <a:latin typeface="Malgun Gothic"/>
                <a:ea typeface="Malgun Gothic"/>
                <a:cs typeface="Malgun Gothic"/>
                <a:sym typeface="Malgun Gothic"/>
              </a:rPr>
              <a:t> SW </a:t>
            </a:r>
            <a:r>
              <a:rPr lang="en-US" sz="971" b="1" i="0" u="none" strike="noStrike" cap="none" dirty="0" err="1">
                <a:solidFill>
                  <a:schemeClr val="dk1"/>
                </a:solidFill>
                <a:latin typeface="Malgun Gothic"/>
                <a:ea typeface="Malgun Gothic"/>
                <a:cs typeface="Malgun Gothic"/>
                <a:sym typeface="Malgun Gothic"/>
              </a:rPr>
              <a:t>개발자</a:t>
            </a:r>
            <a:r>
              <a:rPr lang="en-US" sz="971" b="1" i="0" u="none" strike="noStrike" cap="none" dirty="0">
                <a:solidFill>
                  <a:schemeClr val="dk1"/>
                </a:solidFill>
                <a:latin typeface="Malgun Gothic"/>
                <a:ea typeface="Malgun Gothic"/>
                <a:cs typeface="Malgun Gothic"/>
                <a:sym typeface="Malgun Gothic"/>
              </a:rPr>
              <a:t> </a:t>
            </a:r>
            <a:r>
              <a:rPr lang="en-US" sz="971" b="1" i="0" u="none" strike="noStrike" cap="none" dirty="0" err="1">
                <a:solidFill>
                  <a:schemeClr val="dk1"/>
                </a:solidFill>
                <a:latin typeface="Malgun Gothic"/>
                <a:ea typeface="Malgun Gothic"/>
                <a:cs typeface="Malgun Gothic"/>
                <a:sym typeface="Malgun Gothic"/>
              </a:rPr>
              <a:t>양성과정</a:t>
            </a:r>
            <a:r>
              <a:rPr lang="en-US" sz="971" b="1" i="0" u="none" strike="noStrike" cap="none" dirty="0">
                <a:solidFill>
                  <a:schemeClr val="dk1"/>
                </a:solidFill>
                <a:latin typeface="Malgun Gothic"/>
                <a:ea typeface="Malgun Gothic"/>
                <a:cs typeface="Malgun Gothic"/>
                <a:sym typeface="Malgun Gothic"/>
              </a:rPr>
              <a:t> </a:t>
            </a:r>
            <a:endParaRPr sz="971"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971" b="1" i="0" u="none" strike="noStrike" cap="none">
              <a:solidFill>
                <a:srgbClr val="000000"/>
              </a:solidFill>
              <a:latin typeface="Malgun Gothic"/>
              <a:ea typeface="Malgun Gothic"/>
              <a:cs typeface="Malgun Gothic"/>
              <a:sym typeface="Malgun Gothic"/>
            </a:endParaRPr>
          </a:p>
          <a:p>
            <a:pPr lvl="0">
              <a:lnSpc>
                <a:spcPct val="90000"/>
              </a:lnSpc>
            </a:pPr>
            <a:r>
              <a:rPr lang="ko-KR" altLang="en-US" sz="1000" b="1" dirty="0" smtClean="0">
                <a:solidFill>
                  <a:schemeClr val="dk1"/>
                </a:solidFill>
                <a:latin typeface="Malgun Gothic"/>
                <a:ea typeface="Malgun Gothic"/>
                <a:cs typeface="Malgun Gothic"/>
                <a:sym typeface="Malgun Gothic"/>
              </a:rPr>
              <a:t>지원번호	</a:t>
            </a:r>
            <a:r>
              <a:rPr lang="ko-KR" altLang="en-US" sz="1000" b="1" dirty="0" err="1" smtClean="0">
                <a:solidFill>
                  <a:schemeClr val="dk1"/>
                </a:solidFill>
                <a:latin typeface="Malgun Gothic"/>
                <a:ea typeface="Malgun Gothic"/>
                <a:cs typeface="Malgun Gothic"/>
                <a:sym typeface="Malgun Gothic"/>
              </a:rPr>
              <a:t>지원일시</a:t>
            </a:r>
            <a:r>
              <a:rPr lang="ko-KR" altLang="en-US" sz="1000" b="1" dirty="0" smtClean="0">
                <a:solidFill>
                  <a:schemeClr val="dk1"/>
                </a:solidFill>
                <a:latin typeface="Malgun Gothic"/>
                <a:ea typeface="Malgun Gothic"/>
                <a:cs typeface="Malgun Gothic"/>
                <a:sym typeface="Malgun Gothic"/>
              </a:rPr>
              <a:t>	</a:t>
            </a:r>
            <a:r>
              <a:rPr lang="ko-KR" altLang="en-US" sz="1000" b="1" dirty="0" err="1" smtClean="0">
                <a:solidFill>
                  <a:schemeClr val="dk1"/>
                </a:solidFill>
                <a:latin typeface="Malgun Gothic"/>
                <a:ea typeface="Malgun Gothic"/>
                <a:cs typeface="Malgun Gothic"/>
                <a:sym typeface="Malgun Gothic"/>
              </a:rPr>
              <a:t>교사명</a:t>
            </a:r>
            <a:r>
              <a:rPr lang="ko-KR" altLang="en-US" sz="1000" b="1" dirty="0" smtClean="0">
                <a:solidFill>
                  <a:schemeClr val="dk1"/>
                </a:solidFill>
                <a:latin typeface="Malgun Gothic"/>
                <a:ea typeface="Malgun Gothic"/>
                <a:cs typeface="Malgun Gothic"/>
                <a:sym typeface="Malgun Gothic"/>
              </a:rPr>
              <a:t>	</a:t>
            </a:r>
            <a:r>
              <a:rPr lang="ko-KR" altLang="en-US" sz="1000" b="1" dirty="0" err="1" smtClean="0">
                <a:solidFill>
                  <a:schemeClr val="dk1"/>
                </a:solidFill>
                <a:latin typeface="Malgun Gothic"/>
                <a:ea typeface="Malgun Gothic"/>
                <a:cs typeface="Malgun Gothic"/>
                <a:sym typeface="Malgun Gothic"/>
              </a:rPr>
              <a:t>학생명</a:t>
            </a:r>
            <a:r>
              <a:rPr lang="ko-KR" altLang="en-US" sz="1000" b="1" dirty="0" smtClean="0">
                <a:solidFill>
                  <a:schemeClr val="dk1"/>
                </a:solidFill>
                <a:latin typeface="Malgun Gothic"/>
                <a:ea typeface="Malgun Gothic"/>
                <a:cs typeface="Malgun Gothic"/>
                <a:sym typeface="Malgun Gothic"/>
              </a:rPr>
              <a:t>	지원요청내용		상담내용</a:t>
            </a:r>
          </a:p>
          <a:p>
            <a:pPr lvl="0">
              <a:lnSpc>
                <a:spcPct val="90000"/>
              </a:lnSpc>
            </a:pPr>
            <a:endParaRPr lang="ko-KR" altLang="en-US" sz="1000" b="1" dirty="0" smtClean="0">
              <a:solidFill>
                <a:schemeClr val="dk1"/>
              </a:solidFill>
              <a:latin typeface="Malgun Gothic"/>
              <a:ea typeface="Malgun Gothic"/>
              <a:cs typeface="Malgun Gothic"/>
              <a:sym typeface="Malgun Gothic"/>
            </a:endParaRPr>
          </a:p>
          <a:p>
            <a:pPr lvl="0">
              <a:lnSpc>
                <a:spcPct val="90000"/>
              </a:lnSpc>
            </a:pPr>
            <a:r>
              <a:rPr lang="en-US" altLang="ko-KR" sz="1000" b="1" dirty="0" smtClean="0">
                <a:solidFill>
                  <a:schemeClr val="dk1"/>
                </a:solidFill>
                <a:latin typeface="Malgun Gothic"/>
                <a:ea typeface="Malgun Gothic"/>
                <a:cs typeface="Malgun Gothic"/>
                <a:sym typeface="Malgun Gothic"/>
              </a:rPr>
              <a:t>1	2019.02.03	</a:t>
            </a:r>
            <a:r>
              <a:rPr lang="ko-KR" altLang="en-US" sz="1000" b="1" dirty="0" smtClean="0">
                <a:solidFill>
                  <a:schemeClr val="dk1"/>
                </a:solidFill>
                <a:latin typeface="Malgun Gothic"/>
                <a:ea typeface="Malgun Gothic"/>
                <a:cs typeface="Malgun Gothic"/>
                <a:sym typeface="Malgun Gothic"/>
              </a:rPr>
              <a:t>홍길동	아무개	취업고민		</a:t>
            </a:r>
            <a:r>
              <a:rPr lang="ko-KR" altLang="en-US" sz="1000" b="1" dirty="0" err="1" smtClean="0">
                <a:solidFill>
                  <a:schemeClr val="dk1"/>
                </a:solidFill>
                <a:latin typeface="Malgun Gothic"/>
                <a:ea typeface="Malgun Gothic"/>
                <a:cs typeface="Malgun Gothic"/>
                <a:sym typeface="Malgun Gothic"/>
              </a:rPr>
              <a:t>고민고민하지마</a:t>
            </a:r>
            <a:r>
              <a:rPr lang="en-US" altLang="ko-KR" sz="1000" b="1" dirty="0" smtClean="0">
                <a:solidFill>
                  <a:schemeClr val="dk1"/>
                </a:solidFill>
                <a:latin typeface="Malgun Gothic"/>
                <a:ea typeface="Malgun Gothic"/>
                <a:cs typeface="Malgun Gothic"/>
                <a:sym typeface="Malgun Gothic"/>
              </a:rPr>
              <a:t>!</a:t>
            </a:r>
            <a:endParaRPr lang="ko-KR" altLang="en-US" sz="1000" dirty="0" smtClean="0"/>
          </a:p>
          <a:p>
            <a:pPr lvl="0">
              <a:lnSpc>
                <a:spcPct val="90000"/>
              </a:lnSpc>
            </a:pPr>
            <a:r>
              <a:rPr lang="en-US" altLang="ko-KR" sz="1000" b="1" dirty="0" smtClean="0">
                <a:solidFill>
                  <a:schemeClr val="dk1"/>
                </a:solidFill>
                <a:latin typeface="Malgun Gothic"/>
                <a:ea typeface="Malgun Gothic"/>
                <a:cs typeface="Malgun Gothic"/>
                <a:sym typeface="Malgun Gothic"/>
              </a:rPr>
              <a:t>2	2019.03.11	</a:t>
            </a:r>
            <a:r>
              <a:rPr lang="ko-KR" altLang="en-US" sz="1000" b="1" dirty="0" smtClean="0">
                <a:solidFill>
                  <a:schemeClr val="dk1"/>
                </a:solidFill>
                <a:latin typeface="Malgun Gothic"/>
                <a:ea typeface="Malgun Gothic"/>
                <a:cs typeface="Malgun Gothic"/>
                <a:sym typeface="Malgun Gothic"/>
              </a:rPr>
              <a:t>홍길동	아무개	포트폴리오고민	</a:t>
            </a:r>
            <a:r>
              <a:rPr lang="ko-KR" altLang="en-US" sz="1000" b="1" dirty="0" err="1" smtClean="0">
                <a:solidFill>
                  <a:schemeClr val="dk1"/>
                </a:solidFill>
                <a:latin typeface="Malgun Gothic"/>
                <a:ea typeface="Malgun Gothic"/>
                <a:cs typeface="Malgun Gothic"/>
                <a:sym typeface="Malgun Gothic"/>
              </a:rPr>
              <a:t>고민고민하지마</a:t>
            </a:r>
            <a:r>
              <a:rPr lang="en-US" altLang="ko-KR" sz="1000" b="1" dirty="0" smtClean="0">
                <a:solidFill>
                  <a:schemeClr val="dk1"/>
                </a:solidFill>
                <a:latin typeface="Malgun Gothic"/>
                <a:ea typeface="Malgun Gothic"/>
                <a:cs typeface="Malgun Gothic"/>
                <a:sym typeface="Malgun Gothic"/>
              </a:rPr>
              <a:t>!</a:t>
            </a:r>
            <a:endParaRPr lang="ko-KR" altLang="en-US" sz="1000" dirty="0" smtClean="0"/>
          </a:p>
          <a:p>
            <a:pPr lvl="0">
              <a:lnSpc>
                <a:spcPct val="90000"/>
              </a:lnSpc>
            </a:pPr>
            <a:r>
              <a:rPr lang="en-US" altLang="ko-KR" sz="1000" b="1" dirty="0" smtClean="0">
                <a:solidFill>
                  <a:schemeClr val="dk1"/>
                </a:solidFill>
                <a:latin typeface="Malgun Gothic"/>
                <a:ea typeface="Malgun Gothic"/>
                <a:cs typeface="Malgun Gothic"/>
                <a:sym typeface="Malgun Gothic"/>
              </a:rPr>
              <a:t>3</a:t>
            </a:r>
            <a:r>
              <a:rPr lang="ko-KR" altLang="en-US" sz="1000" b="1" dirty="0" smtClean="0">
                <a:solidFill>
                  <a:schemeClr val="dk1"/>
                </a:solidFill>
                <a:latin typeface="Malgun Gothic"/>
                <a:ea typeface="Malgun Gothic"/>
                <a:cs typeface="Malgun Gothic"/>
                <a:sym typeface="Malgun Gothic"/>
              </a:rPr>
              <a:t>	</a:t>
            </a:r>
            <a:r>
              <a:rPr lang="en-US" altLang="ko-KR" sz="1000" b="1" dirty="0" smtClean="0">
                <a:solidFill>
                  <a:schemeClr val="dk1"/>
                </a:solidFill>
                <a:latin typeface="Malgun Gothic"/>
                <a:ea typeface="Malgun Gothic"/>
                <a:cs typeface="Malgun Gothic"/>
                <a:sym typeface="Malgun Gothic"/>
              </a:rPr>
              <a:t>2019.03.15	</a:t>
            </a:r>
            <a:r>
              <a:rPr lang="ko-KR" altLang="en-US" sz="1000" b="1" dirty="0" err="1" smtClean="0">
                <a:solidFill>
                  <a:schemeClr val="dk1"/>
                </a:solidFill>
                <a:latin typeface="Malgun Gothic"/>
                <a:ea typeface="Malgun Gothic"/>
                <a:cs typeface="Malgun Gothic"/>
                <a:sym typeface="Malgun Gothic"/>
              </a:rPr>
              <a:t>길길동</a:t>
            </a:r>
            <a:r>
              <a:rPr lang="ko-KR" altLang="en-US" sz="1000" b="1" dirty="0" smtClean="0">
                <a:solidFill>
                  <a:schemeClr val="dk1"/>
                </a:solidFill>
                <a:latin typeface="Malgun Gothic"/>
                <a:ea typeface="Malgun Gothic"/>
                <a:cs typeface="Malgun Gothic"/>
                <a:sym typeface="Malgun Gothic"/>
              </a:rPr>
              <a:t>	하하하	면접고민		</a:t>
            </a:r>
            <a:r>
              <a:rPr lang="ko-KR" altLang="en-US" sz="1000" b="1" dirty="0" err="1" smtClean="0">
                <a:solidFill>
                  <a:schemeClr val="dk1"/>
                </a:solidFill>
                <a:latin typeface="Malgun Gothic"/>
                <a:ea typeface="Malgun Gothic"/>
                <a:cs typeface="Malgun Gothic"/>
                <a:sym typeface="Malgun Gothic"/>
              </a:rPr>
              <a:t>고민고민하지마</a:t>
            </a:r>
            <a:r>
              <a:rPr lang="en-US" altLang="ko-KR" sz="1000" b="1" dirty="0" smtClean="0">
                <a:solidFill>
                  <a:schemeClr val="dk1"/>
                </a:solidFill>
                <a:latin typeface="Malgun Gothic"/>
                <a:ea typeface="Malgun Gothic"/>
                <a:cs typeface="Malgun Gothic"/>
                <a:sym typeface="Malgun Gothic"/>
              </a:rPr>
              <a:t>!</a:t>
            </a:r>
            <a:endParaRPr lang="ko-KR" altLang="en-US" sz="1000" dirty="0" smtClean="0"/>
          </a:p>
          <a:p>
            <a:pPr marL="0" marR="0" lvl="0" indent="0" algn="l" rtl="0">
              <a:lnSpc>
                <a:spcPct val="90000"/>
              </a:lnSpc>
              <a:spcBef>
                <a:spcPts val="0"/>
              </a:spcBef>
              <a:spcAft>
                <a:spcPts val="0"/>
              </a:spcAft>
              <a:buNone/>
            </a:pPr>
            <a:r>
              <a:rPr lang="en-US" sz="971" b="1" i="0" u="none" strike="noStrike" cap="none" dirty="0" smtClean="0">
                <a:solidFill>
                  <a:srgbClr val="000000"/>
                </a:solidFill>
                <a:latin typeface="Malgun Gothic"/>
                <a:ea typeface="Malgun Gothic"/>
                <a:cs typeface="Malgun Gothic"/>
                <a:sym typeface="Malgun Gothic"/>
              </a:rPr>
              <a:t>--------------------------------------------------------------------------------------------------------------------------------------</a:t>
            </a:r>
            <a:endParaRPr sz="1295" b="1" i="0" u="none" strike="noStrike" cap="none">
              <a:solidFill>
                <a:schemeClr val="dk1"/>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a. </a:t>
            </a:r>
            <a:r>
              <a:rPr lang="en-US" sz="1295" b="1" i="0" u="none" strike="noStrike" cap="none" dirty="0" err="1">
                <a:solidFill>
                  <a:srgbClr val="000000"/>
                </a:solidFill>
                <a:latin typeface="Malgun Gothic"/>
                <a:ea typeface="Malgun Gothic"/>
                <a:cs typeface="Malgun Gothic"/>
                <a:sym typeface="Malgun Gothic"/>
              </a:rPr>
              <a:t>수정하기</a:t>
            </a: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b. </a:t>
            </a:r>
            <a:r>
              <a:rPr lang="en-US" sz="1295" b="1" i="0" u="none" strike="noStrike" cap="none" dirty="0" err="1">
                <a:solidFill>
                  <a:srgbClr val="000000"/>
                </a:solidFill>
                <a:latin typeface="Malgun Gothic"/>
                <a:ea typeface="Malgun Gothic"/>
                <a:cs typeface="Malgun Gothic"/>
                <a:sym typeface="Malgun Gothic"/>
              </a:rPr>
              <a:t>삭제하기</a:t>
            </a: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z. 뒤로가기</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수정하기</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 </a:t>
            </a:r>
            <a:r>
              <a:rPr lang="en-US" sz="1295" b="1" i="0" u="none" strike="noStrike" cap="none" dirty="0" err="1">
                <a:solidFill>
                  <a:srgbClr val="000000"/>
                </a:solidFill>
                <a:latin typeface="Malgun Gothic"/>
                <a:ea typeface="Malgun Gothic"/>
                <a:cs typeface="Malgun Gothic"/>
                <a:sym typeface="Malgun Gothic"/>
              </a:rPr>
              <a:t>삭제하기</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선택시</a:t>
            </a: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endParaRPr sz="1295" b="1" i="0" u="none" strike="noStrike" cap="none">
              <a:solidFill>
                <a:srgbClr val="000000"/>
              </a:solidFill>
              <a:latin typeface="Malgun Gothic"/>
              <a:ea typeface="Malgun Gothic"/>
              <a:cs typeface="Malgun Gothic"/>
              <a:sym typeface="Malgun Gothic"/>
            </a:endParaRPr>
          </a:p>
          <a:p>
            <a:pPr marL="0" marR="0" lvl="0" indent="0" algn="l" rtl="0">
              <a:lnSpc>
                <a:spcPct val="90000"/>
              </a:lnSpc>
              <a:spcBef>
                <a:spcPts val="0"/>
              </a:spcBef>
              <a:spcAft>
                <a:spcPts val="0"/>
              </a:spcAft>
              <a:buNone/>
            </a:pPr>
            <a:r>
              <a:rPr lang="ko-KR" altLang="en-US" sz="1295" b="1" dirty="0" smtClean="0">
                <a:latin typeface="Malgun Gothic"/>
                <a:ea typeface="Malgun Gothic"/>
                <a:cs typeface="Malgun Gothic"/>
                <a:sym typeface="Malgun Gothic"/>
              </a:rPr>
              <a:t>지원</a:t>
            </a:r>
            <a:r>
              <a:rPr lang="en-US" sz="1295" b="1" i="0" u="none" strike="noStrike" cap="none" dirty="0" err="1" smtClean="0">
                <a:solidFill>
                  <a:srgbClr val="000000"/>
                </a:solidFill>
                <a:latin typeface="Malgun Gothic"/>
                <a:ea typeface="Malgun Gothic"/>
                <a:cs typeface="Malgun Gothic"/>
                <a:sym typeface="Malgun Gothic"/>
              </a:rPr>
              <a:t>번호</a:t>
            </a:r>
            <a:r>
              <a:rPr lang="en-US" sz="1295" b="1" i="0" u="none" strike="noStrike" cap="none" dirty="0" smtClean="0">
                <a:solidFill>
                  <a:srgbClr val="000000"/>
                </a:solidFill>
                <a:latin typeface="Malgun Gothic"/>
                <a:ea typeface="Malgun Gothic"/>
                <a:cs typeface="Malgun Gothic"/>
                <a:sym typeface="Malgun Gothic"/>
              </a:rPr>
              <a:t> </a:t>
            </a:r>
            <a:r>
              <a:rPr lang="en-US" sz="1295"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295" b="1" dirty="0" smtClean="0">
                <a:latin typeface="Malgun Gothic"/>
                <a:ea typeface="Malgun Gothic"/>
                <a:cs typeface="Malgun Gothic"/>
                <a:sym typeface="Malgun Gothic"/>
              </a:rPr>
              <a:t>지원</a:t>
            </a:r>
            <a:r>
              <a:rPr lang="en-US" sz="1295" b="1" i="0" u="none" strike="noStrike" cap="none" dirty="0" err="1" smtClean="0">
                <a:solidFill>
                  <a:srgbClr val="000000"/>
                </a:solidFill>
                <a:latin typeface="Malgun Gothic"/>
                <a:ea typeface="Malgun Gothic"/>
                <a:cs typeface="Malgun Gothic"/>
                <a:sym typeface="Malgun Gothic"/>
              </a:rPr>
              <a:t>일시</a:t>
            </a:r>
            <a:r>
              <a:rPr lang="en-US" sz="1295" b="1" i="0" u="none" strike="noStrike" cap="none" dirty="0" smtClean="0">
                <a:solidFill>
                  <a:srgbClr val="000000"/>
                </a:solidFill>
                <a:latin typeface="Malgun Gothic"/>
                <a:ea typeface="Malgun Gothic"/>
                <a:cs typeface="Malgun Gothic"/>
                <a:sym typeface="Malgun Gothic"/>
              </a:rPr>
              <a:t> </a:t>
            </a:r>
            <a:r>
              <a:rPr lang="en-US" sz="1295"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ko-KR" altLang="en-US" sz="1295" b="1" dirty="0" smtClean="0">
                <a:latin typeface="Malgun Gothic"/>
                <a:ea typeface="Malgun Gothic"/>
                <a:cs typeface="Malgun Gothic"/>
                <a:sym typeface="Malgun Gothic"/>
              </a:rPr>
              <a:t>지원</a:t>
            </a:r>
            <a:r>
              <a:rPr lang="en-US" sz="1295" b="1" i="0" u="none" strike="noStrike" cap="none" dirty="0" err="1" smtClean="0">
                <a:solidFill>
                  <a:srgbClr val="000000"/>
                </a:solidFill>
                <a:latin typeface="Malgun Gothic"/>
                <a:ea typeface="Malgun Gothic"/>
                <a:cs typeface="Malgun Gothic"/>
                <a:sym typeface="Malgun Gothic"/>
              </a:rPr>
              <a:t>내용</a:t>
            </a:r>
            <a:r>
              <a:rPr lang="en-US" sz="1295" b="1" i="0" u="none" strike="noStrike" cap="none" dirty="0" smtClean="0">
                <a:solidFill>
                  <a:srgbClr val="000000"/>
                </a:solidFill>
                <a:latin typeface="Malgun Gothic"/>
                <a:ea typeface="Malgun Gothic"/>
                <a:cs typeface="Malgun Gothic"/>
                <a:sym typeface="Malgun Gothic"/>
              </a:rPr>
              <a:t> </a:t>
            </a:r>
            <a:r>
              <a:rPr lang="en-US" sz="1295"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295" b="1" i="0" u="none" strike="noStrike" cap="none" dirty="0">
                <a:solidFill>
                  <a:srgbClr val="000000"/>
                </a:solidFill>
                <a:latin typeface="Malgun Gothic"/>
                <a:ea typeface="Malgun Gothic"/>
                <a:cs typeface="Malgun Gothic"/>
                <a:sym typeface="Malgun Gothic"/>
              </a:rPr>
              <a:t>-------------------------------------------------------------------------------------------------------</a:t>
            </a:r>
            <a:endParaRPr/>
          </a:p>
          <a:p>
            <a:pPr marL="0" marR="0" lvl="0" indent="0" algn="l" rtl="0">
              <a:lnSpc>
                <a:spcPct val="90000"/>
              </a:lnSpc>
              <a:spcBef>
                <a:spcPts val="0"/>
              </a:spcBef>
              <a:spcAft>
                <a:spcPts val="0"/>
              </a:spcAft>
              <a:buNone/>
            </a:pPr>
            <a:r>
              <a:rPr lang="en-US" sz="1295" b="1" i="0" u="none" strike="noStrike" cap="none" dirty="0" err="1">
                <a:solidFill>
                  <a:srgbClr val="000000"/>
                </a:solidFill>
                <a:latin typeface="Malgun Gothic"/>
                <a:ea typeface="Malgun Gothic"/>
                <a:cs typeface="Malgun Gothic"/>
                <a:sym typeface="Malgun Gothic"/>
              </a:rPr>
              <a:t>정말로</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수정하시겠습니까</a:t>
            </a:r>
            <a:r>
              <a:rPr lang="en-US" sz="1295" b="1" i="0" u="none" strike="noStrike" cap="none" dirty="0">
                <a:solidFill>
                  <a:srgbClr val="000000"/>
                </a:solidFill>
                <a:latin typeface="Malgun Gothic"/>
                <a:ea typeface="Malgun Gothic"/>
                <a:cs typeface="Malgun Gothic"/>
                <a:sym typeface="Malgun Gothic"/>
              </a:rPr>
              <a:t>? (y/n) 		</a:t>
            </a:r>
            <a:r>
              <a:rPr lang="en-US" sz="1295" b="1" i="0" u="none" strike="noStrike" cap="none" dirty="0" err="1">
                <a:solidFill>
                  <a:srgbClr val="000000"/>
                </a:solidFill>
                <a:latin typeface="Malgun Gothic"/>
                <a:ea typeface="Malgun Gothic"/>
                <a:cs typeface="Malgun Gothic"/>
                <a:sym typeface="Malgun Gothic"/>
              </a:rPr>
              <a:t>정말로</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삭제하시겠습니까</a:t>
            </a:r>
            <a:r>
              <a:rPr lang="en-US" sz="1295" b="1" i="0" u="none" strike="noStrike" cap="none" dirty="0">
                <a:solidFill>
                  <a:srgbClr val="000000"/>
                </a:solidFill>
                <a:latin typeface="Malgun Gothic"/>
                <a:ea typeface="Malgun Gothic"/>
                <a:cs typeface="Malgun Gothic"/>
                <a:sym typeface="Malgun Gothic"/>
              </a:rPr>
              <a:t>? (y/n)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y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 y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err="1">
                <a:solidFill>
                  <a:srgbClr val="000000"/>
                </a:solidFill>
                <a:latin typeface="Malgun Gothic"/>
                <a:ea typeface="Malgun Gothic"/>
                <a:cs typeface="Malgun Gothic"/>
                <a:sym typeface="Malgun Gothic"/>
              </a:rPr>
              <a:t>수정이</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완료되었습니다</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삭제가</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완료되었습니다</a:t>
            </a:r>
            <a:r>
              <a:rPr lang="en-US" sz="1295" b="1" i="0" u="none" strike="noStrike" cap="none" dirty="0">
                <a:solidFill>
                  <a:srgbClr val="000000"/>
                </a:solidFill>
                <a:latin typeface="Malgun Gothic"/>
                <a:ea typeface="Malgun Gothic"/>
                <a:cs typeface="Malgun Gothic"/>
                <a:sym typeface="Malgun Gothic"/>
              </a:rPr>
              <a:t>.</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a:solidFill>
                  <a:srgbClr val="000000"/>
                </a:solidFill>
                <a:latin typeface="Malgun Gothic"/>
                <a:ea typeface="Malgun Gothic"/>
                <a:cs typeface="Malgun Gothic"/>
                <a:sym typeface="Malgun Gothic"/>
              </a:rPr>
              <a:t>■ n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 n </a:t>
            </a:r>
            <a:r>
              <a:rPr lang="en-US" sz="1295" b="1" i="0" u="none" strike="noStrike" cap="none" dirty="0" err="1">
                <a:solidFill>
                  <a:srgbClr val="000000"/>
                </a:solidFill>
                <a:latin typeface="Malgun Gothic"/>
                <a:ea typeface="Malgun Gothic"/>
                <a:cs typeface="Malgun Gothic"/>
                <a:sym typeface="Malgun Gothic"/>
              </a:rPr>
              <a:t>선택시</a:t>
            </a:r>
            <a:r>
              <a:rPr lang="en-US" sz="1295" b="1" i="0" u="none" strike="noStrike" cap="none" dirty="0">
                <a:solidFill>
                  <a:srgbClr val="000000"/>
                </a:solidFill>
                <a:latin typeface="Malgun Gothic"/>
                <a:ea typeface="Malgun Gothic"/>
                <a:cs typeface="Malgun Gothic"/>
                <a:sym typeface="Malgun Gothic"/>
              </a:rPr>
              <a:t> </a:t>
            </a:r>
            <a:br>
              <a:rPr lang="en-US" sz="1295" b="1" i="0" u="none" strike="noStrike" cap="none" dirty="0">
                <a:solidFill>
                  <a:srgbClr val="000000"/>
                </a:solidFill>
                <a:latin typeface="Malgun Gothic"/>
                <a:ea typeface="Malgun Gothic"/>
                <a:cs typeface="Malgun Gothic"/>
                <a:sym typeface="Malgun Gothic"/>
              </a:rPr>
            </a:br>
            <a:r>
              <a:rPr lang="en-US" sz="1295" b="1" i="0" u="none" strike="noStrike" cap="none" dirty="0" err="1">
                <a:solidFill>
                  <a:srgbClr val="000000"/>
                </a:solidFill>
                <a:latin typeface="Malgun Gothic"/>
                <a:ea typeface="Malgun Gothic"/>
                <a:cs typeface="Malgun Gothic"/>
                <a:sym typeface="Malgun Gothic"/>
              </a:rPr>
              <a:t>수정이</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취소</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되었습니다</a:t>
            </a:r>
            <a:r>
              <a:rPr lang="en-US" sz="1295" b="1" i="0" u="none" strike="noStrike" cap="none" dirty="0">
                <a:solidFill>
                  <a:srgbClr val="000000"/>
                </a:solidFill>
                <a:latin typeface="Malgun Gothic"/>
                <a:ea typeface="Malgun Gothic"/>
                <a:cs typeface="Malgun Gothic"/>
                <a:sym typeface="Malgun Gothic"/>
              </a:rPr>
              <a:t>. </a:t>
            </a:r>
            <a:r>
              <a:rPr lang="en-US" sz="1017" b="1" i="0" u="none" strike="noStrike" cap="none" dirty="0">
                <a:solidFill>
                  <a:schemeClr val="dk1"/>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삭제가</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취소</a:t>
            </a:r>
            <a:r>
              <a:rPr lang="en-US" sz="1295" b="1" i="0" u="none" strike="noStrike" cap="none" dirty="0">
                <a:solidFill>
                  <a:srgbClr val="000000"/>
                </a:solidFill>
                <a:latin typeface="Malgun Gothic"/>
                <a:ea typeface="Malgun Gothic"/>
                <a:cs typeface="Malgun Gothic"/>
                <a:sym typeface="Malgun Gothic"/>
              </a:rPr>
              <a:t> </a:t>
            </a:r>
            <a:r>
              <a:rPr lang="en-US" sz="1295" b="1" i="0" u="none" strike="noStrike" cap="none" dirty="0" err="1">
                <a:solidFill>
                  <a:srgbClr val="000000"/>
                </a:solidFill>
                <a:latin typeface="Malgun Gothic"/>
                <a:ea typeface="Malgun Gothic"/>
                <a:cs typeface="Malgun Gothic"/>
                <a:sym typeface="Malgun Gothic"/>
              </a:rPr>
              <a:t>되었습니다</a:t>
            </a:r>
            <a:r>
              <a:rPr lang="en-US" sz="1295" b="1" i="0" u="none" strike="noStrike" cap="none" dirty="0">
                <a:solidFill>
                  <a:srgbClr val="000000"/>
                </a:solidFill>
                <a:latin typeface="Malgun Gothic"/>
                <a:ea typeface="Malgun Gothic"/>
                <a:cs typeface="Malgun Gothic"/>
                <a:sym typeface="Malgun Gothic"/>
              </a:rPr>
              <a:t>.</a:t>
            </a:r>
            <a:r>
              <a:rPr lang="en-US" sz="1295" b="1" i="0" u="none" strike="noStrike" cap="none" dirty="0">
                <a:solidFill>
                  <a:schemeClr val="dk1"/>
                </a:solidFill>
                <a:latin typeface="Malgun Gothic"/>
                <a:ea typeface="Malgun Gothic"/>
                <a:cs typeface="Malgun Gothic"/>
                <a:sym typeface="Malgun Gothic"/>
              </a:rPr>
              <a:t/>
            </a:r>
            <a:br>
              <a:rPr lang="en-US" sz="1295" b="1" i="0" u="none" strike="noStrike" cap="none" dirty="0">
                <a:solidFill>
                  <a:schemeClr val="dk1"/>
                </a:solidFill>
                <a:latin typeface="Malgun Gothic"/>
                <a:ea typeface="Malgun Gothic"/>
                <a:cs typeface="Malgun Gothic"/>
                <a:sym typeface="Malgun Gothic"/>
              </a:rPr>
            </a:br>
            <a:r>
              <a:rPr lang="en-US" sz="1295" b="1" i="0" u="none" strike="noStrike" cap="none" dirty="0">
                <a:solidFill>
                  <a:schemeClr val="dk1"/>
                </a:solidFill>
                <a:latin typeface="Malgun Gothic"/>
                <a:ea typeface="Malgun Gothic"/>
                <a:cs typeface="Malgun Gothic"/>
                <a:sym typeface="Malgun Gothic"/>
              </a:rPr>
              <a:t>===========================================================</a:t>
            </a:r>
            <a:r>
              <a:rPr lang="en-US" sz="925" b="1" i="0" u="none" strike="noStrike" cap="none" dirty="0">
                <a:solidFill>
                  <a:schemeClr val="dk1"/>
                </a:solidFill>
                <a:latin typeface="Malgun Gothic"/>
                <a:ea typeface="Malgun Gothic"/>
                <a:cs typeface="Malgun Gothic"/>
                <a:sym typeface="Malgun Gothic"/>
              </a:rPr>
              <a:t/>
            </a:r>
            <a:br>
              <a:rPr lang="en-US" sz="925" b="1" i="0" u="none" strike="noStrike" cap="none" dirty="0">
                <a:solidFill>
                  <a:schemeClr val="dk1"/>
                </a:solidFill>
                <a:latin typeface="Malgun Gothic"/>
                <a:ea typeface="Malgun Gothic"/>
                <a:cs typeface="Malgun Gothic"/>
                <a:sym typeface="Malgun Gothic"/>
              </a:rPr>
            </a:br>
            <a:endParaRPr sz="925" b="1" i="0" u="none" strike="noStrike" cap="none">
              <a:solidFill>
                <a:schemeClr val="dk1"/>
              </a:solidFill>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8000" b="1"/>
              <a:t>교사</a:t>
            </a:r>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7"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7"/>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t>
            </a:r>
            <a:r>
              <a:rPr lang="en-US" sz="1260" b="1" dirty="0" err="1"/>
              <a:t>교사</a:t>
            </a:r>
            <a:r>
              <a:rPr lang="en-US" sz="1260" b="1" dirty="0"/>
              <a:t/>
            </a:r>
            <a:br>
              <a:rPr lang="en-US" sz="1260" b="1" dirty="0"/>
            </a:br>
            <a:r>
              <a:rPr lang="en-US" sz="1260" b="1" dirty="0"/>
              <a:t>===========================================================</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1. 로그인</a:t>
            </a:r>
            <a:br>
              <a:rPr lang="en-US" sz="1260" b="1" dirty="0"/>
            </a:br>
            <a:r>
              <a:rPr lang="en-US" sz="1260" b="1" dirty="0"/>
              <a:t>			0. 뒤로가기</a:t>
            </a:r>
            <a:br>
              <a:rPr lang="en-US" sz="1260" b="1" dirty="0"/>
            </a:b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로그인</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r>
            <a:br>
              <a:rPr lang="en-US" sz="1260" b="1" dirty="0"/>
            </a:br>
            <a:r>
              <a:rPr lang="en-US" sz="1260" b="1" dirty="0"/>
              <a:t>			ID   : </a:t>
            </a:r>
            <a:br>
              <a:rPr lang="en-US" sz="1260" b="1" dirty="0"/>
            </a:br>
            <a:r>
              <a:rPr lang="en-US" sz="1260" b="1" dirty="0"/>
              <a:t>			PW :</a:t>
            </a:r>
            <a:br>
              <a:rPr lang="en-US" sz="1260" b="1" dirty="0"/>
            </a:br>
            <a:r>
              <a:rPr lang="en-US" sz="1260" b="1" dirty="0"/>
              <a:t/>
            </a:r>
            <a:br>
              <a:rPr lang="en-US" sz="1260" b="1" dirty="0"/>
            </a:br>
            <a:r>
              <a:rPr lang="en-US" sz="1260" b="1" dirty="0"/>
              <a:t>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8"/>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260"/>
              <a:buFont typeface="Malgun Gothic"/>
              <a:buNone/>
            </a:pPr>
            <a:r>
              <a:rPr lang="en-US" sz="1260" b="1" dirty="0"/>
              <a:t>===========================================================</a:t>
            </a:r>
            <a:br>
              <a:rPr lang="en-US" sz="1260" b="1" dirty="0"/>
            </a:br>
            <a:r>
              <a:rPr lang="en-US" sz="1260" b="1" dirty="0" err="1"/>
              <a:t>교사</a:t>
            </a:r>
            <a:r>
              <a:rPr lang="en-US" sz="1260" b="1" dirty="0"/>
              <a:t/>
            </a:r>
            <a:br>
              <a:rPr lang="en-US" sz="1260" b="1" dirty="0"/>
            </a:br>
            <a:r>
              <a:rPr lang="en-US" sz="1260" b="1" dirty="0"/>
              <a:t>===========================================================</a:t>
            </a:r>
            <a:endParaRPr sz="1260" b="1"/>
          </a:p>
          <a:p>
            <a:pPr marL="0" lvl="0" indent="0" algn="ctr" rtl="0">
              <a:spcBef>
                <a:spcPts val="0"/>
              </a:spcBef>
              <a:spcAft>
                <a:spcPts val="0"/>
              </a:spcAft>
              <a:buClr>
                <a:schemeClr val="dk1"/>
              </a:buClr>
              <a:buSzPts val="1260"/>
              <a:buFont typeface="Malgun Gothic"/>
              <a:buNone/>
            </a:pPr>
            <a:endParaRPr sz="1260" b="1"/>
          </a:p>
          <a:p>
            <a:pPr marL="0" lvl="0" indent="457200" algn="l" rtl="0">
              <a:spcBef>
                <a:spcPts val="0"/>
              </a:spcBef>
              <a:spcAft>
                <a:spcPts val="0"/>
              </a:spcAft>
              <a:buClr>
                <a:schemeClr val="dk1"/>
              </a:buClr>
              <a:buSzPts val="1260"/>
              <a:buFont typeface="Malgun Gothic"/>
              <a:buNone/>
            </a:pPr>
            <a:r>
              <a:rPr lang="en-US" sz="1260" b="1" dirty="0"/>
              <a:t>1. </a:t>
            </a:r>
            <a:r>
              <a:rPr lang="en-US" sz="1260" b="1" dirty="0" err="1"/>
              <a:t>강의</a:t>
            </a:r>
            <a:r>
              <a:rPr lang="en-US" sz="1260" b="1" dirty="0"/>
              <a:t> </a:t>
            </a:r>
            <a:r>
              <a:rPr lang="en-US" sz="1260" b="1" dirty="0" err="1"/>
              <a:t>스케줄</a:t>
            </a:r>
            <a:r>
              <a:rPr lang="en-US" sz="1260" b="1" dirty="0"/>
              <a:t> </a:t>
            </a:r>
            <a:r>
              <a:rPr lang="en-US" sz="1260" b="1" dirty="0" err="1"/>
              <a:t>조회</a:t>
            </a:r>
            <a:r>
              <a:rPr lang="en-US" sz="1260" b="1" dirty="0"/>
              <a:t/>
            </a:r>
            <a:br>
              <a:rPr lang="en-US" sz="1260" b="1" dirty="0"/>
            </a:br>
            <a:r>
              <a:rPr lang="en-US" sz="1260" b="1" dirty="0"/>
              <a:t>	2. </a:t>
            </a:r>
            <a:r>
              <a:rPr lang="en-US" sz="1260" b="1" dirty="0" err="1"/>
              <a:t>배점</a:t>
            </a:r>
            <a:r>
              <a:rPr lang="en-US" sz="1260" b="1" dirty="0"/>
              <a:t> </a:t>
            </a:r>
            <a:r>
              <a:rPr lang="en-US" sz="1260" b="1" dirty="0" err="1"/>
              <a:t>입출력</a:t>
            </a:r>
            <a:r>
              <a:rPr lang="en-US" sz="1260" b="1" dirty="0"/>
              <a:t/>
            </a:r>
            <a:br>
              <a:rPr lang="en-US" sz="1260" b="1" dirty="0"/>
            </a:br>
            <a:r>
              <a:rPr lang="en-US" sz="1260" b="1" dirty="0"/>
              <a:t>	3. </a:t>
            </a:r>
            <a:r>
              <a:rPr lang="en-US" sz="1260" b="1" dirty="0" err="1"/>
              <a:t>성적</a:t>
            </a:r>
            <a:r>
              <a:rPr lang="en-US" sz="1260" b="1" dirty="0"/>
              <a:t> </a:t>
            </a:r>
            <a:r>
              <a:rPr lang="en-US" sz="1260" b="1" dirty="0" err="1"/>
              <a:t>입출력</a:t>
            </a:r>
            <a:r>
              <a:rPr lang="en-US" sz="1260" b="1" dirty="0"/>
              <a:t/>
            </a:r>
            <a:br>
              <a:rPr lang="en-US" sz="1260" b="1" dirty="0"/>
            </a:br>
            <a:r>
              <a:rPr lang="en-US" sz="1260" b="1" dirty="0"/>
              <a:t>	4. </a:t>
            </a:r>
            <a:r>
              <a:rPr lang="en-US" sz="1260" b="1" dirty="0" err="1"/>
              <a:t>출결</a:t>
            </a:r>
            <a:r>
              <a:rPr lang="en-US" sz="1260" b="1" dirty="0"/>
              <a:t> </a:t>
            </a:r>
            <a:r>
              <a:rPr lang="en-US" sz="1260" b="1" dirty="0" err="1"/>
              <a:t>관리</a:t>
            </a:r>
            <a:r>
              <a:rPr lang="en-US" sz="1260" b="1" dirty="0"/>
              <a:t> 및 </a:t>
            </a:r>
            <a:r>
              <a:rPr lang="en-US" sz="1260" b="1" dirty="0" err="1"/>
              <a:t>출결</a:t>
            </a:r>
            <a:r>
              <a:rPr lang="en-US" sz="1260" b="1" dirty="0"/>
              <a:t> </a:t>
            </a:r>
            <a:r>
              <a:rPr lang="en-US" sz="1260" b="1" dirty="0" err="1"/>
              <a:t>조회</a:t>
            </a:r>
            <a:r>
              <a:rPr lang="en-US" sz="1260" b="1" dirty="0"/>
              <a:t/>
            </a:r>
            <a:br>
              <a:rPr lang="en-US" sz="1260" b="1" dirty="0"/>
            </a:br>
            <a:r>
              <a:rPr lang="en-US" sz="1260" b="1" dirty="0"/>
              <a:t>	0. 뒤로가기</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r>
            <a:br>
              <a:rPr lang="en-US" sz="1260" b="1" dirty="0"/>
            </a:br>
            <a:r>
              <a:rPr lang="en-US" sz="1260" b="1" dirty="0"/>
              <a:t>	===========================================================</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9"/>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7200"/>
              <a:buFont typeface="Malgun Gothic"/>
              <a:buNone/>
            </a:pPr>
            <a:r>
              <a:rPr lang="en-US" sz="7200" b="1"/>
              <a:t>1.교사 </a:t>
            </a:r>
            <a:endParaRPr sz="7200" b="1"/>
          </a:p>
          <a:p>
            <a:pPr marL="0" lvl="0" indent="0" algn="ctr" rtl="0">
              <a:spcBef>
                <a:spcPts val="0"/>
              </a:spcBef>
              <a:spcAft>
                <a:spcPts val="0"/>
              </a:spcAft>
              <a:buClr>
                <a:schemeClr val="dk1"/>
              </a:buClr>
              <a:buSzPts val="7200"/>
              <a:buFont typeface="Malgun Gothic"/>
              <a:buNone/>
            </a:pPr>
            <a:r>
              <a:rPr lang="en-US" sz="7200" b="1"/>
              <a:t>1. 강의 스케줄 조회</a:t>
            </a:r>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80"/>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t>
            </a:r>
            <a:r>
              <a:rPr lang="en-US" sz="1260" b="1" dirty="0" err="1"/>
              <a:t>강의</a:t>
            </a:r>
            <a:r>
              <a:rPr lang="en-US" sz="1260" b="1" dirty="0"/>
              <a:t> </a:t>
            </a:r>
            <a:r>
              <a:rPr lang="en-US" sz="1260" b="1" dirty="0" err="1"/>
              <a:t>스케줄</a:t>
            </a:r>
            <a:r>
              <a:rPr lang="en-US" sz="1260" b="1" dirty="0"/>
              <a:t> </a:t>
            </a:r>
            <a:r>
              <a:rPr lang="en-US" sz="1260" b="1" dirty="0" err="1"/>
              <a:t>조회</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교사이름</a:t>
            </a:r>
            <a:r>
              <a:rPr lang="en-US" sz="1260" b="1" dirty="0"/>
              <a:t>    			</a:t>
            </a:r>
            <a:r>
              <a:rPr lang="en-US" sz="1260" b="1" dirty="0" err="1"/>
              <a:t>과정명</a:t>
            </a:r>
            <a:r>
              <a:rPr lang="en-US" sz="1260" b="1" dirty="0"/>
              <a:t>       				</a:t>
            </a:r>
            <a:r>
              <a:rPr lang="en-US" sz="1260" b="1" dirty="0" err="1"/>
              <a:t>과정기간</a:t>
            </a:r>
            <a:r>
              <a:rPr lang="en-US" sz="1260" b="1" dirty="0"/>
              <a:t>			</a:t>
            </a:r>
            <a:r>
              <a:rPr lang="en-US" sz="1260" b="1" dirty="0" err="1"/>
              <a:t>진행</a:t>
            </a:r>
            <a:r>
              <a:rPr lang="en-US" sz="1260" b="1" dirty="0"/>
              <a:t> </a:t>
            </a:r>
            <a:r>
              <a:rPr lang="en-US" sz="1260" b="1" dirty="0" err="1"/>
              <a:t>상태</a:t>
            </a: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강재지</a:t>
            </a:r>
            <a:r>
              <a:rPr lang="en-US" sz="1260" b="1" dirty="0"/>
              <a:t>	 </a:t>
            </a:r>
            <a:r>
              <a:rPr lang="en-US" sz="1260" b="1" dirty="0" err="1"/>
              <a:t>자바기반의</a:t>
            </a:r>
            <a:r>
              <a:rPr lang="en-US" sz="1260" b="1" dirty="0"/>
              <a:t> </a:t>
            </a:r>
            <a:r>
              <a:rPr lang="en-US" sz="1260" b="1" dirty="0" err="1"/>
              <a:t>스마트</a:t>
            </a:r>
            <a:r>
              <a:rPr lang="en-US" sz="1260" b="1" dirty="0"/>
              <a:t> 웹 </a:t>
            </a:r>
            <a:r>
              <a:rPr lang="en-US" sz="1260" b="1" dirty="0" err="1"/>
              <a:t>앱콘첸츠</a:t>
            </a:r>
            <a:r>
              <a:rPr lang="en-US" sz="1260" b="1" dirty="0"/>
              <a:t> </a:t>
            </a:r>
            <a:r>
              <a:rPr lang="en-US" sz="1260" b="1" dirty="0" err="1"/>
              <a:t>양성</a:t>
            </a:r>
            <a:r>
              <a:rPr lang="en-US" sz="1260" b="1" dirty="0"/>
              <a:t>	20/01/20~20/06/11		</a:t>
            </a:r>
            <a:r>
              <a:rPr lang="en-US" sz="1260" b="1" dirty="0" err="1"/>
              <a:t>강의</a:t>
            </a:r>
            <a:r>
              <a:rPr lang="en-US" sz="1260" b="1" dirty="0"/>
              <a:t> </a:t>
            </a:r>
            <a:r>
              <a:rPr lang="en-US" sz="1260" b="1" dirty="0" err="1"/>
              <a:t>종료</a:t>
            </a: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강재지</a:t>
            </a:r>
            <a:r>
              <a:rPr lang="en-US" sz="1260" b="1" dirty="0"/>
              <a:t>	 </a:t>
            </a:r>
            <a:r>
              <a:rPr lang="en-US" sz="1260" b="1" dirty="0" err="1"/>
              <a:t>Java와</a:t>
            </a:r>
            <a:r>
              <a:rPr lang="en-US" sz="1260" b="1" dirty="0"/>
              <a:t> </a:t>
            </a:r>
            <a:r>
              <a:rPr lang="en-US" sz="1260" b="1" dirty="0" err="1"/>
              <a:t>JavaScriptlibrary을</a:t>
            </a:r>
            <a:r>
              <a:rPr lang="en-US" sz="1260" b="1" dirty="0"/>
              <a:t> </a:t>
            </a:r>
            <a:r>
              <a:rPr lang="en-US" sz="1260" b="1" dirty="0" err="1"/>
              <a:t>활용</a:t>
            </a:r>
            <a:r>
              <a:rPr lang="en-US" sz="1260" b="1" dirty="0"/>
              <a:t>	18/02/15~18/07/02		</a:t>
            </a:r>
            <a:r>
              <a:rPr lang="en-US" sz="1260" b="1" dirty="0" err="1"/>
              <a:t>강의</a:t>
            </a:r>
            <a:r>
              <a:rPr lang="en-US" sz="1260" b="1" dirty="0"/>
              <a:t> </a:t>
            </a:r>
            <a:r>
              <a:rPr lang="en-US" sz="1260" b="1" dirty="0" err="1"/>
              <a:t>종료</a:t>
            </a: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
            </a:r>
            <a:br>
              <a:rPr lang="en-US" sz="1260" b="1" dirty="0"/>
            </a:br>
            <a:r>
              <a:rPr lang="en-US" sz="1260" b="1" dirty="0"/>
              <a:t>z. 뒤로가기 </a:t>
            </a:r>
            <a:br>
              <a:rPr lang="en-US" sz="1260" b="1" dirty="0"/>
            </a:br>
            <a:r>
              <a:rPr lang="en-US" sz="1260" b="1" dirty="0"/>
              <a:t>----------------------------------------------------------------------------------------------------</a:t>
            </a:r>
            <a:br>
              <a:rPr lang="en-US" sz="1260" b="1" dirty="0"/>
            </a:br>
            <a:r>
              <a:rPr lang="en-US" sz="1260" b="1" dirty="0"/>
              <a:t/>
            </a:r>
            <a:br>
              <a:rPr lang="en-US" sz="1260" b="1" dirty="0"/>
            </a:br>
            <a:r>
              <a:rPr lang="en-US" sz="1260" b="1" dirty="0"/>
              <a:t>■ </a:t>
            </a:r>
            <a:r>
              <a:rPr lang="en-US" sz="1260" b="1" dirty="0" err="1"/>
              <a:t>강의</a:t>
            </a:r>
            <a:r>
              <a:rPr lang="en-US" sz="1260" b="1" dirty="0"/>
              <a:t> </a:t>
            </a:r>
            <a:r>
              <a:rPr lang="en-US" sz="1260" b="1" dirty="0" err="1"/>
              <a:t>진행</a:t>
            </a:r>
            <a:r>
              <a:rPr lang="en-US" sz="1260" b="1" dirty="0"/>
              <a:t> </a:t>
            </a:r>
            <a:r>
              <a:rPr lang="en-US" sz="1260" b="1" dirty="0" err="1"/>
              <a:t>상태</a:t>
            </a:r>
            <a:r>
              <a:rPr lang="en-US" sz="1260" b="1" dirty="0"/>
              <a:t> 끝</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81"/>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끝==========================================================</a:t>
            </a:r>
            <a:br>
              <a:rPr lang="en-US" sz="1260" b="1" dirty="0"/>
            </a:br>
            <a:r>
              <a:rPr lang="en-US" sz="1260" b="1" dirty="0"/>
              <a:t>						</a:t>
            </a:r>
            <a:r>
              <a:rPr lang="en-US" sz="1260" b="1" dirty="0" err="1"/>
              <a:t>강의</a:t>
            </a:r>
            <a:r>
              <a:rPr lang="en-US" sz="1260" b="1" dirty="0"/>
              <a:t> </a:t>
            </a:r>
            <a:r>
              <a:rPr lang="en-US" sz="1260" b="1" dirty="0" err="1"/>
              <a:t>스케줄</a:t>
            </a:r>
            <a:r>
              <a:rPr lang="en-US" sz="1260" b="1" dirty="0"/>
              <a:t> </a:t>
            </a:r>
            <a:r>
              <a:rPr lang="en-US" sz="1260" b="1" dirty="0" err="1"/>
              <a:t>조회</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과정번호</a:t>
            </a:r>
            <a:r>
              <a:rPr lang="en-US" sz="1260" b="1" dirty="0"/>
              <a:t>    			</a:t>
            </a:r>
            <a:r>
              <a:rPr lang="en-US" sz="1260" b="1" dirty="0" err="1"/>
              <a:t>과정명</a:t>
            </a:r>
            <a:r>
              <a:rPr lang="en-US" sz="1260" b="1" dirty="0"/>
              <a:t>       				</a:t>
            </a:r>
            <a:r>
              <a:rPr lang="en-US" sz="1260" b="1" dirty="0" err="1"/>
              <a:t>과정기간</a:t>
            </a:r>
            <a:r>
              <a:rPr lang="en-US" sz="1260" b="1" dirty="0"/>
              <a:t>     			</a:t>
            </a:r>
            <a:r>
              <a:rPr lang="en-US" sz="1260" b="1" dirty="0" err="1"/>
              <a:t>강의실</a:t>
            </a: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a:t>     1	 	</a:t>
            </a:r>
            <a:r>
              <a:rPr lang="en-US" sz="1260" b="1" dirty="0" err="1"/>
              <a:t>자바</a:t>
            </a:r>
            <a:r>
              <a:rPr lang="en-US" sz="1260" b="1" dirty="0"/>
              <a:t>(JAVA)를 </a:t>
            </a:r>
            <a:r>
              <a:rPr lang="en-US" sz="1260" b="1" dirty="0" err="1"/>
              <a:t>활용한</a:t>
            </a:r>
            <a:r>
              <a:rPr lang="en-US" sz="1260" b="1" dirty="0"/>
              <a:t> </a:t>
            </a:r>
            <a:r>
              <a:rPr lang="en-US" sz="1260" b="1" dirty="0" err="1"/>
              <a:t>풀스택</a:t>
            </a:r>
            <a:r>
              <a:rPr lang="en-US" sz="1260" b="1" dirty="0"/>
              <a:t> </a:t>
            </a:r>
            <a:r>
              <a:rPr lang="en-US" sz="1260" b="1" dirty="0" err="1"/>
              <a:t>융합</a:t>
            </a:r>
            <a:r>
              <a:rPr lang="en-US" sz="1260" b="1" dirty="0"/>
              <a:t>	18/01/10~18/06/02			강의실1</a:t>
            </a:r>
            <a:endParaRPr sz="1260" b="1"/>
          </a:p>
          <a:p>
            <a:pPr marL="0" lvl="0" indent="0" algn="l" rtl="0">
              <a:spcBef>
                <a:spcPts val="0"/>
              </a:spcBef>
              <a:spcAft>
                <a:spcPts val="0"/>
              </a:spcAft>
              <a:buClr>
                <a:schemeClr val="dk1"/>
              </a:buClr>
              <a:buSzPts val="1260"/>
              <a:buFont typeface="Malgun Gothic"/>
              <a:buNone/>
            </a:pPr>
            <a:r>
              <a:rPr lang="en-US" sz="1260" b="1" dirty="0"/>
              <a:t>     2	 	</a:t>
            </a:r>
            <a:r>
              <a:rPr lang="en-US" sz="1260" b="1" dirty="0" err="1"/>
              <a:t>자바</a:t>
            </a:r>
            <a:r>
              <a:rPr lang="en-US" sz="1260" b="1" dirty="0"/>
              <a:t>(JAVA)를 </a:t>
            </a:r>
            <a:r>
              <a:rPr lang="en-US" sz="1260" b="1" dirty="0" err="1"/>
              <a:t>활용한</a:t>
            </a:r>
            <a:r>
              <a:rPr lang="en-US" sz="1260" b="1" dirty="0"/>
              <a:t> </a:t>
            </a:r>
            <a:r>
              <a:rPr lang="en-US" sz="1260" b="1" dirty="0" err="1"/>
              <a:t>풀스택</a:t>
            </a:r>
            <a:r>
              <a:rPr lang="en-US" sz="1260" b="1" dirty="0"/>
              <a:t> </a:t>
            </a:r>
            <a:r>
              <a:rPr lang="en-US" sz="1260" b="1" dirty="0" err="1"/>
              <a:t>융합</a:t>
            </a:r>
            <a:r>
              <a:rPr lang="en-US" sz="1260" b="1" dirty="0"/>
              <a:t>	18/01/10~18/06/02			강의실2</a:t>
            </a:r>
            <a:endParaRPr sz="1260" b="1"/>
          </a:p>
          <a:p>
            <a:pPr marL="0" lvl="0" indent="0" algn="l" rtl="0">
              <a:spcBef>
                <a:spcPts val="0"/>
              </a:spcBef>
              <a:spcAft>
                <a:spcPts val="0"/>
              </a:spcAft>
              <a:buClr>
                <a:schemeClr val="dk1"/>
              </a:buClr>
              <a:buSzPts val="1260"/>
              <a:buFont typeface="Malgun Gothic"/>
              <a:buNone/>
            </a:pPr>
            <a:r>
              <a:rPr lang="en-US" sz="1260" b="1" dirty="0"/>
              <a:t>     3	 	</a:t>
            </a:r>
            <a:r>
              <a:rPr lang="en-US" sz="1260" b="1" dirty="0" err="1"/>
              <a:t>자바</a:t>
            </a:r>
            <a:r>
              <a:rPr lang="en-US" sz="1260" b="1" dirty="0"/>
              <a:t>(JAVA)를 </a:t>
            </a:r>
            <a:r>
              <a:rPr lang="en-US" sz="1260" b="1" dirty="0" err="1"/>
              <a:t>활용한</a:t>
            </a:r>
            <a:r>
              <a:rPr lang="en-US" sz="1260" b="1" dirty="0"/>
              <a:t> </a:t>
            </a:r>
            <a:r>
              <a:rPr lang="en-US" sz="1260" b="1" dirty="0" err="1"/>
              <a:t>풀스택</a:t>
            </a:r>
            <a:r>
              <a:rPr lang="en-US" sz="1260" b="1" dirty="0"/>
              <a:t> </a:t>
            </a:r>
            <a:r>
              <a:rPr lang="en-US" sz="1260" b="1" dirty="0" err="1"/>
              <a:t>융합</a:t>
            </a:r>
            <a:r>
              <a:rPr lang="en-US" sz="1260" b="1" dirty="0"/>
              <a:t>	18/01/10~18/06/02			강의실3</a:t>
            </a:r>
            <a:endParaRPr sz="1260" b="1"/>
          </a:p>
          <a:p>
            <a:pPr marL="0" lvl="0" indent="0" algn="l" rtl="0">
              <a:spcBef>
                <a:spcPts val="0"/>
              </a:spcBef>
              <a:spcAft>
                <a:spcPts val="0"/>
              </a:spcAft>
              <a:buClr>
                <a:schemeClr val="dk1"/>
              </a:buClr>
              <a:buSzPts val="1260"/>
              <a:buFont typeface="Malgun Gothic"/>
              <a:buNone/>
            </a:pPr>
            <a:r>
              <a:rPr lang="en-US" sz="1260" b="1" dirty="0"/>
              <a:t>     4	 	</a:t>
            </a:r>
            <a:r>
              <a:rPr lang="en-US" sz="1260" b="1" dirty="0" err="1"/>
              <a:t>자바</a:t>
            </a:r>
            <a:r>
              <a:rPr lang="en-US" sz="1260" b="1" dirty="0"/>
              <a:t>(JAVA)를 </a:t>
            </a:r>
            <a:r>
              <a:rPr lang="en-US" sz="1260" b="1" dirty="0" err="1"/>
              <a:t>활용한</a:t>
            </a:r>
            <a:r>
              <a:rPr lang="en-US" sz="1260" b="1" dirty="0"/>
              <a:t> </a:t>
            </a:r>
            <a:r>
              <a:rPr lang="en-US" sz="1260" b="1" dirty="0" err="1"/>
              <a:t>풀스택</a:t>
            </a:r>
            <a:r>
              <a:rPr lang="en-US" sz="1260" b="1" dirty="0"/>
              <a:t> </a:t>
            </a:r>
            <a:r>
              <a:rPr lang="en-US" sz="1260" b="1" dirty="0" err="1"/>
              <a:t>융합</a:t>
            </a:r>
            <a:r>
              <a:rPr lang="en-US" sz="1260" b="1" dirty="0"/>
              <a:t>	18/01/10~18/06/02			강의실4</a:t>
            </a:r>
            <a:br>
              <a:rPr lang="en-US" sz="1260" b="1" dirty="0"/>
            </a:br>
            <a:r>
              <a:rPr lang="en-US" sz="1260" b="1" dirty="0"/>
              <a:t/>
            </a:r>
            <a:br>
              <a:rPr lang="en-US" sz="1260" b="1" dirty="0"/>
            </a:br>
            <a:r>
              <a:rPr lang="en-US" sz="1260" b="1" dirty="0"/>
              <a:t>z. 뒤로가기 </a:t>
            </a:r>
            <a:br>
              <a:rPr lang="en-US" sz="1260" b="1" dirty="0"/>
            </a:br>
            <a:r>
              <a:rPr lang="en-US" sz="1260" b="1" dirty="0"/>
              <a:t>----------------------------------------------------------------------------------------------------</a:t>
            </a:r>
            <a:br>
              <a:rPr lang="en-US" sz="1260" b="1" dirty="0"/>
            </a:br>
            <a:r>
              <a:rPr lang="en-US" sz="1260" b="1" dirty="0"/>
              <a:t>- </a:t>
            </a:r>
            <a:r>
              <a:rPr lang="en-US" sz="1260" b="1" dirty="0" err="1"/>
              <a:t>상세보기를</a:t>
            </a:r>
            <a:r>
              <a:rPr lang="en-US" sz="1260" b="1" dirty="0"/>
              <a:t> </a:t>
            </a:r>
            <a:r>
              <a:rPr lang="en-US" sz="1260" b="1" dirty="0" err="1"/>
              <a:t>원하시면</a:t>
            </a:r>
            <a:r>
              <a:rPr lang="en-US" sz="1260" b="1" dirty="0"/>
              <a:t> </a:t>
            </a:r>
            <a:r>
              <a:rPr lang="en-US" sz="1260" b="1" dirty="0" err="1"/>
              <a:t>해당번호를</a:t>
            </a:r>
            <a:r>
              <a:rPr lang="en-US" sz="1260" b="1" dirty="0"/>
              <a:t> </a:t>
            </a:r>
            <a:r>
              <a:rPr lang="en-US" sz="1260" b="1" dirty="0" err="1"/>
              <a:t>선택해주세요</a:t>
            </a:r>
            <a:r>
              <a:rPr lang="en-US" sz="1260" b="1" dirty="0"/>
              <a:t>.</a:t>
            </a:r>
            <a:br>
              <a:rPr lang="en-US" sz="1260" b="1" dirty="0"/>
            </a:br>
            <a:r>
              <a:rPr lang="en-US" sz="1260" b="1" dirty="0"/>
              <a:t/>
            </a:r>
            <a:br>
              <a:rPr lang="en-US" sz="1260" b="1" dirty="0"/>
            </a:br>
            <a:r>
              <a:rPr lang="en-US" sz="1260" b="1" dirty="0"/>
              <a:t>■ </a:t>
            </a:r>
            <a:r>
              <a:rPr lang="en-US" sz="1260" b="1" dirty="0" err="1"/>
              <a:t>선택</a:t>
            </a:r>
            <a:r>
              <a:rPr lang="en-US" sz="1260" b="1" dirty="0"/>
              <a:t> 시 </a:t>
            </a:r>
            <a:r>
              <a:rPr lang="en-US" sz="1260" b="1" dirty="0" err="1"/>
              <a:t>과목명</a:t>
            </a:r>
            <a:r>
              <a:rPr lang="en-US" sz="1260" b="1" dirty="0"/>
              <a:t>, </a:t>
            </a:r>
            <a:r>
              <a:rPr lang="en-US" sz="1260" b="1" dirty="0" err="1"/>
              <a:t>과목기간</a:t>
            </a:r>
            <a:r>
              <a:rPr lang="en-US" sz="1260" b="1" dirty="0"/>
              <a:t>, </a:t>
            </a:r>
            <a:r>
              <a:rPr lang="en-US" sz="1260" b="1" dirty="0" err="1"/>
              <a:t>교재명</a:t>
            </a:r>
            <a:r>
              <a:rPr lang="en-US" sz="1260" b="1" dirty="0"/>
              <a:t>, </a:t>
            </a:r>
            <a:r>
              <a:rPr lang="en-US" sz="1260" b="1" dirty="0" err="1"/>
              <a:t>교육생</a:t>
            </a:r>
            <a:r>
              <a:rPr lang="en-US" sz="1260" b="1" dirty="0"/>
              <a:t> </a:t>
            </a:r>
            <a:r>
              <a:rPr lang="en-US" sz="1260" b="1" dirty="0" err="1"/>
              <a:t>인원</a:t>
            </a:r>
            <a:r>
              <a:rPr lang="en-US" sz="1260" b="1" dirty="0"/>
              <a:t> </a:t>
            </a:r>
            <a:r>
              <a:rPr lang="en-US" sz="1260" b="1" dirty="0" err="1"/>
              <a:t>출력</a:t>
            </a:r>
            <a:r>
              <a:rPr lang="en-US" sz="1260" b="1" dirty="0"/>
              <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82"/>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t>
            </a:r>
            <a:r>
              <a:rPr lang="en-US" sz="1260" b="1" dirty="0" err="1"/>
              <a:t>강의</a:t>
            </a:r>
            <a:r>
              <a:rPr lang="en-US" sz="1260" b="1" dirty="0"/>
              <a:t> </a:t>
            </a:r>
            <a:r>
              <a:rPr lang="en-US" sz="1260" b="1" dirty="0" err="1"/>
              <a:t>스케줄</a:t>
            </a:r>
            <a:r>
              <a:rPr lang="en-US" sz="1260" b="1" dirty="0"/>
              <a:t> </a:t>
            </a:r>
            <a:r>
              <a:rPr lang="en-US" sz="1260" b="1" dirty="0" err="1"/>
              <a:t>조회</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과목번호</a:t>
            </a:r>
            <a:r>
              <a:rPr lang="en-US" sz="1260" b="1" dirty="0"/>
              <a:t>    			</a:t>
            </a:r>
            <a:r>
              <a:rPr lang="en-US" sz="1260" b="1" dirty="0" err="1"/>
              <a:t>과목명</a:t>
            </a:r>
            <a:r>
              <a:rPr lang="en-US" sz="1260" b="1" dirty="0"/>
              <a:t>       				</a:t>
            </a:r>
            <a:r>
              <a:rPr lang="en-US" sz="1260" b="1" dirty="0" err="1"/>
              <a:t>과목기간</a:t>
            </a:r>
            <a:r>
              <a:rPr lang="en-US" sz="1260" b="1" dirty="0"/>
              <a:t>     		</a:t>
            </a:r>
            <a:r>
              <a:rPr lang="en-US" sz="1260" b="1" dirty="0" err="1"/>
              <a:t>교육생</a:t>
            </a:r>
            <a:r>
              <a:rPr lang="en-US" sz="1260" b="1" dirty="0"/>
              <a:t> </a:t>
            </a:r>
            <a:r>
              <a:rPr lang="en-US" sz="1260" b="1" dirty="0" err="1"/>
              <a:t>등록</a:t>
            </a:r>
            <a:r>
              <a:rPr lang="en-US" sz="1260" b="1" dirty="0"/>
              <a:t> </a:t>
            </a:r>
            <a:r>
              <a:rPr lang="en-US" sz="1260" b="1" dirty="0" err="1"/>
              <a:t>인원</a:t>
            </a: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a:t>     1	 		 JAVA </a:t>
            </a:r>
            <a:r>
              <a:rPr lang="en-US" sz="1260" b="1" dirty="0" err="1"/>
              <a:t>프로그래밍</a:t>
            </a:r>
            <a:r>
              <a:rPr lang="en-US" sz="1260" b="1" dirty="0"/>
              <a:t>			18/01/10~18/02/04			30</a:t>
            </a:r>
            <a:endParaRPr sz="1260" b="1"/>
          </a:p>
          <a:p>
            <a:pPr marL="0" lvl="0" indent="0" algn="l" rtl="0">
              <a:spcBef>
                <a:spcPts val="0"/>
              </a:spcBef>
              <a:spcAft>
                <a:spcPts val="0"/>
              </a:spcAft>
              <a:buClr>
                <a:schemeClr val="dk1"/>
              </a:buClr>
              <a:buSzPts val="1260"/>
              <a:buFont typeface="Malgun Gothic"/>
              <a:buNone/>
            </a:pPr>
            <a:r>
              <a:rPr lang="en-US" sz="1260" b="1" dirty="0"/>
              <a:t>     2	 		 </a:t>
            </a:r>
            <a:r>
              <a:rPr lang="en-US" sz="1260" b="1" dirty="0" err="1"/>
              <a:t>데이터베이스</a:t>
            </a:r>
            <a:r>
              <a:rPr lang="en-US" sz="1260" b="1" dirty="0"/>
              <a:t>			18/02/05~18/02/21			30</a:t>
            </a:r>
            <a:endParaRPr sz="1260" b="1"/>
          </a:p>
          <a:p>
            <a:pPr marL="0" lvl="0" indent="0" algn="l" rtl="0">
              <a:spcBef>
                <a:spcPts val="0"/>
              </a:spcBef>
              <a:spcAft>
                <a:spcPts val="0"/>
              </a:spcAft>
              <a:buClr>
                <a:schemeClr val="dk1"/>
              </a:buClr>
              <a:buSzPts val="1260"/>
              <a:buFont typeface="Malgun Gothic"/>
              <a:buNone/>
            </a:pPr>
            <a:r>
              <a:rPr lang="en-US" sz="1260" b="1" dirty="0"/>
              <a:t>     3	 		 Front-end </a:t>
            </a:r>
            <a:r>
              <a:rPr lang="en-US" sz="1260" b="1" dirty="0" err="1"/>
              <a:t>개발</a:t>
            </a:r>
            <a:r>
              <a:rPr lang="en-US" sz="1260" b="1" dirty="0"/>
              <a:t>			18/02/22~18/03/19			30</a:t>
            </a:r>
            <a:endParaRPr sz="1260" b="1"/>
          </a:p>
          <a:p>
            <a:pPr marL="0" lvl="0" indent="0" algn="l" rtl="0">
              <a:spcBef>
                <a:spcPts val="0"/>
              </a:spcBef>
              <a:spcAft>
                <a:spcPts val="0"/>
              </a:spcAft>
              <a:buClr>
                <a:schemeClr val="dk1"/>
              </a:buClr>
              <a:buSzPts val="1260"/>
              <a:buFont typeface="Malgun Gothic"/>
              <a:buNone/>
            </a:pPr>
            <a:r>
              <a:rPr lang="en-US" sz="1260" b="1" dirty="0"/>
              <a:t>     4	 		 Back-end </a:t>
            </a:r>
            <a:r>
              <a:rPr lang="en-US" sz="1260" b="1" dirty="0" err="1"/>
              <a:t>개발</a:t>
            </a:r>
            <a:r>
              <a:rPr lang="en-US" sz="1260" b="1" dirty="0"/>
              <a:t>			18/03/20~18/04/17			30</a:t>
            </a:r>
            <a:endParaRPr sz="1260" b="1"/>
          </a:p>
          <a:p>
            <a:pPr marL="0" lvl="0" indent="0" algn="l" rtl="0">
              <a:spcBef>
                <a:spcPts val="0"/>
              </a:spcBef>
              <a:spcAft>
                <a:spcPts val="0"/>
              </a:spcAft>
              <a:buClr>
                <a:schemeClr val="dk1"/>
              </a:buClr>
              <a:buSzPts val="1260"/>
              <a:buFont typeface="Malgun Gothic"/>
              <a:buNone/>
            </a:pPr>
            <a:r>
              <a:rPr lang="en-US" sz="1260" b="1" dirty="0"/>
              <a:t>     5	 		 </a:t>
            </a:r>
            <a:r>
              <a:rPr lang="en-US" sz="1260" b="1" dirty="0" err="1"/>
              <a:t>FrameWork</a:t>
            </a:r>
            <a:r>
              <a:rPr lang="en-US" sz="1260" b="1" dirty="0"/>
              <a:t>			18/04/18~18/05/07			30</a:t>
            </a:r>
            <a:endParaRPr sz="1260" b="1"/>
          </a:p>
          <a:p>
            <a:pPr marL="0" lvl="0" indent="0" algn="l" rtl="0">
              <a:spcBef>
                <a:spcPts val="0"/>
              </a:spcBef>
              <a:spcAft>
                <a:spcPts val="0"/>
              </a:spcAft>
              <a:buClr>
                <a:schemeClr val="dk1"/>
              </a:buClr>
              <a:buSzPts val="1260"/>
              <a:buFont typeface="Malgun Gothic"/>
              <a:buNone/>
            </a:pPr>
            <a:r>
              <a:rPr lang="en-US" sz="1260" b="1" dirty="0"/>
              <a:t>     6	 		 Python				18/05/08~18/06/02			30</a:t>
            </a:r>
            <a:br>
              <a:rPr lang="en-US" sz="1260" b="1" dirty="0"/>
            </a:br>
            <a:r>
              <a:rPr lang="en-US" sz="1260" b="1" dirty="0"/>
              <a:t/>
            </a:r>
            <a:br>
              <a:rPr lang="en-US" sz="1260" b="1" dirty="0"/>
            </a:br>
            <a:r>
              <a:rPr lang="en-US" sz="1260" b="1" dirty="0"/>
              <a:t>y. 뒤로가기</a:t>
            </a:r>
            <a:endParaRPr sz="1260" b="1"/>
          </a:p>
          <a:p>
            <a:pPr marL="0" lvl="0" indent="0" algn="l" rtl="0">
              <a:spcBef>
                <a:spcPts val="0"/>
              </a:spcBef>
              <a:spcAft>
                <a:spcPts val="0"/>
              </a:spcAft>
              <a:buClr>
                <a:schemeClr val="dk1"/>
              </a:buClr>
              <a:buSzPts val="1260"/>
              <a:buFont typeface="Malgun Gothic"/>
              <a:buNone/>
            </a:pPr>
            <a:r>
              <a:rPr lang="en-US" sz="1260" b="1" dirty="0"/>
              <a:t>z. </a:t>
            </a:r>
            <a:r>
              <a:rPr lang="en-US" sz="1260" b="1" dirty="0" err="1"/>
              <a:t>교육생</a:t>
            </a:r>
            <a:r>
              <a:rPr lang="en-US" sz="1260" b="1" dirty="0"/>
              <a:t> </a:t>
            </a:r>
            <a:r>
              <a:rPr lang="en-US" sz="1260" b="1" dirty="0" err="1"/>
              <a:t>등록</a:t>
            </a:r>
            <a:r>
              <a:rPr lang="en-US" sz="1260" b="1" dirty="0"/>
              <a:t> </a:t>
            </a:r>
            <a:r>
              <a:rPr lang="en-US" sz="1260" b="1" dirty="0" err="1"/>
              <a:t>인원</a:t>
            </a:r>
            <a:r>
              <a:rPr lang="en-US" sz="1260" b="1" dirty="0"/>
              <a:t> </a:t>
            </a:r>
            <a:r>
              <a:rPr lang="en-US" sz="1260" b="1" dirty="0" err="1"/>
              <a:t>확인</a:t>
            </a:r>
            <a:endParaRPr sz="1260" b="1"/>
          </a:p>
          <a:p>
            <a:pPr marL="0" lvl="0" indent="0" algn="l" rtl="0">
              <a:spcBef>
                <a:spcPts val="0"/>
              </a:spcBef>
              <a:spcAft>
                <a:spcPts val="0"/>
              </a:spcAft>
              <a:buClr>
                <a:schemeClr val="dk1"/>
              </a:buClr>
              <a:buSzPts val="1260"/>
              <a:buFont typeface="Malgun Gothic"/>
              <a:buNone/>
            </a:pPr>
            <a:r>
              <a:rPr lang="en-US" sz="1260" b="1" dirty="0"/>
              <a:t> </a:t>
            </a:r>
            <a:br>
              <a:rPr lang="en-US" sz="1260" b="1" dirty="0"/>
            </a:b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상세보기를</a:t>
            </a:r>
            <a:r>
              <a:rPr lang="en-US" sz="1260" b="1" dirty="0"/>
              <a:t> </a:t>
            </a:r>
            <a:r>
              <a:rPr lang="en-US" sz="1260" b="1" dirty="0" err="1"/>
              <a:t>원하시면</a:t>
            </a:r>
            <a:r>
              <a:rPr lang="en-US" sz="1260" b="1" dirty="0"/>
              <a:t> </a:t>
            </a:r>
            <a:r>
              <a:rPr lang="en-US" sz="1260" b="1" dirty="0" err="1"/>
              <a:t>해당번호를</a:t>
            </a:r>
            <a:r>
              <a:rPr lang="en-US" sz="1260" b="1" dirty="0"/>
              <a:t> </a:t>
            </a:r>
            <a:r>
              <a:rPr lang="en-US" sz="1260" b="1" dirty="0" err="1"/>
              <a:t>선택해주세요</a:t>
            </a:r>
            <a:r>
              <a:rPr lang="en-US" sz="1260" b="1" dirty="0"/>
              <a:t>.</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과목</a:t>
            </a:r>
            <a:r>
              <a:rPr lang="en-US" sz="1260" b="1" dirty="0"/>
              <a:t> </a:t>
            </a:r>
            <a:r>
              <a:rPr lang="en-US" sz="1260" b="1" dirty="0" err="1"/>
              <a:t>번호를</a:t>
            </a:r>
            <a:r>
              <a:rPr lang="en-US" sz="1260" b="1" dirty="0"/>
              <a:t> </a:t>
            </a:r>
            <a:r>
              <a:rPr lang="en-US" sz="1260" b="1" dirty="0" err="1"/>
              <a:t>선택하면</a:t>
            </a:r>
            <a:r>
              <a:rPr lang="en-US" sz="1260" b="1" dirty="0"/>
              <a:t> 그 </a:t>
            </a:r>
            <a:r>
              <a:rPr lang="en-US" sz="1260" b="1" dirty="0" err="1"/>
              <a:t>과정에</a:t>
            </a:r>
            <a:r>
              <a:rPr lang="en-US" sz="1260" b="1" dirty="0"/>
              <a:t> </a:t>
            </a:r>
            <a:r>
              <a:rPr lang="en-US" sz="1260" b="1" dirty="0" err="1"/>
              <a:t>등록</a:t>
            </a:r>
            <a:r>
              <a:rPr lang="en-US" sz="1260" b="1" dirty="0"/>
              <a:t> 된 </a:t>
            </a:r>
            <a:r>
              <a:rPr lang="en-US" sz="1260" b="1" dirty="0" err="1"/>
              <a:t>교육생</a:t>
            </a:r>
            <a:r>
              <a:rPr lang="en-US" sz="1260" b="1" dirty="0"/>
              <a:t> </a:t>
            </a:r>
            <a:r>
              <a:rPr lang="en-US" sz="1260" b="1" dirty="0" err="1"/>
              <a:t>정보</a:t>
            </a:r>
            <a:r>
              <a:rPr lang="en-US" sz="1260" b="1" dirty="0"/>
              <a:t>(</a:t>
            </a:r>
            <a:r>
              <a:rPr lang="en-US" sz="1260" b="1" dirty="0" err="1"/>
              <a:t>이름</a:t>
            </a:r>
            <a:r>
              <a:rPr lang="en-US" sz="1260" b="1" dirty="0"/>
              <a:t>, </a:t>
            </a:r>
            <a:r>
              <a:rPr lang="en-US" sz="1260" b="1" dirty="0" err="1"/>
              <a:t>전화번호</a:t>
            </a:r>
            <a:r>
              <a:rPr lang="en-US" sz="1260" b="1" dirty="0"/>
              <a:t>, </a:t>
            </a:r>
            <a:r>
              <a:rPr lang="en-US" sz="1260" b="1" dirty="0" err="1"/>
              <a:t>등록일</a:t>
            </a:r>
            <a:r>
              <a:rPr lang="en-US" sz="1260" b="1" dirty="0"/>
              <a:t>, </a:t>
            </a:r>
            <a:r>
              <a:rPr lang="en-US" sz="1260" b="1" dirty="0" err="1"/>
              <a:t>수료</a:t>
            </a:r>
            <a:r>
              <a:rPr lang="en-US" sz="1260" b="1" dirty="0"/>
              <a:t> </a:t>
            </a:r>
            <a:r>
              <a:rPr lang="en-US" sz="1260" b="1" dirty="0" err="1"/>
              <a:t>또는</a:t>
            </a:r>
            <a:r>
              <a:rPr lang="en-US" sz="1260" b="1" dirty="0"/>
              <a:t> </a:t>
            </a:r>
            <a:r>
              <a:rPr lang="en-US" sz="1260" b="1" dirty="0" err="1"/>
              <a:t>중도탈락</a:t>
            </a:r>
            <a:r>
              <a:rPr lang="en-US" sz="1260" b="1" dirty="0"/>
              <a:t>)</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83"/>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a:t>						</a:t>
            </a:r>
            <a:r>
              <a:rPr lang="en-US" sz="1260" b="1" dirty="0" err="1"/>
              <a:t>강의</a:t>
            </a:r>
            <a:r>
              <a:rPr lang="en-US" sz="1260" b="1" dirty="0"/>
              <a:t> </a:t>
            </a:r>
            <a:r>
              <a:rPr lang="en-US" sz="1260" b="1" dirty="0" err="1"/>
              <a:t>스케줄</a:t>
            </a:r>
            <a:r>
              <a:rPr lang="en-US" sz="1260" b="1" dirty="0"/>
              <a:t> </a:t>
            </a:r>
            <a:r>
              <a:rPr lang="en-US" sz="1260" b="1" dirty="0" err="1"/>
              <a:t>조회</a:t>
            </a:r>
            <a:endParaRPr sz="1260" b="1"/>
          </a:p>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err="1"/>
              <a:t>교육생이름</a:t>
            </a:r>
            <a:r>
              <a:rPr lang="en-US" sz="1260" b="1" dirty="0"/>
              <a:t>    	</a:t>
            </a:r>
            <a:r>
              <a:rPr lang="en-US" sz="1260" b="1" dirty="0" err="1"/>
              <a:t>과목명</a:t>
            </a:r>
            <a:r>
              <a:rPr lang="en-US" sz="1260" b="1" dirty="0"/>
              <a:t>       				</a:t>
            </a:r>
            <a:r>
              <a:rPr lang="en-US" sz="1260" b="1" dirty="0" err="1"/>
              <a:t>과목기간</a:t>
            </a:r>
            <a:r>
              <a:rPr lang="en-US" sz="1260" b="1" dirty="0"/>
              <a:t>     		</a:t>
            </a:r>
            <a:r>
              <a:rPr lang="en-US" sz="1260" b="1" dirty="0" err="1"/>
              <a:t>교육생</a:t>
            </a:r>
            <a:r>
              <a:rPr lang="en-US" sz="1260" b="1" dirty="0"/>
              <a:t> </a:t>
            </a:r>
            <a:r>
              <a:rPr lang="en-US" sz="1260" b="1" dirty="0" err="1"/>
              <a:t>등록</a:t>
            </a:r>
            <a:r>
              <a:rPr lang="en-US" sz="1260" b="1" dirty="0"/>
              <a:t> </a:t>
            </a:r>
            <a:r>
              <a:rPr lang="en-US" sz="1260" b="1" dirty="0" err="1"/>
              <a:t>인원</a:t>
            </a: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a:t>     1	 		 JAVA </a:t>
            </a:r>
            <a:r>
              <a:rPr lang="en-US" sz="1260" b="1" dirty="0" err="1"/>
              <a:t>프로그래밍</a:t>
            </a:r>
            <a:r>
              <a:rPr lang="en-US" sz="1260" b="1" dirty="0"/>
              <a:t>			18/01/10~18/02/04			30</a:t>
            </a:r>
            <a:endParaRPr sz="1260" b="1"/>
          </a:p>
          <a:p>
            <a:pPr marL="0" lvl="0" indent="0" algn="l" rtl="0">
              <a:spcBef>
                <a:spcPts val="0"/>
              </a:spcBef>
              <a:spcAft>
                <a:spcPts val="0"/>
              </a:spcAft>
              <a:buClr>
                <a:schemeClr val="dk1"/>
              </a:buClr>
              <a:buSzPts val="1260"/>
              <a:buFont typeface="Malgun Gothic"/>
              <a:buNone/>
            </a:pPr>
            <a:r>
              <a:rPr lang="en-US" sz="1260" b="1" dirty="0"/>
              <a:t>     2	 		 </a:t>
            </a:r>
            <a:r>
              <a:rPr lang="en-US" sz="1260" b="1" dirty="0" err="1"/>
              <a:t>데이터베이스</a:t>
            </a:r>
            <a:r>
              <a:rPr lang="en-US" sz="1260" b="1" dirty="0"/>
              <a:t>			18/02/05~18/02/21			30</a:t>
            </a:r>
            <a:endParaRPr sz="1260" b="1"/>
          </a:p>
          <a:p>
            <a:pPr marL="0" lvl="0" indent="0" algn="l" rtl="0">
              <a:spcBef>
                <a:spcPts val="0"/>
              </a:spcBef>
              <a:spcAft>
                <a:spcPts val="0"/>
              </a:spcAft>
              <a:buClr>
                <a:schemeClr val="dk1"/>
              </a:buClr>
              <a:buSzPts val="1260"/>
              <a:buFont typeface="Malgun Gothic"/>
              <a:buNone/>
            </a:pPr>
            <a:r>
              <a:rPr lang="en-US" sz="1260" b="1" dirty="0"/>
              <a:t>     3	 		 Front-end </a:t>
            </a:r>
            <a:r>
              <a:rPr lang="en-US" sz="1260" b="1" dirty="0" err="1"/>
              <a:t>개발</a:t>
            </a:r>
            <a:r>
              <a:rPr lang="en-US" sz="1260" b="1" dirty="0"/>
              <a:t>			18/02/22~18/03/19			30</a:t>
            </a:r>
            <a:endParaRPr sz="1260" b="1"/>
          </a:p>
          <a:p>
            <a:pPr marL="0" lvl="0" indent="0" algn="l" rtl="0">
              <a:spcBef>
                <a:spcPts val="0"/>
              </a:spcBef>
              <a:spcAft>
                <a:spcPts val="0"/>
              </a:spcAft>
              <a:buClr>
                <a:schemeClr val="dk1"/>
              </a:buClr>
              <a:buSzPts val="1260"/>
              <a:buFont typeface="Malgun Gothic"/>
              <a:buNone/>
            </a:pPr>
            <a:r>
              <a:rPr lang="en-US" sz="1260" b="1" dirty="0"/>
              <a:t>     4	 		 Back-end </a:t>
            </a:r>
            <a:r>
              <a:rPr lang="en-US" sz="1260" b="1" dirty="0" err="1"/>
              <a:t>개발</a:t>
            </a:r>
            <a:r>
              <a:rPr lang="en-US" sz="1260" b="1" dirty="0"/>
              <a:t>			18/03/20~18/04/17			30</a:t>
            </a:r>
            <a:endParaRPr sz="1260" b="1"/>
          </a:p>
          <a:p>
            <a:pPr marL="0" lvl="0" indent="0" algn="l" rtl="0">
              <a:spcBef>
                <a:spcPts val="0"/>
              </a:spcBef>
              <a:spcAft>
                <a:spcPts val="0"/>
              </a:spcAft>
              <a:buClr>
                <a:schemeClr val="dk1"/>
              </a:buClr>
              <a:buSzPts val="1260"/>
              <a:buFont typeface="Malgun Gothic"/>
              <a:buNone/>
            </a:pPr>
            <a:r>
              <a:rPr lang="en-US" sz="1260" b="1" dirty="0"/>
              <a:t>     5	 		 </a:t>
            </a:r>
            <a:r>
              <a:rPr lang="en-US" sz="1260" b="1" dirty="0" err="1"/>
              <a:t>FrameWork</a:t>
            </a:r>
            <a:r>
              <a:rPr lang="en-US" sz="1260" b="1" dirty="0"/>
              <a:t>			18/04/18~18/05/07			30</a:t>
            </a:r>
            <a:endParaRPr sz="1260" b="1"/>
          </a:p>
          <a:p>
            <a:pPr marL="0" lvl="0" indent="0" algn="l" rtl="0">
              <a:spcBef>
                <a:spcPts val="0"/>
              </a:spcBef>
              <a:spcAft>
                <a:spcPts val="0"/>
              </a:spcAft>
              <a:buClr>
                <a:schemeClr val="dk1"/>
              </a:buClr>
              <a:buSzPts val="1260"/>
              <a:buFont typeface="Malgun Gothic"/>
              <a:buNone/>
            </a:pPr>
            <a:r>
              <a:rPr lang="en-US" sz="1260" b="1" dirty="0"/>
              <a:t>     6	 		 Python				18/05/08~18/06/02			30</a:t>
            </a:r>
            <a:br>
              <a:rPr lang="en-US" sz="1260" b="1" dirty="0"/>
            </a:br>
            <a:r>
              <a:rPr lang="en-US" sz="1260" b="1" dirty="0"/>
              <a:t/>
            </a:r>
            <a:br>
              <a:rPr lang="en-US" sz="1260" b="1" dirty="0"/>
            </a:br>
            <a:r>
              <a:rPr lang="en-US" sz="1260" b="1" dirty="0"/>
              <a:t>y. 뒤로가기</a:t>
            </a:r>
            <a:endParaRPr sz="1260" b="1"/>
          </a:p>
          <a:p>
            <a:pPr marL="0" lvl="0" indent="0" algn="l" rtl="0">
              <a:spcBef>
                <a:spcPts val="0"/>
              </a:spcBef>
              <a:spcAft>
                <a:spcPts val="0"/>
              </a:spcAft>
              <a:buClr>
                <a:schemeClr val="dk1"/>
              </a:buClr>
              <a:buSzPts val="1260"/>
              <a:buFont typeface="Malgun Gothic"/>
              <a:buNone/>
            </a:pPr>
            <a:r>
              <a:rPr lang="en-US" sz="1260" b="1" dirty="0"/>
              <a:t>z. </a:t>
            </a:r>
            <a:r>
              <a:rPr lang="en-US" sz="1260" b="1" dirty="0" err="1"/>
              <a:t>교육생</a:t>
            </a:r>
            <a:r>
              <a:rPr lang="en-US" sz="1260" b="1" dirty="0"/>
              <a:t> </a:t>
            </a:r>
            <a:r>
              <a:rPr lang="en-US" sz="1260" b="1" dirty="0" err="1"/>
              <a:t>등록</a:t>
            </a:r>
            <a:r>
              <a:rPr lang="en-US" sz="1260" b="1" dirty="0"/>
              <a:t> </a:t>
            </a:r>
            <a:r>
              <a:rPr lang="en-US" sz="1260" b="1" dirty="0" err="1"/>
              <a:t>인원</a:t>
            </a:r>
            <a:r>
              <a:rPr lang="en-US" sz="1260" b="1" dirty="0"/>
              <a:t> </a:t>
            </a:r>
            <a:r>
              <a:rPr lang="en-US" sz="1260" b="1" dirty="0" err="1"/>
              <a:t>확인</a:t>
            </a:r>
            <a:endParaRPr sz="1260" b="1"/>
          </a:p>
          <a:p>
            <a:pPr marL="0" lvl="0" indent="0" algn="l" rtl="0">
              <a:spcBef>
                <a:spcPts val="0"/>
              </a:spcBef>
              <a:spcAft>
                <a:spcPts val="0"/>
              </a:spcAft>
              <a:buClr>
                <a:schemeClr val="dk1"/>
              </a:buClr>
              <a:buSzPts val="1260"/>
              <a:buFont typeface="Malgun Gothic"/>
              <a:buNone/>
            </a:pPr>
            <a:r>
              <a:rPr lang="en-US" sz="1260" b="1" dirty="0"/>
              <a:t> </a:t>
            </a:r>
            <a:br>
              <a:rPr lang="en-US" sz="1260" b="1" dirty="0"/>
            </a:b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상세보기를</a:t>
            </a:r>
            <a:r>
              <a:rPr lang="en-US" sz="1260" b="1" dirty="0"/>
              <a:t> </a:t>
            </a:r>
            <a:r>
              <a:rPr lang="en-US" sz="1260" b="1" dirty="0" err="1"/>
              <a:t>원하시면</a:t>
            </a:r>
            <a:r>
              <a:rPr lang="en-US" sz="1260" b="1" dirty="0"/>
              <a:t> </a:t>
            </a:r>
            <a:r>
              <a:rPr lang="en-US" sz="1260" b="1" dirty="0" err="1"/>
              <a:t>해당번호를</a:t>
            </a:r>
            <a:r>
              <a:rPr lang="en-US" sz="1260" b="1" dirty="0"/>
              <a:t> </a:t>
            </a:r>
            <a:r>
              <a:rPr lang="en-US" sz="1260" b="1" dirty="0" err="1"/>
              <a:t>선택해주세요</a:t>
            </a:r>
            <a:r>
              <a:rPr lang="en-US" sz="1260" b="1" dirty="0"/>
              <a:t>.</a:t>
            </a:r>
            <a:endParaRPr sz="1260" b="1"/>
          </a:p>
          <a:p>
            <a:pPr marL="0" lvl="0" indent="0" algn="l" rtl="0">
              <a:spcBef>
                <a:spcPts val="0"/>
              </a:spcBef>
              <a:spcAft>
                <a:spcPts val="0"/>
              </a:spcAft>
              <a:buClr>
                <a:schemeClr val="dk1"/>
              </a:buClr>
              <a:buSzPts val="1260"/>
              <a:buFont typeface="Malgun Gothic"/>
              <a:buNone/>
            </a:pPr>
            <a:endParaRPr sz="1260" b="1"/>
          </a:p>
          <a:p>
            <a:pPr marL="0" lvl="0" indent="0" algn="l" rtl="0">
              <a:spcBef>
                <a:spcPts val="0"/>
              </a:spcBef>
              <a:spcAft>
                <a:spcPts val="0"/>
              </a:spcAft>
              <a:buClr>
                <a:schemeClr val="dk1"/>
              </a:buClr>
              <a:buSzPts val="1260"/>
              <a:buFont typeface="Malgun Gothic"/>
              <a:buNone/>
            </a:pPr>
            <a:r>
              <a:rPr lang="en-US" sz="1260" b="1" dirty="0"/>
              <a:t>■ </a:t>
            </a:r>
            <a:r>
              <a:rPr lang="en-US" sz="1260" b="1" dirty="0" err="1"/>
              <a:t>과목</a:t>
            </a:r>
            <a:r>
              <a:rPr lang="en-US" sz="1260" b="1" dirty="0"/>
              <a:t> </a:t>
            </a:r>
            <a:r>
              <a:rPr lang="en-US" sz="1260" b="1" dirty="0" err="1"/>
              <a:t>번호를</a:t>
            </a:r>
            <a:r>
              <a:rPr lang="en-US" sz="1260" b="1" dirty="0"/>
              <a:t> </a:t>
            </a:r>
            <a:r>
              <a:rPr lang="en-US" sz="1260" b="1" dirty="0" err="1"/>
              <a:t>선택하면</a:t>
            </a:r>
            <a:r>
              <a:rPr lang="en-US" sz="1260" b="1" dirty="0"/>
              <a:t> 그 </a:t>
            </a:r>
            <a:r>
              <a:rPr lang="en-US" sz="1260" b="1" dirty="0" err="1"/>
              <a:t>과정에</a:t>
            </a:r>
            <a:r>
              <a:rPr lang="en-US" sz="1260" b="1" dirty="0"/>
              <a:t> </a:t>
            </a:r>
            <a:r>
              <a:rPr lang="en-US" sz="1260" b="1" dirty="0" err="1"/>
              <a:t>등록</a:t>
            </a:r>
            <a:r>
              <a:rPr lang="en-US" sz="1260" b="1" dirty="0"/>
              <a:t> 된 </a:t>
            </a:r>
            <a:r>
              <a:rPr lang="en-US" sz="1260" b="1" dirty="0" err="1"/>
              <a:t>교육생</a:t>
            </a:r>
            <a:r>
              <a:rPr lang="en-US" sz="1260" b="1" dirty="0"/>
              <a:t> </a:t>
            </a:r>
            <a:r>
              <a:rPr lang="en-US" sz="1260" b="1" dirty="0" err="1"/>
              <a:t>정보</a:t>
            </a:r>
            <a:r>
              <a:rPr lang="en-US" sz="1260" b="1" dirty="0"/>
              <a:t>(</a:t>
            </a:r>
            <a:r>
              <a:rPr lang="en-US" sz="1260" b="1" dirty="0" err="1"/>
              <a:t>이름</a:t>
            </a:r>
            <a:r>
              <a:rPr lang="en-US" sz="1260" b="1" dirty="0"/>
              <a:t>, </a:t>
            </a:r>
            <a:r>
              <a:rPr lang="en-US" sz="1260" b="1" dirty="0" err="1"/>
              <a:t>전화번호</a:t>
            </a:r>
            <a:r>
              <a:rPr lang="en-US" sz="1260" b="1" dirty="0"/>
              <a:t>, </a:t>
            </a:r>
            <a:r>
              <a:rPr lang="en-US" sz="1260" b="1" dirty="0" err="1"/>
              <a:t>등록일</a:t>
            </a:r>
            <a:r>
              <a:rPr lang="en-US" sz="1260" b="1" dirty="0"/>
              <a:t>, </a:t>
            </a:r>
            <a:r>
              <a:rPr lang="en-US" sz="1260" b="1" dirty="0" err="1"/>
              <a:t>수료</a:t>
            </a:r>
            <a:r>
              <a:rPr lang="en-US" sz="1260" b="1" dirty="0"/>
              <a:t> </a:t>
            </a:r>
            <a:r>
              <a:rPr lang="en-US" sz="1260" b="1" dirty="0" err="1"/>
              <a:t>또는</a:t>
            </a:r>
            <a:r>
              <a:rPr lang="en-US" sz="1260" b="1" dirty="0"/>
              <a:t> </a:t>
            </a:r>
            <a:r>
              <a:rPr lang="en-US" sz="1260" b="1" dirty="0" err="1"/>
              <a:t>중도탈락</a:t>
            </a:r>
            <a:r>
              <a:rPr lang="en-US" sz="1260" b="1" dirty="0"/>
              <a:t>)</a:t>
            </a:r>
            <a:br>
              <a:rPr lang="en-US" sz="1260" b="1" dirty="0"/>
            </a:br>
            <a:r>
              <a:rPr lang="en-US" sz="1260" b="1" dirty="0"/>
              <a:t>===========================================================</a:t>
            </a:r>
            <a:r>
              <a:rPr lang="en-US" sz="900" b="1" dirty="0"/>
              <a:t/>
            </a:r>
            <a:br>
              <a:rPr lang="en-US" sz="900" b="1" dirty="0"/>
            </a:br>
            <a:endParaRPr sz="900" b="1"/>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119;p20"/>
          <p:cNvSpPr txBox="1">
            <a:spLocks noGrp="1"/>
          </p:cNvSpPr>
          <p:nvPr>
            <p:ph type="ctrTitle"/>
          </p:nvPr>
        </p:nvSpPr>
        <p:spPr>
          <a:xfrm>
            <a:off x="685800" y="714350"/>
            <a:ext cx="85218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smtClean="0"/>
              <a:t>===========================================================</a:t>
            </a:r>
            <a:r>
              <a:rPr lang="en-US" sz="1260" b="1" dirty="0"/>
              <a:t/>
            </a:r>
            <a:br>
              <a:rPr lang="en-US" sz="1260" b="1" dirty="0"/>
            </a:br>
            <a:r>
              <a:rPr lang="en-US" sz="1260" b="1" dirty="0" smtClean="0"/>
              <a:t>			</a:t>
            </a:r>
            <a:r>
              <a:rPr lang="en-US" sz="1260" b="1" dirty="0" err="1" smtClean="0"/>
              <a:t>교사</a:t>
            </a:r>
            <a:r>
              <a:rPr lang="en-US" sz="1260" b="1" dirty="0" smtClean="0"/>
              <a:t> </a:t>
            </a:r>
            <a:r>
              <a:rPr lang="en-US" sz="1260" b="1" dirty="0" err="1"/>
              <a:t>계정</a:t>
            </a:r>
            <a:r>
              <a:rPr lang="en-US" sz="1260" b="1" dirty="0"/>
              <a:t> </a:t>
            </a:r>
            <a:r>
              <a:rPr lang="en-US" sz="1260" b="1" dirty="0" err="1"/>
              <a:t>관리</a:t>
            </a:r>
            <a:r>
              <a:rPr lang="en-US" sz="1260" b="1" dirty="0"/>
              <a:t/>
            </a:r>
            <a:br>
              <a:rPr lang="en-US" sz="1260" b="1" dirty="0"/>
            </a:br>
            <a:r>
              <a:rPr lang="en-US" sz="1260" b="1" dirty="0" smtClean="0"/>
              <a:t>===========================================================       </a:t>
            </a:r>
            <a:r>
              <a:rPr lang="en-US" sz="1260" b="1" dirty="0"/>
              <a:t/>
            </a:r>
            <a:br>
              <a:rPr lang="en-US" sz="1260" b="1" dirty="0"/>
            </a:br>
            <a:r>
              <a:rPr lang="en-US" sz="1260" b="1" dirty="0"/>
              <a:t> ■ </a:t>
            </a:r>
            <a:r>
              <a:rPr lang="en-US" sz="1260" b="1" dirty="0" err="1"/>
              <a:t>홍길동</a:t>
            </a:r>
            <a:r>
              <a:rPr lang="en-US" sz="1260" b="1" dirty="0"/>
              <a:t> </a:t>
            </a:r>
            <a:r>
              <a:rPr lang="en-US" sz="1260" b="1" dirty="0" err="1"/>
              <a:t>님의</a:t>
            </a:r>
            <a:r>
              <a:rPr lang="en-US" sz="1260" b="1" dirty="0"/>
              <a:t> </a:t>
            </a:r>
            <a:r>
              <a:rPr lang="en-US" sz="1260" b="1" dirty="0" err="1"/>
              <a:t>정보입니다</a:t>
            </a:r>
            <a:r>
              <a:rPr lang="en-US" sz="1260" b="1" dirty="0"/>
              <a:t>.</a:t>
            </a:r>
            <a:br>
              <a:rPr lang="en-US" sz="1260" b="1" dirty="0"/>
            </a:br>
            <a:r>
              <a:rPr lang="en-US" sz="1260" b="1" dirty="0"/>
              <a:t/>
            </a:r>
            <a:br>
              <a:rPr lang="en-US" sz="1260" b="1" dirty="0"/>
            </a:br>
            <a:r>
              <a:rPr lang="en-US" sz="1260" b="1" dirty="0"/>
              <a:t>[</a:t>
            </a:r>
            <a:r>
              <a:rPr lang="en-US" sz="1260" b="1" dirty="0" err="1"/>
              <a:t>과정번호</a:t>
            </a:r>
            <a:r>
              <a:rPr lang="en-US" sz="1260" b="1" dirty="0"/>
              <a:t>]	 </a:t>
            </a:r>
            <a:r>
              <a:rPr lang="en-US" sz="1260" b="1" dirty="0" smtClean="0"/>
              <a:t>	[</a:t>
            </a:r>
            <a:r>
              <a:rPr lang="en-US" sz="1260" b="1" dirty="0" err="1"/>
              <a:t>과정명</a:t>
            </a:r>
            <a:r>
              <a:rPr lang="en-US" sz="1260" b="1" dirty="0"/>
              <a:t>] 	</a:t>
            </a:r>
            <a:r>
              <a:rPr lang="en-US" sz="1260" b="1" dirty="0" smtClean="0"/>
              <a:t>	                [</a:t>
            </a:r>
            <a:r>
              <a:rPr lang="en-US" sz="1260" b="1" dirty="0" err="1"/>
              <a:t>과정기간</a:t>
            </a:r>
            <a:r>
              <a:rPr lang="en-US" sz="1260" b="1" dirty="0"/>
              <a:t>]	</a:t>
            </a:r>
            <a:r>
              <a:rPr lang="en-US" sz="1260" b="1" dirty="0" smtClean="0"/>
              <a:t>     [</a:t>
            </a:r>
            <a:r>
              <a:rPr lang="en-US" sz="1260" b="1" dirty="0" err="1"/>
              <a:t>강의실</a:t>
            </a:r>
            <a:r>
              <a:rPr lang="en-US" sz="1260" b="1" dirty="0"/>
              <a:t>]	</a:t>
            </a:r>
            <a:r>
              <a:rPr lang="en-US" sz="1260" b="1" dirty="0" smtClean="0"/>
              <a:t>[</a:t>
            </a:r>
            <a:r>
              <a:rPr lang="en-US" sz="1260" b="1" dirty="0" err="1"/>
              <a:t>강의진행여부</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a:t>13	</a:t>
            </a:r>
            <a:r>
              <a:rPr lang="en-US" sz="1260" b="1" dirty="0" err="1" smtClean="0"/>
              <a:t>Java</a:t>
            </a:r>
            <a:r>
              <a:rPr lang="en-US" sz="1260" b="1" dirty="0" err="1"/>
              <a:t>를</a:t>
            </a:r>
            <a:r>
              <a:rPr lang="en-US" sz="1260" b="1" dirty="0"/>
              <a:t> </a:t>
            </a:r>
            <a:r>
              <a:rPr lang="en-US" sz="1260" b="1" dirty="0" err="1"/>
              <a:t>활용한</a:t>
            </a:r>
            <a:r>
              <a:rPr lang="en-US" sz="1260" b="1" dirty="0"/>
              <a:t> 웹 </a:t>
            </a:r>
            <a:r>
              <a:rPr lang="en-US" sz="1260" b="1" dirty="0" err="1"/>
              <a:t>응용SW개발자</a:t>
            </a:r>
            <a:r>
              <a:rPr lang="en-US" sz="1260" b="1" dirty="0"/>
              <a:t> </a:t>
            </a:r>
            <a:r>
              <a:rPr lang="en-US" sz="1260" b="1" dirty="0" err="1"/>
              <a:t>양성과정</a:t>
            </a:r>
            <a:r>
              <a:rPr lang="en-US" sz="1260" b="1" dirty="0"/>
              <a:t> </a:t>
            </a:r>
            <a:r>
              <a:rPr lang="en-US" sz="1260" b="1" dirty="0" smtClean="0"/>
              <a:t> 2019.01.07~2019.06.07   6       </a:t>
            </a:r>
            <a:r>
              <a:rPr lang="en-US" sz="1260" b="1" dirty="0" err="1" smtClean="0"/>
              <a:t>강의</a:t>
            </a:r>
            <a:r>
              <a:rPr lang="en-US" sz="1260" b="1" dirty="0" smtClean="0"/>
              <a:t> </a:t>
            </a:r>
            <a:r>
              <a:rPr lang="en-US" sz="1260" b="1" dirty="0" err="1"/>
              <a:t>종료</a:t>
            </a:r>
            <a:r>
              <a:rPr lang="en-US" sz="1260" b="1" dirty="0"/>
              <a:t/>
            </a:r>
            <a:br>
              <a:rPr lang="en-US" sz="1260" b="1" dirty="0"/>
            </a:br>
            <a:r>
              <a:rPr lang="en-US" sz="1260" b="1" dirty="0"/>
              <a:t/>
            </a:r>
            <a:br>
              <a:rPr lang="en-US" sz="1260" b="1" dirty="0"/>
            </a:br>
            <a:endParaRPr sz="1260" b="1"/>
          </a:p>
          <a:p>
            <a:pPr marL="0" lvl="0" indent="0" algn="l" rtl="0">
              <a:spcBef>
                <a:spcPts val="0"/>
              </a:spcBef>
              <a:spcAft>
                <a:spcPts val="0"/>
              </a:spcAft>
              <a:buClr>
                <a:schemeClr val="dk1"/>
              </a:buClr>
              <a:buSzPts val="1260"/>
              <a:buFont typeface="Malgun Gothic"/>
              <a:buNone/>
            </a:pPr>
            <a:r>
              <a:rPr lang="en-US" sz="1260" b="1" dirty="0"/>
              <a:t>0. 뒤로가기</a:t>
            </a: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 </a:t>
            </a:r>
            <a:r>
              <a:rPr lang="en-US" sz="1260" b="1" dirty="0" err="1"/>
              <a:t>과정별</a:t>
            </a:r>
            <a:r>
              <a:rPr lang="en-US" sz="1260" b="1" dirty="0"/>
              <a:t> </a:t>
            </a:r>
            <a:r>
              <a:rPr lang="en-US" sz="1260" b="1" dirty="0" err="1"/>
              <a:t>과목을</a:t>
            </a:r>
            <a:r>
              <a:rPr lang="en-US" sz="1260" b="1" dirty="0"/>
              <a:t> </a:t>
            </a:r>
            <a:r>
              <a:rPr lang="en-US" sz="1260" b="1" dirty="0" err="1"/>
              <a:t>보시려면</a:t>
            </a:r>
            <a:r>
              <a:rPr lang="en-US" sz="1260" b="1" dirty="0"/>
              <a:t> </a:t>
            </a:r>
            <a:r>
              <a:rPr lang="en-US" sz="1260" b="1" dirty="0" err="1"/>
              <a:t>과정번호를</a:t>
            </a:r>
            <a:r>
              <a:rPr lang="en-US" sz="1260" b="1" dirty="0"/>
              <a:t> </a:t>
            </a:r>
            <a:r>
              <a:rPr lang="en-US" sz="1260" b="1" dirty="0" err="1"/>
              <a:t>입력하세요</a:t>
            </a:r>
            <a:r>
              <a:rPr lang="en-US" sz="1260" b="1" dirty="0"/>
              <a:t>.</a:t>
            </a:r>
            <a:br>
              <a:rPr lang="en-US" sz="1260" b="1" dirty="0"/>
            </a:br>
            <a:r>
              <a:rPr lang="en-US" sz="1260" b="1" dirty="0"/>
              <a:t>===========================================================</a:t>
            </a:r>
            <a:endParaRPr sz="900" b="1"/>
          </a:p>
          <a:p>
            <a:pPr marL="0" lvl="0" indent="0" algn="l" rtl="0">
              <a:spcBef>
                <a:spcPts val="0"/>
              </a:spcBef>
              <a:spcAft>
                <a:spcPts val="0"/>
              </a:spcAft>
              <a:buClr>
                <a:schemeClr val="dk1"/>
              </a:buClr>
              <a:buSzPts val="1260"/>
              <a:buFont typeface="Malgun Gothic"/>
              <a:buNone/>
            </a:pPr>
            <a:endParaRPr sz="900" b="1"/>
          </a:p>
          <a:p>
            <a:pPr marL="0" lvl="0" indent="0" algn="l" rtl="0">
              <a:spcBef>
                <a:spcPts val="0"/>
              </a:spcBef>
              <a:spcAft>
                <a:spcPts val="0"/>
              </a:spcAft>
              <a:buClr>
                <a:schemeClr val="dk1"/>
              </a:buClr>
              <a:buSzPts val="1260"/>
              <a:buFont typeface="Malgun Gothic"/>
              <a:buNone/>
            </a:pPr>
            <a:r>
              <a:rPr lang="en-US" sz="1250" b="1" dirty="0" err="1"/>
              <a:t>입력</a:t>
            </a:r>
            <a:r>
              <a:rPr lang="en-US" sz="1250" b="1" dirty="0"/>
              <a:t> : </a:t>
            </a:r>
            <a:endParaRPr sz="125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88"/>
          <p:cNvSpPr txBox="1">
            <a:spLocks noGrp="1"/>
          </p:cNvSpPr>
          <p:nvPr>
            <p:ph type="ctrTitle"/>
          </p:nvPr>
        </p:nvSpPr>
        <p:spPr>
          <a:xfrm>
            <a:off x="239400" y="1281500"/>
            <a:ext cx="8665200" cy="3744300"/>
          </a:xfrm>
          <a:prstGeom prst="rect">
            <a:avLst/>
          </a:prstGeom>
        </p:spPr>
        <p:txBody>
          <a:bodyPr spcFirstLastPara="1" wrap="square" lIns="91425" tIns="45700" rIns="91425" bIns="45700" anchor="ctr" anchorCtr="0">
            <a:noAutofit/>
          </a:bodyPr>
          <a:lstStyle/>
          <a:p>
            <a:pPr marL="914400" lvl="0" indent="0" algn="ctr" rtl="0">
              <a:spcBef>
                <a:spcPts val="0"/>
              </a:spcBef>
              <a:spcAft>
                <a:spcPts val="0"/>
              </a:spcAft>
              <a:buNone/>
            </a:pPr>
            <a:r>
              <a:rPr lang="en-US" sz="7200" b="1"/>
              <a:t>1.교사 </a:t>
            </a:r>
            <a:endParaRPr sz="7200" b="1"/>
          </a:p>
          <a:p>
            <a:pPr marL="914400" lvl="0" indent="0" algn="ctr" rtl="0">
              <a:spcBef>
                <a:spcPts val="0"/>
              </a:spcBef>
              <a:spcAft>
                <a:spcPts val="0"/>
              </a:spcAft>
              <a:buNone/>
            </a:pPr>
            <a:r>
              <a:rPr lang="en-US" sz="7200" b="1"/>
              <a:t>3. 성적 입출력 조회</a:t>
            </a:r>
            <a:endParaRPr sz="7200" b="1"/>
          </a:p>
        </p:txBody>
      </p:sp>
      <p:sp>
        <p:nvSpPr>
          <p:cNvPr id="463" name="Google Shape;463;p88"/>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a:p>
        </p:txBody>
      </p:sp>
      <p:grpSp>
        <p:nvGrpSpPr>
          <p:cNvPr id="4" name="그룹 3"/>
          <p:cNvGrpSpPr/>
          <p:nvPr/>
        </p:nvGrpSpPr>
        <p:grpSpPr>
          <a:xfrm>
            <a:off x="148046" y="191589"/>
            <a:ext cx="8847908" cy="463142"/>
            <a:chOff x="148046" y="191589"/>
            <a:chExt cx="8847908" cy="463142"/>
          </a:xfrm>
        </p:grpSpPr>
        <p:sp>
          <p:nvSpPr>
            <p:cNvPr id="5" name="TextBox 4"/>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6" name="직선 연결선 5"/>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7"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18;p99"/>
          <p:cNvSpPr txBox="1"/>
          <p:nvPr/>
        </p:nvSpPr>
        <p:spPr>
          <a:xfrm>
            <a:off x="221100" y="648232"/>
            <a:ext cx="8701800" cy="61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1. </a:t>
            </a:r>
            <a:r>
              <a:rPr lang="en-US" sz="1260" b="1" dirty="0" err="1">
                <a:solidFill>
                  <a:schemeClr val="dk1"/>
                </a:solidFill>
                <a:latin typeface="Malgun Gothic"/>
                <a:ea typeface="Malgun Gothic"/>
                <a:cs typeface="Malgun Gothic"/>
                <a:sym typeface="Malgun Gothic"/>
              </a:rPr>
              <a:t>교사</a:t>
            </a:r>
            <a:r>
              <a:rPr lang="en-US" sz="1260" b="1" dirty="0">
                <a:solidFill>
                  <a:schemeClr val="dk1"/>
                </a:solidFill>
                <a:latin typeface="Malgun Gothic"/>
                <a:ea typeface="Malgun Gothic"/>
                <a:cs typeface="Malgun Gothic"/>
                <a:sym typeface="Malgun Gothic"/>
              </a:rPr>
              <a:t> - 3.성적 </a:t>
            </a:r>
            <a:r>
              <a:rPr lang="en-US" sz="1260" b="1" dirty="0" err="1">
                <a:solidFill>
                  <a:schemeClr val="dk1"/>
                </a:solidFill>
                <a:latin typeface="Malgun Gothic"/>
                <a:ea typeface="Malgun Gothic"/>
                <a:cs typeface="Malgun Gothic"/>
                <a:sym typeface="Malgun Gothic"/>
              </a:rPr>
              <a:t>입출력</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err="1">
                <a:solidFill>
                  <a:schemeClr val="dk1"/>
                </a:solidFill>
                <a:latin typeface="Malgun Gothic"/>
                <a:ea typeface="Malgun Gothic"/>
                <a:cs typeface="Malgun Gothic"/>
                <a:sym typeface="Malgun Gothic"/>
              </a:rPr>
              <a:t>과목번호</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		</a:t>
            </a:r>
            <a:r>
              <a:rPr lang="en-US" sz="1260" b="1" dirty="0" err="1" smtClean="0">
                <a:solidFill>
                  <a:schemeClr val="dk1"/>
                </a:solidFill>
                <a:latin typeface="Malgun Gothic"/>
                <a:ea typeface="Malgun Gothic"/>
                <a:cs typeface="Malgun Gothic"/>
                <a:sym typeface="Malgun Gothic"/>
              </a:rPr>
              <a:t>과정명</a:t>
            </a:r>
            <a:r>
              <a:rPr lang="en-US" sz="1260" b="1" dirty="0" smtClean="0">
                <a:solidFill>
                  <a:schemeClr val="dk1"/>
                </a:solidFill>
                <a:latin typeface="Malgun Gothic"/>
                <a:ea typeface="Malgun Gothic"/>
                <a:cs typeface="Malgun Gothic"/>
                <a:sym typeface="Malgun Gothic"/>
              </a:rPr>
              <a:t>  </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	</a:t>
            </a:r>
            <a:r>
              <a:rPr lang="en-US" sz="1260" b="1" dirty="0" err="1" smtClean="0">
                <a:solidFill>
                  <a:schemeClr val="dk1"/>
                </a:solidFill>
                <a:latin typeface="Malgun Gothic"/>
                <a:ea typeface="Malgun Gothic"/>
                <a:cs typeface="Malgun Gothic"/>
                <a:sym typeface="Malgun Gothic"/>
              </a:rPr>
              <a:t>과정기간</a:t>
            </a:r>
            <a:r>
              <a:rPr lang="en-US" sz="1260" b="1" dirty="0" smtClean="0">
                <a:solidFill>
                  <a:schemeClr val="dk1"/>
                </a:solidFill>
                <a:latin typeface="Malgun Gothic"/>
                <a:ea typeface="Malgun Gothic"/>
                <a:cs typeface="Malgun Gothic"/>
                <a:sym typeface="Malgun Gothic"/>
              </a:rPr>
              <a:t>    </a:t>
            </a:r>
            <a:r>
              <a:rPr lang="en-US" sz="1260" b="1" dirty="0">
                <a:solidFill>
                  <a:schemeClr val="dk1"/>
                </a:solidFill>
                <a:latin typeface="Malgun Gothic"/>
                <a:ea typeface="Malgun Gothic"/>
                <a:cs typeface="Malgun Gothic"/>
                <a:sym typeface="Malgun Gothic"/>
              </a:rPr>
              <a:t>	  	    </a:t>
            </a:r>
            <a:r>
              <a:rPr lang="en-US" sz="1260" b="1" dirty="0" err="1" smtClean="0">
                <a:solidFill>
                  <a:schemeClr val="dk1"/>
                </a:solidFill>
                <a:latin typeface="Malgun Gothic"/>
                <a:ea typeface="Malgun Gothic"/>
                <a:cs typeface="Malgun Gothic"/>
                <a:sym typeface="Malgun Gothic"/>
              </a:rPr>
              <a:t>과목명</a:t>
            </a:r>
            <a:r>
              <a:rPr lang="en-US" sz="1260" b="1" dirty="0">
                <a:solidFill>
                  <a:schemeClr val="dk1"/>
                </a:solidFill>
                <a:latin typeface="Malgun Gothic"/>
                <a:ea typeface="Malgun Gothic"/>
                <a:cs typeface="Malgun Gothic"/>
                <a:sym typeface="Malgun Gothic"/>
              </a:rPr>
              <a:t>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1 </a:t>
            </a:r>
            <a:r>
              <a:rPr lang="en-US" sz="1260" b="1" dirty="0" smtClean="0">
                <a:solidFill>
                  <a:schemeClr val="dk1"/>
                </a:solidFill>
                <a:latin typeface="Malgun Gothic"/>
                <a:ea typeface="Malgun Gothic"/>
                <a:cs typeface="Malgun Gothic"/>
                <a:sym typeface="Malgun Gothic"/>
              </a:rPr>
              <a:t>      </a:t>
            </a:r>
            <a:r>
              <a:rPr lang="en-US" sz="1260" b="1" dirty="0" err="1" smtClean="0">
                <a:solidFill>
                  <a:schemeClr val="dk1"/>
                </a:solidFill>
                <a:latin typeface="Malgun Gothic"/>
                <a:ea typeface="Malgun Gothic"/>
                <a:cs typeface="Malgun Gothic"/>
                <a:sym typeface="Malgun Gothic"/>
              </a:rPr>
              <a:t>자바</a:t>
            </a:r>
            <a:r>
              <a:rPr lang="en-US" sz="1260" b="1" dirty="0">
                <a:solidFill>
                  <a:schemeClr val="dk1"/>
                </a:solidFill>
                <a:latin typeface="Malgun Gothic"/>
                <a:ea typeface="Malgun Gothic"/>
                <a:cs typeface="Malgun Gothic"/>
                <a:sym typeface="Malgun Gothic"/>
              </a:rPr>
              <a:t>(JAVA)를 </a:t>
            </a:r>
            <a:r>
              <a:rPr lang="en-US" sz="1260" b="1" dirty="0" err="1">
                <a:solidFill>
                  <a:schemeClr val="dk1"/>
                </a:solidFill>
                <a:latin typeface="Malgun Gothic"/>
                <a:ea typeface="Malgun Gothic"/>
                <a:cs typeface="Malgun Gothic"/>
                <a:sym typeface="Malgun Gothic"/>
              </a:rPr>
              <a:t>활용한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풀스택</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융합</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SW개발자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양성과정</a:t>
            </a:r>
            <a:r>
              <a:rPr lang="en-US" sz="1260" b="1" dirty="0">
                <a:solidFill>
                  <a:schemeClr val="dk1"/>
                </a:solidFill>
                <a:latin typeface="Malgun Gothic"/>
                <a:ea typeface="Malgun Gothic"/>
                <a:cs typeface="Malgun Gothic"/>
                <a:sym typeface="Malgun Gothic"/>
              </a:rPr>
              <a:t> 18/01/10 ~18/06/02  	JAVA </a:t>
            </a:r>
            <a:r>
              <a:rPr lang="en-US" sz="1260" b="1" dirty="0" err="1">
                <a:solidFill>
                  <a:schemeClr val="dk1"/>
                </a:solidFill>
                <a:latin typeface="Malgun Gothic"/>
                <a:ea typeface="Malgun Gothic"/>
                <a:cs typeface="Malgun Gothic"/>
                <a:sym typeface="Malgun Gothic"/>
              </a:rPr>
              <a:t>프로그래밍</a:t>
            </a:r>
            <a:r>
              <a:rPr lang="en-US" sz="1260" b="1" dirty="0">
                <a:solidFill>
                  <a:schemeClr val="dk1"/>
                </a:solidFill>
                <a:latin typeface="Malgun Gothic"/>
                <a:ea typeface="Malgun Gothic"/>
                <a:cs typeface="Malgun Gothic"/>
                <a:sym typeface="Malgun Gothic"/>
              </a:rPr>
              <a:t>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smtClean="0">
                <a:solidFill>
                  <a:schemeClr val="dk1"/>
                </a:solidFill>
                <a:latin typeface="Malgun Gothic"/>
                <a:ea typeface="Malgun Gothic"/>
                <a:cs typeface="Malgun Gothic"/>
                <a:sym typeface="Malgun Gothic"/>
              </a:rPr>
              <a:t>2       </a:t>
            </a:r>
            <a:r>
              <a:rPr lang="en-US" sz="1260" b="1" dirty="0" err="1" smtClean="0">
                <a:solidFill>
                  <a:schemeClr val="dk1"/>
                </a:solidFill>
                <a:latin typeface="Malgun Gothic"/>
                <a:ea typeface="Malgun Gothic"/>
                <a:cs typeface="Malgun Gothic"/>
                <a:sym typeface="Malgun Gothic"/>
              </a:rPr>
              <a:t>자바</a:t>
            </a:r>
            <a:r>
              <a:rPr lang="en-US" sz="1260" b="1" dirty="0">
                <a:solidFill>
                  <a:schemeClr val="dk1"/>
                </a:solidFill>
                <a:latin typeface="Malgun Gothic"/>
                <a:ea typeface="Malgun Gothic"/>
                <a:cs typeface="Malgun Gothic"/>
                <a:sym typeface="Malgun Gothic"/>
              </a:rPr>
              <a:t>(JAVA)를 </a:t>
            </a:r>
            <a:r>
              <a:rPr lang="en-US" sz="1260" b="1" dirty="0" err="1">
                <a:solidFill>
                  <a:schemeClr val="dk1"/>
                </a:solidFill>
                <a:latin typeface="Malgun Gothic"/>
                <a:ea typeface="Malgun Gothic"/>
                <a:cs typeface="Malgun Gothic"/>
                <a:sym typeface="Malgun Gothic"/>
              </a:rPr>
              <a:t>활용한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풀스택</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융합</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SW개발자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양성과정</a:t>
            </a:r>
            <a:r>
              <a:rPr lang="en-US" sz="1260" b="1" dirty="0">
                <a:solidFill>
                  <a:schemeClr val="dk1"/>
                </a:solidFill>
                <a:latin typeface="Malgun Gothic"/>
                <a:ea typeface="Malgun Gothic"/>
                <a:cs typeface="Malgun Gothic"/>
                <a:sym typeface="Malgun Gothic"/>
              </a:rPr>
              <a:t> 18/01/10 ~18/06/02  	</a:t>
            </a:r>
            <a:r>
              <a:rPr lang="en-US" sz="1260" b="1" dirty="0" err="1">
                <a:solidFill>
                  <a:schemeClr val="dk1"/>
                </a:solidFill>
                <a:latin typeface="Malgun Gothic"/>
                <a:ea typeface="Malgun Gothic"/>
                <a:cs typeface="Malgun Gothic"/>
                <a:sym typeface="Malgun Gothic"/>
              </a:rPr>
              <a:t>데이터베이스</a:t>
            </a:r>
            <a:r>
              <a:rPr lang="en-US" sz="1260" b="1" dirty="0">
                <a:solidFill>
                  <a:schemeClr val="dk1"/>
                </a:solidFill>
                <a:latin typeface="Malgun Gothic"/>
                <a:ea typeface="Malgun Gothic"/>
                <a:cs typeface="Malgun Gothic"/>
                <a:sym typeface="Malgun Gothic"/>
              </a:rPr>
              <a:t>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smtClean="0">
                <a:solidFill>
                  <a:schemeClr val="dk1"/>
                </a:solidFill>
                <a:latin typeface="Malgun Gothic"/>
                <a:ea typeface="Malgun Gothic"/>
                <a:cs typeface="Malgun Gothic"/>
                <a:sym typeface="Malgun Gothic"/>
              </a:rPr>
              <a:t>3       </a:t>
            </a:r>
            <a:r>
              <a:rPr lang="en-US" sz="1260" b="1" dirty="0" err="1">
                <a:solidFill>
                  <a:schemeClr val="dk1"/>
                </a:solidFill>
                <a:latin typeface="Malgun Gothic"/>
                <a:ea typeface="Malgun Gothic"/>
                <a:cs typeface="Malgun Gothic"/>
                <a:sym typeface="Malgun Gothic"/>
              </a:rPr>
              <a:t>자바</a:t>
            </a:r>
            <a:r>
              <a:rPr lang="en-US" sz="1260" b="1" dirty="0">
                <a:solidFill>
                  <a:schemeClr val="dk1"/>
                </a:solidFill>
                <a:latin typeface="Malgun Gothic"/>
                <a:ea typeface="Malgun Gothic"/>
                <a:cs typeface="Malgun Gothic"/>
                <a:sym typeface="Malgun Gothic"/>
              </a:rPr>
              <a:t>(JAVA)를 </a:t>
            </a:r>
            <a:r>
              <a:rPr lang="en-US" sz="1260" b="1" dirty="0" err="1">
                <a:solidFill>
                  <a:schemeClr val="dk1"/>
                </a:solidFill>
                <a:latin typeface="Malgun Gothic"/>
                <a:ea typeface="Malgun Gothic"/>
                <a:cs typeface="Malgun Gothic"/>
                <a:sym typeface="Malgun Gothic"/>
              </a:rPr>
              <a:t>활용한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풀스택</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융합</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SW개발자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양성과정</a:t>
            </a:r>
            <a:r>
              <a:rPr lang="en-US" sz="1260" b="1" dirty="0">
                <a:solidFill>
                  <a:schemeClr val="dk1"/>
                </a:solidFill>
                <a:latin typeface="Malgun Gothic"/>
                <a:ea typeface="Malgun Gothic"/>
                <a:cs typeface="Malgun Gothic"/>
                <a:sym typeface="Malgun Gothic"/>
              </a:rPr>
              <a:t> 18/01/10 ~18/06/02 	Front-end </a:t>
            </a:r>
            <a:r>
              <a:rPr lang="en-US" sz="1260" b="1" dirty="0" err="1">
                <a:solidFill>
                  <a:schemeClr val="dk1"/>
                </a:solidFill>
                <a:latin typeface="Malgun Gothic"/>
                <a:ea typeface="Malgun Gothic"/>
                <a:cs typeface="Malgun Gothic"/>
                <a:sym typeface="Malgun Gothic"/>
              </a:rPr>
              <a:t>개발</a:t>
            </a:r>
            <a:r>
              <a:rPr lang="en-US" sz="1260" b="1" dirty="0">
                <a:solidFill>
                  <a:schemeClr val="dk1"/>
                </a:solidFill>
                <a:latin typeface="Malgun Gothic"/>
                <a:ea typeface="Malgun Gothic"/>
                <a:cs typeface="Malgun Gothic"/>
                <a:sym typeface="Malgun Gothic"/>
              </a:rPr>
              <a:t>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smtClean="0">
                <a:solidFill>
                  <a:schemeClr val="dk1"/>
                </a:solidFill>
                <a:latin typeface="Malgun Gothic"/>
                <a:ea typeface="Malgun Gothic"/>
                <a:cs typeface="Malgun Gothic"/>
                <a:sym typeface="Malgun Gothic"/>
              </a:rPr>
              <a:t>4       </a:t>
            </a:r>
            <a:r>
              <a:rPr lang="en-US" sz="1260" b="1" dirty="0" err="1">
                <a:solidFill>
                  <a:schemeClr val="dk1"/>
                </a:solidFill>
                <a:latin typeface="Malgun Gothic"/>
                <a:ea typeface="Malgun Gothic"/>
                <a:cs typeface="Malgun Gothic"/>
                <a:sym typeface="Malgun Gothic"/>
              </a:rPr>
              <a:t>자바</a:t>
            </a:r>
            <a:r>
              <a:rPr lang="en-US" sz="1260" b="1" dirty="0">
                <a:solidFill>
                  <a:schemeClr val="dk1"/>
                </a:solidFill>
                <a:latin typeface="Malgun Gothic"/>
                <a:ea typeface="Malgun Gothic"/>
                <a:cs typeface="Malgun Gothic"/>
                <a:sym typeface="Malgun Gothic"/>
              </a:rPr>
              <a:t>(JAVA)를 </a:t>
            </a:r>
            <a:r>
              <a:rPr lang="en-US" sz="1260" b="1" dirty="0" err="1">
                <a:solidFill>
                  <a:schemeClr val="dk1"/>
                </a:solidFill>
                <a:latin typeface="Malgun Gothic"/>
                <a:ea typeface="Malgun Gothic"/>
                <a:cs typeface="Malgun Gothic"/>
                <a:sym typeface="Malgun Gothic"/>
              </a:rPr>
              <a:t>활용한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풀스택</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융합</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SW개발자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양성과정</a:t>
            </a:r>
            <a:r>
              <a:rPr lang="en-US" sz="1260" b="1" dirty="0">
                <a:solidFill>
                  <a:schemeClr val="dk1"/>
                </a:solidFill>
                <a:latin typeface="Malgun Gothic"/>
                <a:ea typeface="Malgun Gothic"/>
                <a:cs typeface="Malgun Gothic"/>
                <a:sym typeface="Malgun Gothic"/>
              </a:rPr>
              <a:t> 18/01/10 ~18/06/02  	Back-end </a:t>
            </a:r>
            <a:r>
              <a:rPr lang="en-US" sz="1260" b="1" dirty="0" err="1">
                <a:solidFill>
                  <a:schemeClr val="dk1"/>
                </a:solidFill>
                <a:latin typeface="Malgun Gothic"/>
                <a:ea typeface="Malgun Gothic"/>
                <a:cs typeface="Malgun Gothic"/>
                <a:sym typeface="Malgun Gothic"/>
              </a:rPr>
              <a:t>개발</a:t>
            </a:r>
            <a:r>
              <a:rPr lang="en-US" sz="1260" b="1" dirty="0">
                <a:solidFill>
                  <a:schemeClr val="dk1"/>
                </a:solidFill>
                <a:latin typeface="Malgun Gothic"/>
                <a:ea typeface="Malgun Gothic"/>
                <a:cs typeface="Malgun Gothic"/>
                <a:sym typeface="Malgun Gothic"/>
              </a:rPr>
              <a:t>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smtClean="0">
                <a:solidFill>
                  <a:schemeClr val="dk1"/>
                </a:solidFill>
                <a:latin typeface="Malgun Gothic"/>
                <a:ea typeface="Malgun Gothic"/>
                <a:cs typeface="Malgun Gothic"/>
                <a:sym typeface="Malgun Gothic"/>
              </a:rPr>
              <a:t>5       </a:t>
            </a:r>
            <a:r>
              <a:rPr lang="en-US" sz="1260" b="1" dirty="0" err="1" smtClean="0">
                <a:solidFill>
                  <a:schemeClr val="dk1"/>
                </a:solidFill>
                <a:latin typeface="Malgun Gothic"/>
                <a:ea typeface="Malgun Gothic"/>
                <a:cs typeface="Malgun Gothic"/>
                <a:sym typeface="Malgun Gothic"/>
              </a:rPr>
              <a:t>자바</a:t>
            </a:r>
            <a:r>
              <a:rPr lang="en-US" sz="1260" b="1" dirty="0">
                <a:solidFill>
                  <a:schemeClr val="dk1"/>
                </a:solidFill>
                <a:latin typeface="Malgun Gothic"/>
                <a:ea typeface="Malgun Gothic"/>
                <a:cs typeface="Malgun Gothic"/>
                <a:sym typeface="Malgun Gothic"/>
              </a:rPr>
              <a:t>(JAVA)를 </a:t>
            </a:r>
            <a:r>
              <a:rPr lang="en-US" sz="1260" b="1" dirty="0" err="1">
                <a:solidFill>
                  <a:schemeClr val="dk1"/>
                </a:solidFill>
                <a:latin typeface="Malgun Gothic"/>
                <a:ea typeface="Malgun Gothic"/>
                <a:cs typeface="Malgun Gothic"/>
                <a:sym typeface="Malgun Gothic"/>
              </a:rPr>
              <a:t>활용한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풀스택</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융합</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SW개발자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양성과정</a:t>
            </a:r>
            <a:r>
              <a:rPr lang="en-US" sz="1260" b="1" dirty="0">
                <a:solidFill>
                  <a:schemeClr val="dk1"/>
                </a:solidFill>
                <a:latin typeface="Malgun Gothic"/>
                <a:ea typeface="Malgun Gothic"/>
                <a:cs typeface="Malgun Gothic"/>
                <a:sym typeface="Malgun Gothic"/>
              </a:rPr>
              <a:t> 18/01/10 ~18/06/02  	Framework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100"/>
              <a:buFont typeface="Arial"/>
              <a:buNone/>
            </a:pPr>
            <a:r>
              <a:rPr lang="en-US" sz="1260" b="1" dirty="0" smtClean="0">
                <a:solidFill>
                  <a:schemeClr val="dk1"/>
                </a:solidFill>
                <a:latin typeface="Malgun Gothic"/>
                <a:ea typeface="Malgun Gothic"/>
                <a:cs typeface="Malgun Gothic"/>
                <a:sym typeface="Malgun Gothic"/>
              </a:rPr>
              <a:t>6       </a:t>
            </a:r>
            <a:r>
              <a:rPr lang="en-US" sz="1260" b="1" dirty="0" err="1" smtClean="0">
                <a:solidFill>
                  <a:schemeClr val="dk1"/>
                </a:solidFill>
                <a:latin typeface="Malgun Gothic"/>
                <a:ea typeface="Malgun Gothic"/>
                <a:cs typeface="Malgun Gothic"/>
                <a:sym typeface="Malgun Gothic"/>
              </a:rPr>
              <a:t>자바</a:t>
            </a:r>
            <a:r>
              <a:rPr lang="en-US" sz="1260" b="1" dirty="0">
                <a:solidFill>
                  <a:schemeClr val="dk1"/>
                </a:solidFill>
                <a:latin typeface="Malgun Gothic"/>
                <a:ea typeface="Malgun Gothic"/>
                <a:cs typeface="Malgun Gothic"/>
                <a:sym typeface="Malgun Gothic"/>
              </a:rPr>
              <a:t>(JAVA)를 </a:t>
            </a:r>
            <a:r>
              <a:rPr lang="en-US" sz="1260" b="1" dirty="0" err="1">
                <a:solidFill>
                  <a:schemeClr val="dk1"/>
                </a:solidFill>
                <a:latin typeface="Malgun Gothic"/>
                <a:ea typeface="Malgun Gothic"/>
                <a:cs typeface="Malgun Gothic"/>
                <a:sym typeface="Malgun Gothic"/>
              </a:rPr>
              <a:t>활용한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풀스택</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융합</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SW개발자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양성과정</a:t>
            </a:r>
            <a:r>
              <a:rPr lang="en-US" sz="1260" b="1" dirty="0">
                <a:solidFill>
                  <a:schemeClr val="dk1"/>
                </a:solidFill>
                <a:latin typeface="Malgun Gothic"/>
                <a:ea typeface="Malgun Gothic"/>
                <a:cs typeface="Malgun Gothic"/>
                <a:sym typeface="Malgun Gothic"/>
              </a:rPr>
              <a:t> 18/01/10 ~18/06/02  	Python </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err="1">
                <a:solidFill>
                  <a:schemeClr val="dk1"/>
                </a:solidFill>
                <a:latin typeface="Malgun Gothic"/>
                <a:ea typeface="Malgun Gothic"/>
                <a:cs typeface="Malgun Gothic"/>
                <a:sym typeface="Malgun Gothic"/>
              </a:rPr>
              <a:t>과목기간</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	</a:t>
            </a:r>
            <a:r>
              <a:rPr lang="en-US" sz="1260" b="1" dirty="0" err="1" smtClean="0">
                <a:solidFill>
                  <a:schemeClr val="dk1"/>
                </a:solidFill>
                <a:latin typeface="Malgun Gothic"/>
                <a:ea typeface="Malgun Gothic"/>
                <a:cs typeface="Malgun Gothic"/>
                <a:sym typeface="Malgun Gothic"/>
              </a:rPr>
              <a:t>교재명</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실기</a:t>
            </a:r>
            <a:r>
              <a:rPr lang="en-US" sz="1260" b="1" dirty="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필기</a:t>
            </a:r>
            <a:r>
              <a:rPr lang="en-US" sz="1260" b="1" dirty="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출결</a:t>
            </a:r>
            <a:r>
              <a:rPr lang="en-US" sz="1260" b="1" dirty="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배점</a:t>
            </a:r>
            <a:r>
              <a:rPr lang="en-US" sz="1260" b="1" dirty="0">
                <a:solidFill>
                  <a:schemeClr val="dk1"/>
                </a:solidFill>
                <a:latin typeface="Malgun Gothic"/>
                <a:ea typeface="Malgun Gothic"/>
                <a:cs typeface="Malgun Gothic"/>
                <a:sym typeface="Malgun Gothic"/>
              </a:rPr>
              <a:t>	</a:t>
            </a:r>
            <a:r>
              <a:rPr lang="en-US" sz="1260" b="1" dirty="0" err="1" smtClean="0">
                <a:solidFill>
                  <a:schemeClr val="dk1"/>
                </a:solidFill>
                <a:latin typeface="Malgun Gothic"/>
                <a:ea typeface="Malgun Gothic"/>
                <a:cs typeface="Malgun Gothic"/>
                <a:sym typeface="Malgun Gothic"/>
              </a:rPr>
              <a:t>성적등록여부</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18/01/10~18/02/04	</a:t>
            </a:r>
            <a:r>
              <a:rPr lang="en-US" sz="1260" b="1" dirty="0" err="1">
                <a:solidFill>
                  <a:schemeClr val="dk1"/>
                </a:solidFill>
                <a:latin typeface="Malgun Gothic"/>
                <a:ea typeface="Malgun Gothic"/>
                <a:cs typeface="Malgun Gothic"/>
                <a:sym typeface="Malgun Gothic"/>
              </a:rPr>
              <a:t>혼자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공부하는</a:t>
            </a:r>
            <a:r>
              <a:rPr lang="en-US" sz="1260" b="1" dirty="0">
                <a:solidFill>
                  <a:schemeClr val="dk1"/>
                </a:solidFill>
                <a:latin typeface="Malgun Gothic"/>
                <a:ea typeface="Malgun Gothic"/>
                <a:cs typeface="Malgun Gothic"/>
                <a:sym typeface="Malgun Gothic"/>
              </a:rPr>
              <a:t> JAVA </a:t>
            </a:r>
            <a:r>
              <a:rPr lang="en-US" sz="1260" b="1" dirty="0" err="1">
                <a:solidFill>
                  <a:schemeClr val="dk1"/>
                </a:solidFill>
                <a:latin typeface="Malgun Gothic"/>
                <a:ea typeface="Malgun Gothic"/>
                <a:cs typeface="Malgun Gothic"/>
                <a:sym typeface="Malgun Gothic"/>
              </a:rPr>
              <a:t>프로그래밍</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a:t>
            </a:r>
            <a:r>
              <a:rPr lang="en-US" sz="1260" b="1" dirty="0">
                <a:solidFill>
                  <a:schemeClr val="dk1"/>
                </a:solidFill>
                <a:latin typeface="Malgun Gothic"/>
                <a:ea typeface="Malgun Gothic"/>
                <a:cs typeface="Malgun Gothic"/>
                <a:sym typeface="Malgun Gothic"/>
              </a:rPr>
              <a:t>30/50/30)		</a:t>
            </a:r>
            <a:r>
              <a:rPr lang="en-US" sz="1260" b="1" dirty="0" smtClean="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등록완료</a:t>
            </a:r>
            <a:r>
              <a:rPr lang="en-US" sz="1260" b="1" dirty="0">
                <a:solidFill>
                  <a:schemeClr val="dk1"/>
                </a:solidFill>
                <a:latin typeface="Malgun Gothic"/>
                <a:ea typeface="Malgun Gothic"/>
                <a:cs typeface="Malgun Gothic"/>
                <a:sym typeface="Malgun Gothic"/>
              </a:rPr>
              <a:t>]</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18/02/05~18/02/21	</a:t>
            </a:r>
            <a:r>
              <a:rPr lang="en-US" sz="1260" b="1" dirty="0" err="1">
                <a:solidFill>
                  <a:schemeClr val="dk1"/>
                </a:solidFill>
                <a:latin typeface="Malgun Gothic"/>
                <a:ea typeface="Malgun Gothic"/>
                <a:cs typeface="Malgun Gothic"/>
                <a:sym typeface="Malgun Gothic"/>
              </a:rPr>
              <a:t>한권으로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끝내는</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데이터베이스</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(30/50/30</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등록완료</a:t>
            </a:r>
            <a:r>
              <a:rPr lang="en-US" sz="1260" b="1" dirty="0">
                <a:solidFill>
                  <a:schemeClr val="dk1"/>
                </a:solidFill>
                <a:latin typeface="Malgun Gothic"/>
                <a:ea typeface="Malgun Gothic"/>
                <a:cs typeface="Malgun Gothic"/>
                <a:sym typeface="Malgun Gothic"/>
              </a:rPr>
              <a:t>]</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18/02/22~18/03/19	</a:t>
            </a:r>
            <a:r>
              <a:rPr lang="en-US" sz="1260" b="1" dirty="0" err="1">
                <a:solidFill>
                  <a:schemeClr val="dk1"/>
                </a:solidFill>
                <a:latin typeface="Malgun Gothic"/>
                <a:ea typeface="Malgun Gothic"/>
                <a:cs typeface="Malgun Gothic"/>
                <a:sym typeface="Malgun Gothic"/>
              </a:rPr>
              <a:t>한권으로</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끝내는</a:t>
            </a:r>
            <a:r>
              <a:rPr lang="en-US" sz="1260" b="1" dirty="0">
                <a:solidFill>
                  <a:schemeClr val="dk1"/>
                </a:solidFill>
                <a:latin typeface="Malgun Gothic"/>
                <a:ea typeface="Malgun Gothic"/>
                <a:cs typeface="Malgun Gothic"/>
                <a:sym typeface="Malgun Gothic"/>
              </a:rPr>
              <a:t> Front-end </a:t>
            </a:r>
            <a:r>
              <a:rPr lang="en-US" sz="1260" b="1" dirty="0" err="1">
                <a:solidFill>
                  <a:schemeClr val="dk1"/>
                </a:solidFill>
                <a:latin typeface="Malgun Gothic"/>
                <a:ea typeface="Malgun Gothic"/>
                <a:cs typeface="Malgun Gothic"/>
                <a:sym typeface="Malgun Gothic"/>
              </a:rPr>
              <a:t>개발</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a:t>
            </a:r>
            <a:r>
              <a:rPr lang="en-US" sz="1260" b="1" dirty="0">
                <a:solidFill>
                  <a:schemeClr val="dk1"/>
                </a:solidFill>
                <a:latin typeface="Malgun Gothic"/>
                <a:ea typeface="Malgun Gothic"/>
                <a:cs typeface="Malgun Gothic"/>
                <a:sym typeface="Malgun Gothic"/>
              </a:rPr>
              <a:t>50/30/20)		</a:t>
            </a:r>
            <a:r>
              <a:rPr lang="en-US" sz="1260" b="1" dirty="0" smtClean="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등록완료</a:t>
            </a:r>
            <a:r>
              <a:rPr lang="en-US" sz="1260" b="1" dirty="0">
                <a:solidFill>
                  <a:schemeClr val="dk1"/>
                </a:solidFill>
                <a:latin typeface="Malgun Gothic"/>
                <a:ea typeface="Malgun Gothic"/>
                <a:cs typeface="Malgun Gothic"/>
                <a:sym typeface="Malgun Gothic"/>
              </a:rPr>
              <a:t>]</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18/03/20~18/04/17	</a:t>
            </a:r>
            <a:r>
              <a:rPr lang="en-US" sz="1260" b="1" dirty="0" err="1">
                <a:solidFill>
                  <a:schemeClr val="dk1"/>
                </a:solidFill>
                <a:latin typeface="Malgun Gothic"/>
                <a:ea typeface="Malgun Gothic"/>
                <a:cs typeface="Malgun Gothic"/>
                <a:sym typeface="Malgun Gothic"/>
              </a:rPr>
              <a:t>혼자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공부하는</a:t>
            </a:r>
            <a:r>
              <a:rPr lang="en-US" sz="1260" b="1" dirty="0">
                <a:solidFill>
                  <a:schemeClr val="dk1"/>
                </a:solidFill>
                <a:latin typeface="Malgun Gothic"/>
                <a:ea typeface="Malgun Gothic"/>
                <a:cs typeface="Malgun Gothic"/>
                <a:sym typeface="Malgun Gothic"/>
              </a:rPr>
              <a:t> Back-end </a:t>
            </a:r>
            <a:r>
              <a:rPr lang="en-US" sz="1260" b="1" dirty="0" err="1">
                <a:solidFill>
                  <a:schemeClr val="dk1"/>
                </a:solidFill>
                <a:latin typeface="Malgun Gothic"/>
                <a:ea typeface="Malgun Gothic"/>
                <a:cs typeface="Malgun Gothic"/>
                <a:sym typeface="Malgun Gothic"/>
              </a:rPr>
              <a:t>개발</a:t>
            </a:r>
            <a:r>
              <a:rPr lang="en-US" sz="1260" b="1" dirty="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a:t>
            </a:r>
            <a:r>
              <a:rPr lang="en-US" sz="1260" b="1" dirty="0">
                <a:solidFill>
                  <a:schemeClr val="dk1"/>
                </a:solidFill>
                <a:latin typeface="Malgun Gothic"/>
                <a:ea typeface="Malgun Gothic"/>
                <a:cs typeface="Malgun Gothic"/>
                <a:sym typeface="Malgun Gothic"/>
              </a:rPr>
              <a:t>40/40/20)		</a:t>
            </a:r>
            <a:r>
              <a:rPr lang="en-US" sz="1260" b="1" dirty="0" smtClean="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미등록</a:t>
            </a: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18/04/18~18/05/07	</a:t>
            </a:r>
            <a:r>
              <a:rPr lang="en-US" sz="1260" b="1" dirty="0" err="1">
                <a:solidFill>
                  <a:schemeClr val="dk1"/>
                </a:solidFill>
                <a:latin typeface="Malgun Gothic"/>
                <a:ea typeface="Malgun Gothic"/>
                <a:cs typeface="Malgun Gothic"/>
                <a:sym typeface="Malgun Gothic"/>
              </a:rPr>
              <a:t>혼자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공부하는</a:t>
            </a:r>
            <a:r>
              <a:rPr lang="en-US" sz="1260" b="1" dirty="0">
                <a:solidFill>
                  <a:schemeClr val="dk1"/>
                </a:solidFill>
                <a:latin typeface="Malgun Gothic"/>
                <a:ea typeface="Malgun Gothic"/>
                <a:cs typeface="Malgun Gothic"/>
                <a:sym typeface="Malgun Gothic"/>
              </a:rPr>
              <a:t> Framework	</a:t>
            </a:r>
            <a:r>
              <a:rPr lang="en-US" sz="1260" b="1" dirty="0" smtClean="0">
                <a:solidFill>
                  <a:schemeClr val="dk1"/>
                </a:solidFill>
                <a:latin typeface="Malgun Gothic"/>
                <a:ea typeface="Malgun Gothic"/>
                <a:cs typeface="Malgun Gothic"/>
                <a:sym typeface="Malgun Gothic"/>
              </a:rPr>
              <a:t>(</a:t>
            </a:r>
            <a:r>
              <a:rPr lang="en-US" sz="1260" b="1" dirty="0">
                <a:solidFill>
                  <a:schemeClr val="dk1"/>
                </a:solidFill>
                <a:latin typeface="Malgun Gothic"/>
                <a:ea typeface="Malgun Gothic"/>
                <a:cs typeface="Malgun Gothic"/>
                <a:sym typeface="Malgun Gothic"/>
              </a:rPr>
              <a:t>30/40/30)		</a:t>
            </a:r>
            <a:r>
              <a:rPr lang="en-US" sz="1260" b="1" dirty="0" smtClean="0">
                <a:solidFill>
                  <a:schemeClr val="dk1"/>
                </a:solidFill>
                <a:latin typeface="Malgun Gothic"/>
                <a:ea typeface="Malgun Gothic"/>
                <a:cs typeface="Malgun Gothic"/>
                <a:sym typeface="Malgun Gothic"/>
              </a:rPr>
              <a:t>[</a:t>
            </a:r>
            <a:r>
              <a:rPr lang="en-US" sz="1260" b="1" dirty="0" err="1">
                <a:solidFill>
                  <a:schemeClr val="dk1"/>
                </a:solidFill>
                <a:latin typeface="Malgun Gothic"/>
                <a:ea typeface="Malgun Gothic"/>
                <a:cs typeface="Malgun Gothic"/>
                <a:sym typeface="Malgun Gothic"/>
              </a:rPr>
              <a:t>등록완료</a:t>
            </a: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18/05/08~18/06/02	</a:t>
            </a:r>
            <a:r>
              <a:rPr lang="en-US" sz="1260" b="1" dirty="0" err="1">
                <a:solidFill>
                  <a:schemeClr val="dk1"/>
                </a:solidFill>
                <a:latin typeface="Malgun Gothic"/>
                <a:ea typeface="Malgun Gothic"/>
                <a:cs typeface="Malgun Gothic"/>
                <a:sym typeface="Malgun Gothic"/>
              </a:rPr>
              <a:t>혼자</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공부하는</a:t>
            </a:r>
            <a:r>
              <a:rPr lang="en-US" sz="1260" b="1" dirty="0">
                <a:solidFill>
                  <a:schemeClr val="dk1"/>
                </a:solidFill>
                <a:latin typeface="Malgun Gothic"/>
                <a:ea typeface="Malgun Gothic"/>
                <a:cs typeface="Malgun Gothic"/>
                <a:sym typeface="Malgun Gothic"/>
              </a:rPr>
              <a:t> Python		</a:t>
            </a:r>
            <a:r>
              <a:rPr lang="en-US" sz="1260" b="1" dirty="0" smtClean="0">
                <a:solidFill>
                  <a:schemeClr val="dk1"/>
                </a:solidFill>
                <a:latin typeface="Malgun Gothic"/>
                <a:ea typeface="Malgun Gothic"/>
                <a:cs typeface="Malgun Gothic"/>
                <a:sym typeface="Malgun Gothic"/>
              </a:rPr>
              <a:t>(</a:t>
            </a:r>
            <a:r>
              <a:rPr lang="en-US" sz="1260" b="1" dirty="0">
                <a:solidFill>
                  <a:schemeClr val="dk1"/>
                </a:solidFill>
                <a:latin typeface="Malgun Gothic"/>
                <a:ea typeface="Malgun Gothic"/>
                <a:cs typeface="Malgun Gothic"/>
                <a:sym typeface="Malgun Gothic"/>
              </a:rPr>
              <a:t>30/40/30)		</a:t>
            </a:r>
            <a:r>
              <a:rPr lang="en-US" sz="1260" b="1" dirty="0" smtClean="0">
                <a:solidFill>
                  <a:schemeClr val="dk1"/>
                </a:solidFill>
                <a:latin typeface="Malgun Gothic"/>
                <a:ea typeface="Malgun Gothic"/>
                <a:cs typeface="Malgun Gothic"/>
                <a:sym typeface="Malgun Gothic"/>
              </a:rPr>
              <a:t>[</a:t>
            </a:r>
            <a:r>
              <a:rPr lang="en-US" sz="1260" b="1" dirty="0" err="1" smtClean="0">
                <a:solidFill>
                  <a:schemeClr val="dk1"/>
                </a:solidFill>
                <a:latin typeface="Malgun Gothic"/>
                <a:ea typeface="Malgun Gothic"/>
                <a:cs typeface="Malgun Gothic"/>
                <a:sym typeface="Malgun Gothic"/>
              </a:rPr>
              <a:t>등록완료</a:t>
            </a:r>
            <a:r>
              <a:rPr lang="en-US" sz="1260" b="1" dirty="0" smtClean="0">
                <a:solidFill>
                  <a:schemeClr val="dk1"/>
                </a:solidFill>
                <a:latin typeface="Malgun Gothic"/>
                <a:ea typeface="Malgun Gothic"/>
                <a:cs typeface="Malgun Gothic"/>
                <a:sym typeface="Malgun Gothic"/>
              </a:rPr>
              <a:t>]</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z. 뒤로가기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성적을</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입력할</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과목의</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해당번호를</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선택해주세요</a:t>
            </a: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a:t>
            </a:r>
            <a:r>
              <a:rPr lang="en-US" sz="900" b="1" dirty="0">
                <a:solidFill>
                  <a:schemeClr val="dk1"/>
                </a:solidFill>
                <a:latin typeface="Malgun Gothic"/>
                <a:ea typeface="Malgun Gothic"/>
                <a:cs typeface="Malgun Gothic"/>
                <a:sym typeface="Malgun Gothic"/>
              </a:rPr>
              <a:t/>
            </a:r>
            <a:br>
              <a:rPr lang="en-US" sz="900" b="1" dirty="0">
                <a:solidFill>
                  <a:schemeClr val="dk1"/>
                </a:solidFill>
                <a:latin typeface="Malgun Gothic"/>
                <a:ea typeface="Malgun Gothic"/>
                <a:cs typeface="Malgun Gothic"/>
                <a:sym typeface="Malgun Gothic"/>
              </a:rPr>
            </a:b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523;p100"/>
          <p:cNvSpPr txBox="1"/>
          <p:nvPr/>
        </p:nvSpPr>
        <p:spPr>
          <a:xfrm>
            <a:off x="1081350" y="816750"/>
            <a:ext cx="6981300" cy="5500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50" b="1" i="0" u="none" strike="noStrike" cap="none" dirty="0">
                <a:solidFill>
                  <a:schemeClr val="dk1"/>
                </a:solidFill>
                <a:latin typeface="Malgun Gothic"/>
                <a:ea typeface="Malgun Gothic"/>
                <a:cs typeface="Malgun Gothic"/>
                <a:sym typeface="Malgun Gothic"/>
              </a:rPr>
              <a:t>===========================================================</a:t>
            </a:r>
            <a:br>
              <a:rPr lang="en-US" sz="1250" b="1" i="0" u="none" strike="noStrike" cap="none" dirty="0">
                <a:solidFill>
                  <a:schemeClr val="dk1"/>
                </a:solidFill>
                <a:latin typeface="Malgun Gothic"/>
                <a:ea typeface="Malgun Gothic"/>
                <a:cs typeface="Malgun Gothic"/>
                <a:sym typeface="Malgun Gothic"/>
              </a:rPr>
            </a:br>
            <a:r>
              <a:rPr lang="en-US" sz="1250" b="1" i="0" u="none" strike="noStrike" cap="none" dirty="0">
                <a:solidFill>
                  <a:schemeClr val="dk1"/>
                </a:solidFill>
                <a:latin typeface="Malgun Gothic"/>
                <a:ea typeface="Malgun Gothic"/>
                <a:cs typeface="Malgun Gothic"/>
                <a:sym typeface="Malgun Gothic"/>
              </a:rPr>
              <a:t>		1. </a:t>
            </a:r>
            <a:r>
              <a:rPr lang="en-US" sz="1250" b="1" dirty="0" err="1">
                <a:solidFill>
                  <a:schemeClr val="dk1"/>
                </a:solidFill>
                <a:latin typeface="Malgun Gothic"/>
                <a:ea typeface="Malgun Gothic"/>
                <a:cs typeface="Malgun Gothic"/>
                <a:sym typeface="Malgun Gothic"/>
              </a:rPr>
              <a:t>교사</a:t>
            </a:r>
            <a:r>
              <a:rPr lang="en-US" sz="1250" b="1" i="0" u="none" strike="noStrike" cap="none" dirty="0">
                <a:solidFill>
                  <a:schemeClr val="dk1"/>
                </a:solidFill>
                <a:latin typeface="Malgun Gothic"/>
                <a:ea typeface="Malgun Gothic"/>
                <a:cs typeface="Malgun Gothic"/>
                <a:sym typeface="Malgun Gothic"/>
              </a:rPr>
              <a:t> – </a:t>
            </a:r>
            <a:r>
              <a:rPr lang="en-US" sz="1250" b="1" dirty="0">
                <a:solidFill>
                  <a:schemeClr val="dk1"/>
                </a:solidFill>
                <a:latin typeface="Malgun Gothic"/>
                <a:ea typeface="Malgun Gothic"/>
                <a:cs typeface="Malgun Gothic"/>
                <a:sym typeface="Malgun Gothic"/>
              </a:rPr>
              <a:t>3. </a:t>
            </a:r>
            <a:r>
              <a:rPr lang="en-US" sz="1250" b="1" dirty="0" err="1">
                <a:solidFill>
                  <a:schemeClr val="dk1"/>
                </a:solidFill>
                <a:latin typeface="Malgun Gothic"/>
                <a:ea typeface="Malgun Gothic"/>
                <a:cs typeface="Malgun Gothic"/>
                <a:sym typeface="Malgun Gothic"/>
              </a:rPr>
              <a:t>성적입출력</a:t>
            </a:r>
            <a:r>
              <a:rPr lang="en-US" sz="1250" b="1" i="0" u="none" strike="noStrike" cap="none" dirty="0">
                <a:solidFill>
                  <a:schemeClr val="dk1"/>
                </a:solidFill>
                <a:latin typeface="Malgun Gothic"/>
                <a:ea typeface="Malgun Gothic"/>
                <a:cs typeface="Malgun Gothic"/>
                <a:sym typeface="Malgun Gothic"/>
              </a:rPr>
              <a:t> - a. </a:t>
            </a:r>
            <a:r>
              <a:rPr lang="en-US" sz="1250" b="1" i="0" u="none" strike="noStrike" cap="none" dirty="0" err="1">
                <a:solidFill>
                  <a:schemeClr val="dk1"/>
                </a:solidFill>
                <a:latin typeface="Malgun Gothic"/>
                <a:ea typeface="Malgun Gothic"/>
                <a:cs typeface="Malgun Gothic"/>
                <a:sym typeface="Malgun Gothic"/>
              </a:rPr>
              <a:t>학생별</a:t>
            </a:r>
            <a:r>
              <a:rPr lang="en-US" sz="1250" b="1" i="0" u="none" strike="noStrike" cap="none" dirty="0">
                <a:solidFill>
                  <a:schemeClr val="dk1"/>
                </a:solidFill>
                <a:latin typeface="Malgun Gothic"/>
                <a:ea typeface="Malgun Gothic"/>
                <a:cs typeface="Malgun Gothic"/>
                <a:sym typeface="Malgun Gothic"/>
              </a:rPr>
              <a:t> </a:t>
            </a:r>
            <a:r>
              <a:rPr lang="en-US" sz="1250" b="1" i="0" u="none" strike="noStrike" cap="none" dirty="0" err="1">
                <a:solidFill>
                  <a:schemeClr val="dk1"/>
                </a:solidFill>
                <a:latin typeface="Malgun Gothic"/>
                <a:ea typeface="Malgun Gothic"/>
                <a:cs typeface="Malgun Gothic"/>
                <a:sym typeface="Malgun Gothic"/>
              </a:rPr>
              <a:t>조회</a:t>
            </a:r>
            <a:r>
              <a:rPr lang="en-US" sz="1250" b="1" i="0" u="none" strike="noStrike" cap="none" dirty="0">
                <a:solidFill>
                  <a:schemeClr val="dk1"/>
                </a:solidFill>
                <a:latin typeface="Malgun Gothic"/>
                <a:ea typeface="Malgun Gothic"/>
                <a:cs typeface="Malgun Gothic"/>
                <a:sym typeface="Malgun Gothic"/>
              </a:rPr>
              <a:t> </a:t>
            </a:r>
            <a:endParaRPr sz="125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250" b="1" i="0" u="none" strike="noStrike" cap="none" dirty="0">
                <a:solidFill>
                  <a:schemeClr val="dk1"/>
                </a:solidFill>
                <a:latin typeface="Malgun Gothic"/>
                <a:ea typeface="Malgun Gothic"/>
                <a:cs typeface="Malgun Gothic"/>
                <a:sym typeface="Malgun Gothic"/>
              </a:rPr>
              <a:t>===========================================================</a:t>
            </a:r>
            <a:br>
              <a:rPr lang="en-US" sz="1250" b="1" i="0" u="none" strike="noStrike" cap="none" dirty="0">
                <a:solidFill>
                  <a:schemeClr val="dk1"/>
                </a:solidFill>
                <a:latin typeface="Malgun Gothic"/>
                <a:ea typeface="Malgun Gothic"/>
                <a:cs typeface="Malgun Gothic"/>
                <a:sym typeface="Malgun Gothic"/>
              </a:rPr>
            </a:br>
            <a:r>
              <a:rPr lang="en-US" sz="1250" b="1" i="0" u="none" strike="noStrike" cap="none" dirty="0">
                <a:solidFill>
                  <a:schemeClr val="dk1"/>
                </a:solidFill>
                <a:latin typeface="Malgun Gothic"/>
                <a:ea typeface="Malgun Gothic"/>
                <a:cs typeface="Malgun Gothic"/>
                <a:sym typeface="Malgun Gothic"/>
              </a:rPr>
              <a:t>							</a:t>
            </a:r>
            <a:r>
              <a:rPr lang="en-US" sz="1250" b="1" dirty="0">
                <a:solidFill>
                  <a:schemeClr val="dk1"/>
                </a:solidFill>
                <a:latin typeface="Malgun Gothic"/>
                <a:ea typeface="Malgun Gothic"/>
                <a:cs typeface="Malgun Gothic"/>
                <a:sym typeface="Malgun Gothic"/>
              </a:rPr>
              <a:t>Back-end </a:t>
            </a:r>
            <a:r>
              <a:rPr lang="en-US" sz="1250" b="1" dirty="0" err="1">
                <a:solidFill>
                  <a:schemeClr val="dk1"/>
                </a:solidFill>
                <a:latin typeface="Malgun Gothic"/>
                <a:ea typeface="Malgun Gothic"/>
                <a:cs typeface="Malgun Gothic"/>
                <a:sym typeface="Malgun Gothic"/>
              </a:rPr>
              <a:t>개발</a:t>
            </a:r>
            <a:r>
              <a:rPr lang="en-US" sz="1250" b="1" i="0" u="none" strike="noStrike" cap="none" dirty="0">
                <a:solidFill>
                  <a:schemeClr val="dk1"/>
                </a:solidFill>
                <a:latin typeface="Malgun Gothic"/>
                <a:ea typeface="Malgun Gothic"/>
                <a:cs typeface="Malgun Gothic"/>
                <a:sym typeface="Malgun Gothic"/>
              </a:rPr>
              <a:t/>
            </a:r>
            <a:br>
              <a:rPr lang="en-US" sz="1250" b="1" i="0" u="none" strike="noStrike" cap="none" dirty="0">
                <a:solidFill>
                  <a:schemeClr val="dk1"/>
                </a:solidFill>
                <a:latin typeface="Malgun Gothic"/>
                <a:ea typeface="Malgun Gothic"/>
                <a:cs typeface="Malgun Gothic"/>
                <a:sym typeface="Malgun Gothic"/>
              </a:rPr>
            </a:br>
            <a:r>
              <a:rPr lang="en-US" sz="1250" b="1" i="0" u="none" strike="noStrike" cap="none" dirty="0">
                <a:solidFill>
                  <a:schemeClr val="dk1"/>
                </a:solidFill>
                <a:latin typeface="Malgun Gothic"/>
                <a:ea typeface="Malgun Gothic"/>
                <a:cs typeface="Malgun Gothic"/>
                <a:sym typeface="Malgun Gothic"/>
              </a:rPr>
              <a:t>------------------------------------------------------------------------------------------------------</a:t>
            </a:r>
            <a:br>
              <a:rPr lang="en-US" sz="1250" b="1" i="0" u="none" strike="noStrike" cap="none" dirty="0">
                <a:solidFill>
                  <a:schemeClr val="dk1"/>
                </a:solidFill>
                <a:latin typeface="Malgun Gothic"/>
                <a:ea typeface="Malgun Gothic"/>
                <a:cs typeface="Malgun Gothic"/>
                <a:sym typeface="Malgun Gothic"/>
              </a:rPr>
            </a:br>
            <a:r>
              <a:rPr lang="en-US" sz="1250" b="1" dirty="0" err="1" smtClean="0">
                <a:solidFill>
                  <a:schemeClr val="dk1"/>
                </a:solidFill>
                <a:latin typeface="Malgun Gothic"/>
                <a:ea typeface="Malgun Gothic"/>
                <a:cs typeface="Malgun Gothic"/>
                <a:sym typeface="Malgun Gothic"/>
              </a:rPr>
              <a:t>번호</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학생명</a:t>
            </a:r>
            <a:r>
              <a:rPr lang="en-US" sz="1250" b="1" i="0" u="none" strike="noStrike" cap="none" dirty="0" smtClean="0">
                <a:solidFill>
                  <a:schemeClr val="dk1"/>
                </a:solidFill>
                <a:latin typeface="Malgun Gothic"/>
                <a:ea typeface="Malgun Gothic"/>
                <a:cs typeface="Malgun Gothic"/>
                <a:sym typeface="Malgun Gothic"/>
              </a:rPr>
              <a:t> </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전화번호</a:t>
            </a:r>
            <a:r>
              <a:rPr lang="en-US" sz="1250" b="1" dirty="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수료</a:t>
            </a:r>
            <a:r>
              <a:rPr lang="en-US" sz="1250" b="1" dirty="0">
                <a:solidFill>
                  <a:schemeClr val="dk1"/>
                </a:solidFill>
                <a:latin typeface="Malgun Gothic"/>
                <a:ea typeface="Malgun Gothic"/>
                <a:cs typeface="Malgun Gothic"/>
                <a:sym typeface="Malgun Gothic"/>
              </a:rPr>
              <a:t>/</a:t>
            </a:r>
            <a:r>
              <a:rPr lang="en-US" sz="1250" b="1" dirty="0" err="1" smtClean="0">
                <a:solidFill>
                  <a:schemeClr val="dk1"/>
                </a:solidFill>
                <a:latin typeface="Malgun Gothic"/>
                <a:ea typeface="Malgun Gothic"/>
                <a:cs typeface="Malgun Gothic"/>
                <a:sym typeface="Malgun Gothic"/>
              </a:rPr>
              <a:t>중도탈락</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실기점수</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필기점수</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출결점수</a:t>
            </a:r>
            <a:r>
              <a:rPr lang="en-US" sz="1250" b="1" dirty="0">
                <a:solidFill>
                  <a:schemeClr val="dk1"/>
                </a:solidFill>
                <a:latin typeface="Malgun Gothic"/>
                <a:ea typeface="Malgun Gothic"/>
                <a:cs typeface="Malgun Gothic"/>
                <a:sym typeface="Malgun Gothic"/>
              </a:rPr>
              <a:t>	</a:t>
            </a:r>
            <a:r>
              <a:rPr lang="en-US" sz="1250" b="1" i="0" u="none" strike="noStrike" cap="none" dirty="0">
                <a:solidFill>
                  <a:schemeClr val="dk1"/>
                </a:solidFill>
                <a:latin typeface="Malgun Gothic"/>
                <a:ea typeface="Malgun Gothic"/>
                <a:cs typeface="Malgun Gothic"/>
                <a:sym typeface="Malgun Gothic"/>
              </a:rPr>
              <a:t> </a:t>
            </a:r>
            <a:br>
              <a:rPr lang="en-US" sz="1250" b="1" i="0" u="none" strike="noStrike" cap="none" dirty="0">
                <a:solidFill>
                  <a:schemeClr val="dk1"/>
                </a:solidFill>
                <a:latin typeface="Malgun Gothic"/>
                <a:ea typeface="Malgun Gothic"/>
                <a:cs typeface="Malgun Gothic"/>
                <a:sym typeface="Malgun Gothic"/>
              </a:rPr>
            </a:br>
            <a:r>
              <a:rPr lang="en-US" sz="1250" b="1" dirty="0" smtClean="0">
                <a:solidFill>
                  <a:schemeClr val="dk1"/>
                </a:solidFill>
                <a:latin typeface="Malgun Gothic"/>
                <a:ea typeface="Malgun Gothic"/>
                <a:cs typeface="Malgun Gothic"/>
                <a:sym typeface="Malgun Gothic"/>
              </a:rPr>
              <a:t>1     </a:t>
            </a:r>
            <a:r>
              <a:rPr lang="en-US" sz="1250" b="1" dirty="0" err="1" smtClean="0">
                <a:solidFill>
                  <a:schemeClr val="dk1"/>
                </a:solidFill>
                <a:latin typeface="Malgun Gothic"/>
                <a:ea typeface="Malgun Gothic"/>
                <a:cs typeface="Malgun Gothic"/>
                <a:sym typeface="Malgun Gothic"/>
              </a:rPr>
              <a:t>서재우</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010-6574-8004     	     </a:t>
            </a:r>
            <a:r>
              <a:rPr lang="en-US" sz="1250" b="1" dirty="0" err="1" smtClean="0">
                <a:solidFill>
                  <a:schemeClr val="dk1"/>
                </a:solidFill>
                <a:latin typeface="Malgun Gothic"/>
                <a:ea typeface="Malgun Gothic"/>
                <a:cs typeface="Malgun Gothic"/>
                <a:sym typeface="Malgun Gothic"/>
              </a:rPr>
              <a:t>수료</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34           </a:t>
            </a:r>
            <a:r>
              <a:rPr lang="en-US" sz="1250" b="1" dirty="0">
                <a:solidFill>
                  <a:schemeClr val="dk1"/>
                </a:solidFill>
                <a:latin typeface="Malgun Gothic"/>
                <a:ea typeface="Malgun Gothic"/>
                <a:cs typeface="Malgun Gothic"/>
                <a:sym typeface="Malgun Gothic"/>
              </a:rPr>
              <a:t>31	</a:t>
            </a:r>
            <a:r>
              <a:rPr lang="en-US" sz="1250" b="1" dirty="0" smtClean="0">
                <a:solidFill>
                  <a:schemeClr val="dk1"/>
                </a:solidFill>
                <a:latin typeface="Malgun Gothic"/>
                <a:ea typeface="Malgun Gothic"/>
                <a:cs typeface="Malgun Gothic"/>
                <a:sym typeface="Malgun Gothic"/>
              </a:rPr>
              <a:t>   </a:t>
            </a:r>
            <a:r>
              <a:rPr lang="en-US" sz="1250" b="1" dirty="0">
                <a:solidFill>
                  <a:schemeClr val="dk1"/>
                </a:solidFill>
                <a:latin typeface="Malgun Gothic"/>
                <a:ea typeface="Malgun Gothic"/>
                <a:cs typeface="Malgun Gothic"/>
                <a:sym typeface="Malgun Gothic"/>
              </a:rPr>
              <a:t>17	</a:t>
            </a:r>
            <a:endParaRPr sz="1250" b="1" i="0" u="none" strike="noStrike" cap="none">
              <a:solidFill>
                <a:schemeClr val="dk1"/>
              </a:solidFill>
              <a:latin typeface="Malgun Gothic"/>
              <a:ea typeface="Malgun Gothic"/>
              <a:cs typeface="Malgun Gothic"/>
              <a:sym typeface="Malgun Gothic"/>
            </a:endParaRPr>
          </a:p>
          <a:p>
            <a:pPr lvl="0"/>
            <a:r>
              <a:rPr lang="en-US" sz="1250" b="1" dirty="0" smtClean="0">
                <a:solidFill>
                  <a:schemeClr val="dk1"/>
                </a:solidFill>
                <a:latin typeface="Malgun Gothic"/>
                <a:ea typeface="Malgun Gothic"/>
                <a:cs typeface="Malgun Gothic"/>
                <a:sym typeface="Malgun Gothic"/>
              </a:rPr>
              <a:t>2     </a:t>
            </a:r>
            <a:r>
              <a:rPr lang="en-US" sz="1250" b="1" dirty="0" err="1" smtClean="0">
                <a:solidFill>
                  <a:schemeClr val="dk1"/>
                </a:solidFill>
                <a:latin typeface="Malgun Gothic"/>
                <a:ea typeface="Malgun Gothic"/>
                <a:cs typeface="Malgun Gothic"/>
                <a:sym typeface="Malgun Gothic"/>
              </a:rPr>
              <a:t>장정지</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010-2512-3621            </a:t>
            </a:r>
            <a:r>
              <a:rPr lang="en-US" sz="1250" b="1" dirty="0" err="1" smtClean="0">
                <a:solidFill>
                  <a:schemeClr val="dk1"/>
                </a:solidFill>
                <a:latin typeface="Malgun Gothic"/>
                <a:ea typeface="Malgun Gothic"/>
                <a:cs typeface="Malgun Gothic"/>
                <a:sym typeface="Malgun Gothic"/>
              </a:rPr>
              <a:t>수료</a:t>
            </a:r>
            <a:r>
              <a:rPr lang="en-US" sz="1250" b="1" dirty="0" smtClean="0">
                <a:solidFill>
                  <a:schemeClr val="dk1"/>
                </a:solidFill>
                <a:latin typeface="Malgun Gothic"/>
                <a:ea typeface="Malgun Gothic"/>
                <a:cs typeface="Malgun Gothic"/>
                <a:sym typeface="Malgun Gothic"/>
              </a:rPr>
              <a:t>              23           21     	   13</a:t>
            </a:r>
            <a:r>
              <a:rPr lang="en-US" sz="1250" b="1" dirty="0">
                <a:solidFill>
                  <a:schemeClr val="dk1"/>
                </a:solidFill>
                <a:latin typeface="Malgun Gothic"/>
                <a:ea typeface="Malgun Gothic"/>
                <a:cs typeface="Malgun Gothic"/>
                <a:sym typeface="Malgun Gothic"/>
              </a:rPr>
              <a:t>	</a:t>
            </a:r>
            <a:endParaRPr sz="1250" b="1">
              <a:solidFill>
                <a:schemeClr val="dk1"/>
              </a:solidFill>
              <a:latin typeface="Malgun Gothic"/>
              <a:ea typeface="Malgun Gothic"/>
              <a:cs typeface="Malgun Gothic"/>
              <a:sym typeface="Malgun Gothic"/>
            </a:endParaRPr>
          </a:p>
          <a:p>
            <a:pPr marL="342900" marR="0" lvl="0" indent="-342900" algn="l" rtl="0">
              <a:spcBef>
                <a:spcPts val="0"/>
              </a:spcBef>
              <a:spcAft>
                <a:spcPts val="0"/>
              </a:spcAft>
              <a:buAutoNum type="arabicPlain" startAt="3"/>
            </a:pPr>
            <a:r>
              <a:rPr lang="en-US" sz="1250" b="1" dirty="0" err="1" smtClean="0">
                <a:solidFill>
                  <a:schemeClr val="dk1"/>
                </a:solidFill>
                <a:latin typeface="Malgun Gothic"/>
                <a:ea typeface="Malgun Gothic"/>
                <a:cs typeface="Malgun Gothic"/>
                <a:sym typeface="Malgun Gothic"/>
              </a:rPr>
              <a:t>김혜정</a:t>
            </a:r>
            <a:r>
              <a:rPr lang="en-US" sz="1250" b="1" dirty="0" smtClean="0">
                <a:solidFill>
                  <a:schemeClr val="dk1"/>
                </a:solidFill>
                <a:latin typeface="Malgun Gothic"/>
                <a:ea typeface="Malgun Gothic"/>
                <a:cs typeface="Malgun Gothic"/>
                <a:sym typeface="Malgun Gothic"/>
              </a:rPr>
              <a:t>      010-3904-9133</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수료</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        </a:t>
            </a:r>
            <a:r>
              <a:rPr lang="en-US" sz="1250" b="1" dirty="0">
                <a:solidFill>
                  <a:schemeClr val="dk1"/>
                </a:solidFill>
                <a:latin typeface="Malgun Gothic"/>
                <a:ea typeface="Malgun Gothic"/>
                <a:cs typeface="Malgun Gothic"/>
                <a:sym typeface="Malgun Gothic"/>
              </a:rPr>
              <a:t>32	 </a:t>
            </a:r>
            <a:r>
              <a:rPr lang="en-US" sz="1250" b="1" dirty="0" smtClean="0">
                <a:solidFill>
                  <a:schemeClr val="dk1"/>
                </a:solidFill>
                <a:latin typeface="Malgun Gothic"/>
                <a:ea typeface="Malgun Gothic"/>
                <a:cs typeface="Malgun Gothic"/>
                <a:sym typeface="Malgun Gothic"/>
              </a:rPr>
              <a:t>     </a:t>
            </a:r>
            <a:r>
              <a:rPr lang="en-US" sz="1250" b="1" dirty="0">
                <a:solidFill>
                  <a:schemeClr val="dk1"/>
                </a:solidFill>
                <a:latin typeface="Malgun Gothic"/>
                <a:ea typeface="Malgun Gothic"/>
                <a:cs typeface="Malgun Gothic"/>
                <a:sym typeface="Malgun Gothic"/>
              </a:rPr>
              <a:t>28	   </a:t>
            </a:r>
            <a:r>
              <a:rPr lang="en-US" sz="1250" b="1" dirty="0" smtClean="0">
                <a:solidFill>
                  <a:schemeClr val="dk1"/>
                </a:solidFill>
                <a:latin typeface="Malgun Gothic"/>
                <a:ea typeface="Malgun Gothic"/>
                <a:cs typeface="Malgun Gothic"/>
                <a:sym typeface="Malgun Gothic"/>
              </a:rPr>
              <a:t>17</a:t>
            </a:r>
            <a:r>
              <a:rPr lang="en-US" sz="1250" b="1" dirty="0">
                <a:solidFill>
                  <a:schemeClr val="dk1"/>
                </a:solidFill>
                <a:latin typeface="Malgun Gothic"/>
                <a:ea typeface="Malgun Gothic"/>
                <a:cs typeface="Malgun Gothic"/>
                <a:sym typeface="Malgun Gothic"/>
              </a:rPr>
              <a:t>	</a:t>
            </a:r>
            <a:endParaRPr sz="1250" b="1">
              <a:solidFill>
                <a:schemeClr val="dk1"/>
              </a:solidFill>
              <a:latin typeface="Malgun Gothic"/>
              <a:ea typeface="Malgun Gothic"/>
              <a:cs typeface="Malgun Gothic"/>
              <a:sym typeface="Malgun Gothic"/>
            </a:endParaRPr>
          </a:p>
          <a:p>
            <a:pPr marL="342900" marR="0" lvl="0" indent="-342900" algn="l" rtl="0">
              <a:spcBef>
                <a:spcPts val="0"/>
              </a:spcBef>
              <a:spcAft>
                <a:spcPts val="0"/>
              </a:spcAft>
              <a:buAutoNum type="arabicPlain" startAt="3"/>
            </a:pP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250" b="1" i="0" u="none" strike="noStrike" cap="none" dirty="0">
                <a:solidFill>
                  <a:schemeClr val="dk1"/>
                </a:solidFill>
                <a:latin typeface="Malgun Gothic"/>
                <a:ea typeface="Malgun Gothic"/>
                <a:cs typeface="Malgun Gothic"/>
                <a:sym typeface="Malgun Gothic"/>
              </a:rPr>
              <a:t/>
            </a:r>
            <a:br>
              <a:rPr lang="en-US" sz="1250" b="1" i="0" u="none" strike="noStrike" cap="none" dirty="0">
                <a:solidFill>
                  <a:schemeClr val="dk1"/>
                </a:solidFill>
                <a:latin typeface="Malgun Gothic"/>
                <a:ea typeface="Malgun Gothic"/>
                <a:cs typeface="Malgun Gothic"/>
                <a:sym typeface="Malgun Gothic"/>
              </a:rPr>
            </a:br>
            <a:r>
              <a:rPr lang="en-US" sz="1250" b="1" dirty="0">
                <a:solidFill>
                  <a:schemeClr val="dk1"/>
                </a:solidFill>
                <a:latin typeface="Malgun Gothic"/>
                <a:ea typeface="Malgun Gothic"/>
                <a:cs typeface="Malgun Gothic"/>
                <a:sym typeface="Malgun Gothic"/>
              </a:rPr>
              <a:t>z. 뒤로가기</a:t>
            </a:r>
            <a:r>
              <a:rPr lang="en-US" sz="1250" b="1" i="0" u="none" strike="noStrike" cap="none" dirty="0">
                <a:solidFill>
                  <a:schemeClr val="dk1"/>
                </a:solidFill>
                <a:latin typeface="Malgun Gothic"/>
                <a:ea typeface="Malgun Gothic"/>
                <a:cs typeface="Malgun Gothic"/>
                <a:sym typeface="Malgun Gothic"/>
              </a:rPr>
              <a:t/>
            </a:r>
            <a:br>
              <a:rPr lang="en-US" sz="1250" b="1" i="0" u="none" strike="noStrike" cap="none" dirty="0">
                <a:solidFill>
                  <a:schemeClr val="dk1"/>
                </a:solidFill>
                <a:latin typeface="Malgun Gothic"/>
                <a:ea typeface="Malgun Gothic"/>
                <a:cs typeface="Malgun Gothic"/>
                <a:sym typeface="Malgun Gothic"/>
              </a:rPr>
            </a:br>
            <a:r>
              <a:rPr lang="en-US" sz="1250" b="1" i="0" u="none" strike="noStrike" cap="none" dirty="0">
                <a:solidFill>
                  <a:schemeClr val="dk1"/>
                </a:solidFill>
                <a:latin typeface="Malgun Gothic"/>
                <a:ea typeface="Malgun Gothic"/>
                <a:cs typeface="Malgun Gothic"/>
                <a:sym typeface="Malgun Gothic"/>
              </a:rPr>
              <a:t>------------------------------------------------------------------------------------------------------</a:t>
            </a:r>
            <a:br>
              <a:rPr lang="en-US" sz="1250" b="1" i="0" u="none" strike="noStrike" cap="none" dirty="0">
                <a:solidFill>
                  <a:schemeClr val="dk1"/>
                </a:solidFill>
                <a:latin typeface="Malgun Gothic"/>
                <a:ea typeface="Malgun Gothic"/>
                <a:cs typeface="Malgun Gothic"/>
                <a:sym typeface="Malgun Gothic"/>
              </a:rPr>
            </a:br>
            <a:r>
              <a:rPr lang="en-US" sz="1250" b="1" dirty="0" err="1">
                <a:solidFill>
                  <a:schemeClr val="dk1"/>
                </a:solidFill>
                <a:latin typeface="Malgun Gothic"/>
                <a:ea typeface="Malgun Gothic"/>
                <a:cs typeface="Malgun Gothic"/>
                <a:sym typeface="Malgun Gothic"/>
              </a:rPr>
              <a:t>성적을</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입력할</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교육생의</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학생의</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번호를</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입력하세요</a:t>
            </a:r>
            <a:r>
              <a:rPr lang="en-US" sz="1250" b="1" dirty="0">
                <a:solidFill>
                  <a:schemeClr val="dk1"/>
                </a:solidFill>
                <a:latin typeface="Malgun Gothic"/>
                <a:ea typeface="Malgun Gothic"/>
                <a:cs typeface="Malgun Gothic"/>
                <a:sym typeface="Malgun Gothic"/>
              </a:rPr>
              <a:t>.</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250" b="1" i="0" u="none" strike="noStrike" cap="none" dirty="0">
                <a:solidFill>
                  <a:schemeClr val="dk1"/>
                </a:solidFill>
                <a:latin typeface="Malgun Gothic"/>
                <a:ea typeface="Malgun Gothic"/>
                <a:cs typeface="Malgun Gothic"/>
                <a:sym typeface="Malgun Gothic"/>
              </a:rPr>
              <a:t/>
            </a:r>
            <a:br>
              <a:rPr lang="en-US" sz="1250" b="1" i="0" u="none" strike="noStrike" cap="none" dirty="0">
                <a:solidFill>
                  <a:schemeClr val="dk1"/>
                </a:solidFill>
                <a:latin typeface="Malgun Gothic"/>
                <a:ea typeface="Malgun Gothic"/>
                <a:cs typeface="Malgun Gothic"/>
                <a:sym typeface="Malgun Gothic"/>
              </a:rPr>
            </a:br>
            <a:r>
              <a:rPr lang="en-US" sz="1250" b="1" i="0" u="none" strike="noStrike" cap="none" dirty="0">
                <a:solidFill>
                  <a:schemeClr val="dk1"/>
                </a:solidFill>
                <a:latin typeface="Malgun Gothic"/>
                <a:ea typeface="Malgun Gothic"/>
                <a:cs typeface="Malgun Gothic"/>
                <a:sym typeface="Malgun Gothic"/>
              </a:rPr>
              <a:t>===========================================================</a:t>
            </a:r>
            <a:br>
              <a:rPr lang="en-US" sz="1250" b="1" i="0" u="none" strike="noStrike" cap="none" dirty="0">
                <a:solidFill>
                  <a:schemeClr val="dk1"/>
                </a:solidFill>
                <a:latin typeface="Malgun Gothic"/>
                <a:ea typeface="Malgun Gothic"/>
                <a:cs typeface="Malgun Gothic"/>
                <a:sym typeface="Malgun Gothic"/>
              </a:rPr>
            </a:br>
            <a:endParaRPr sz="125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528;p101"/>
          <p:cNvSpPr txBox="1">
            <a:spLocks/>
          </p:cNvSpPr>
          <p:nvPr/>
        </p:nvSpPr>
        <p:spPr>
          <a:xfrm>
            <a:off x="1076400" y="712100"/>
            <a:ext cx="6991200" cy="5178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1.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교사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3.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성적입출력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 </a:t>
            </a:r>
            <a:r>
              <a:rPr kumimoji="0" lang="ko-KR" altLang="en-US" sz="1250" b="1" i="0" u="none" strike="noStrike" kern="0" cap="none" spc="0" normalizeH="0" baseline="0" noProof="0" dirty="0" err="1" smtClean="0">
                <a:ln>
                  <a:noFill/>
                </a:ln>
                <a:solidFill>
                  <a:schemeClr val="tx1"/>
                </a:solidFill>
                <a:effectLst/>
                <a:uLnTx/>
                <a:uFillTx/>
                <a:latin typeface="Malgun Gothic"/>
                <a:ea typeface="Malgun Gothic"/>
                <a:cs typeface="Malgun Gothic"/>
                <a:sym typeface="Malgun Gothic"/>
              </a:rPr>
              <a:t>학생별</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성적 입력</a:t>
            </a: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Back-end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개발</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실기 점수를 입력해주세요</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(40</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점</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0" i="0" u="none" strike="noStrike" kern="0" cap="none" spc="0" normalizeH="0" baseline="0" noProof="0" dirty="0" smtClean="0">
              <a:ln>
                <a:noFill/>
              </a:ln>
              <a:solidFill>
                <a:schemeClr val="tx1"/>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출결 점수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36 </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필기 점수를 입력해주세요</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(40</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점</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필기 점수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33</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출석 점수를 입력해주세요</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(20</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점</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출석 점수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15</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입력을 완료하시겠습니까</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(Y/N)</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y</a:t>
            </a:r>
            <a:r>
              <a:rPr kumimoji="0" lang="ko-KR" altLang="en-US" sz="1250" b="1" i="0" u="none" strike="noStrike" kern="0" cap="none" spc="0" normalizeH="0" baseline="0" noProof="0" dirty="0" err="1" smtClean="0">
                <a:ln>
                  <a:noFill/>
                </a:ln>
                <a:solidFill>
                  <a:schemeClr val="tx1"/>
                </a:solidFill>
                <a:effectLst/>
                <a:uLnTx/>
                <a:uFillTx/>
                <a:latin typeface="Malgun Gothic"/>
                <a:ea typeface="Malgun Gothic"/>
                <a:cs typeface="Malgun Gothic"/>
                <a:sym typeface="Malgun Gothic"/>
              </a:rPr>
              <a:t>선택시</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성적 입력이 완료되었습니다</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n</a:t>
            </a:r>
            <a:r>
              <a:rPr kumimoji="0" lang="ko-KR" altLang="en-US" sz="1250" b="1" i="0" u="none" strike="noStrike" kern="0" cap="none" spc="0" normalizeH="0" baseline="0" noProof="0" dirty="0" err="1" smtClean="0">
                <a:ln>
                  <a:noFill/>
                </a:ln>
                <a:solidFill>
                  <a:schemeClr val="tx1"/>
                </a:solidFill>
                <a:effectLst/>
                <a:uLnTx/>
                <a:uFillTx/>
                <a:latin typeface="Malgun Gothic"/>
                <a:ea typeface="Malgun Gothic"/>
                <a:cs typeface="Malgun Gothic"/>
                <a:sym typeface="Malgun Gothic"/>
              </a:rPr>
              <a:t>선택시</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성적 입력이 완료되었습니다</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360"/>
              </a:spcBef>
              <a:spcAft>
                <a:spcPts val="0"/>
              </a:spcAft>
              <a:buClr>
                <a:srgbClr val="888888"/>
              </a:buClr>
              <a:buSzPts val="3200"/>
              <a:buFont typeface="Arial"/>
              <a:buNone/>
              <a:tabLst/>
              <a:defRPr/>
            </a:pPr>
            <a:endParaRPr kumimoji="0" lang="ko-KR" altLang="en-US" sz="3200" b="0" i="0" u="none" strike="noStrike" kern="0" cap="none" spc="0" normalizeH="0" baseline="0" noProof="0" dirty="0">
              <a:ln>
                <a:noFill/>
              </a:ln>
              <a:solidFill>
                <a:schemeClr val="tx1"/>
              </a:solidFill>
              <a:effectLst/>
              <a:uLnTx/>
              <a:uFillTx/>
              <a:latin typeface="Malgun Gothic"/>
              <a:ea typeface="Malgun Gothic"/>
              <a:cs typeface="Malgun Gothic"/>
              <a:sym typeface="Malgun Gothic"/>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9" name="Google Shape;528;p101"/>
          <p:cNvSpPr txBox="1">
            <a:spLocks/>
          </p:cNvSpPr>
          <p:nvPr/>
        </p:nvSpPr>
        <p:spPr>
          <a:xfrm>
            <a:off x="1076400" y="712100"/>
            <a:ext cx="6991200" cy="5178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1.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교사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3.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성적입출력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 </a:t>
            </a:r>
            <a:r>
              <a:rPr kumimoji="0" lang="ko-KR" altLang="en-US" sz="1250" b="1" i="0" u="none" strike="noStrike" kern="0" cap="none" spc="0" normalizeH="0" baseline="0" noProof="0" dirty="0" err="1" smtClean="0">
                <a:ln>
                  <a:noFill/>
                </a:ln>
                <a:solidFill>
                  <a:schemeClr val="tx1"/>
                </a:solidFill>
                <a:effectLst/>
                <a:uLnTx/>
                <a:uFillTx/>
                <a:latin typeface="Malgun Gothic"/>
                <a:ea typeface="Malgun Gothic"/>
                <a:cs typeface="Malgun Gothic"/>
                <a:sym typeface="Malgun Gothic"/>
              </a:rPr>
              <a:t>학생별</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성적 입력</a:t>
            </a: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Back-end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개발</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실기 점수를 입력해주세요</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(40</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점</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0" i="0" u="none" strike="noStrike" kern="0" cap="none" spc="0" normalizeH="0" baseline="0" noProof="0" dirty="0" smtClean="0">
              <a:ln>
                <a:noFill/>
              </a:ln>
              <a:solidFill>
                <a:schemeClr val="tx1"/>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출결 점수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36 </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필기 점수를 입력해주세요</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(40</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점</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필기 점수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33</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출석 점수를 입력해주세요</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(20</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점</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출석 점수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15</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입력을 완료하시겠습니까</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(Y/N)</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y</a:t>
            </a:r>
            <a:r>
              <a:rPr kumimoji="0" lang="ko-KR" altLang="en-US" sz="1250" b="1" i="0" u="none" strike="noStrike" kern="0" cap="none" spc="0" normalizeH="0" baseline="0" noProof="0" dirty="0" err="1" smtClean="0">
                <a:ln>
                  <a:noFill/>
                </a:ln>
                <a:solidFill>
                  <a:schemeClr val="tx1"/>
                </a:solidFill>
                <a:effectLst/>
                <a:uLnTx/>
                <a:uFillTx/>
                <a:latin typeface="Malgun Gothic"/>
                <a:ea typeface="Malgun Gothic"/>
                <a:cs typeface="Malgun Gothic"/>
                <a:sym typeface="Malgun Gothic"/>
              </a:rPr>
              <a:t>선택시</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성적 입력이 완료되었습니다</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888888"/>
              </a:buClr>
              <a:buSzPts val="3200"/>
              <a:buFont typeface="Arial"/>
              <a:buNone/>
              <a:tabLst/>
              <a:defRPr/>
            </a:pP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chemeClr val="dk1"/>
              </a:buClr>
              <a:buSzPts val="3200"/>
              <a:buFont typeface="Arial"/>
              <a:buNone/>
              <a:tabLst/>
              <a:defRPr/>
            </a:pP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n</a:t>
            </a:r>
            <a:r>
              <a:rPr kumimoji="0" lang="ko-KR" altLang="en-US" sz="1250" b="1" i="0" u="none" strike="noStrike" kern="0" cap="none" spc="0" normalizeH="0" baseline="0" noProof="0" dirty="0" err="1" smtClean="0">
                <a:ln>
                  <a:noFill/>
                </a:ln>
                <a:solidFill>
                  <a:schemeClr val="tx1"/>
                </a:solidFill>
                <a:effectLst/>
                <a:uLnTx/>
                <a:uFillTx/>
                <a:latin typeface="Malgun Gothic"/>
                <a:ea typeface="Malgun Gothic"/>
                <a:cs typeface="Malgun Gothic"/>
                <a:sym typeface="Malgun Gothic"/>
              </a:rPr>
              <a:t>선택시</a:t>
            </a: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
            </a:r>
            <a:b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성적 입력이 완료되었습니다</a:t>
            </a: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t>===========================================================</a:t>
            </a:r>
            <a:br>
              <a:rPr kumimoji="0" lang="en-US" altLang="ko-KR"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rPr>
            </a:br>
            <a:endParaRPr kumimoji="0" lang="ko-KR" altLang="en-US" sz="1250" b="1" i="0" u="none" strike="noStrike" kern="0" cap="none" spc="0" normalizeH="0" baseline="0" noProof="0" dirty="0" smtClean="0">
              <a:ln>
                <a:noFill/>
              </a:ln>
              <a:solidFill>
                <a:schemeClr val="tx1"/>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360"/>
              </a:spcBef>
              <a:spcAft>
                <a:spcPts val="0"/>
              </a:spcAft>
              <a:buClr>
                <a:srgbClr val="888888"/>
              </a:buClr>
              <a:buSzPts val="3200"/>
              <a:buFont typeface="Arial"/>
              <a:buNone/>
              <a:tabLst/>
              <a:defRPr/>
            </a:pPr>
            <a:endParaRPr kumimoji="0" lang="ko-KR" altLang="en-US" sz="3200" b="0" i="0" u="none" strike="noStrike" kern="0" cap="none" spc="0" normalizeH="0" baseline="0" noProof="0" dirty="0">
              <a:ln>
                <a:noFill/>
              </a:ln>
              <a:solidFill>
                <a:schemeClr val="tx1"/>
              </a:solidFill>
              <a:effectLst/>
              <a:uLnTx/>
              <a:uFillTx/>
              <a:latin typeface="Malgun Gothic"/>
              <a:ea typeface="Malgun Gothic"/>
              <a:cs typeface="Malgun Gothic"/>
              <a:sym typeface="Malgun Gothic"/>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3"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grpSp>
        <p:nvGrpSpPr>
          <p:cNvPr id="4" name="그룹 3"/>
          <p:cNvGrpSpPr/>
          <p:nvPr/>
        </p:nvGrpSpPr>
        <p:grpSpPr>
          <a:xfrm>
            <a:off x="148046" y="191589"/>
            <a:ext cx="8847908" cy="463142"/>
            <a:chOff x="148046" y="191589"/>
            <a:chExt cx="8847908" cy="463142"/>
          </a:xfrm>
        </p:grpSpPr>
        <p:sp>
          <p:nvSpPr>
            <p:cNvPr id="5" name="TextBox 4"/>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6" name="직선 연결선 5"/>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9" name="Google Shape;533;p102"/>
          <p:cNvSpPr txBox="1"/>
          <p:nvPr/>
        </p:nvSpPr>
        <p:spPr>
          <a:xfrm>
            <a:off x="211650" y="1779550"/>
            <a:ext cx="87207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200" b="1" dirty="0">
                <a:solidFill>
                  <a:schemeClr val="dk1"/>
                </a:solidFill>
                <a:latin typeface="Malgun Gothic"/>
                <a:ea typeface="Malgun Gothic"/>
                <a:cs typeface="Malgun Gothic"/>
                <a:sym typeface="Malgun Gothic"/>
              </a:rPr>
              <a:t>1.교사 </a:t>
            </a:r>
            <a:endParaRPr sz="7200" b="1">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7200" b="1" dirty="0">
                <a:solidFill>
                  <a:schemeClr val="dk1"/>
                </a:solidFill>
                <a:latin typeface="Malgun Gothic"/>
                <a:ea typeface="Malgun Gothic"/>
                <a:cs typeface="Malgun Gothic"/>
                <a:sym typeface="Malgun Gothic"/>
              </a:rPr>
              <a:t>4. </a:t>
            </a:r>
            <a:r>
              <a:rPr lang="en-US" sz="7200" b="1" dirty="0" err="1">
                <a:solidFill>
                  <a:schemeClr val="dk1"/>
                </a:solidFill>
                <a:latin typeface="Malgun Gothic"/>
                <a:ea typeface="Malgun Gothic"/>
                <a:cs typeface="Malgun Gothic"/>
                <a:sym typeface="Malgun Gothic"/>
              </a:rPr>
              <a:t>출결</a:t>
            </a:r>
            <a:r>
              <a:rPr lang="en-US" sz="7200" b="1" dirty="0">
                <a:solidFill>
                  <a:schemeClr val="dk1"/>
                </a:solidFill>
                <a:latin typeface="Malgun Gothic"/>
                <a:ea typeface="Malgun Gothic"/>
                <a:cs typeface="Malgun Gothic"/>
                <a:sym typeface="Malgun Gothic"/>
              </a:rPr>
              <a:t> </a:t>
            </a:r>
            <a:r>
              <a:rPr lang="en-US" sz="7200" b="1" dirty="0" err="1">
                <a:solidFill>
                  <a:schemeClr val="dk1"/>
                </a:solidFill>
                <a:latin typeface="Malgun Gothic"/>
                <a:ea typeface="Malgun Gothic"/>
                <a:cs typeface="Malgun Gothic"/>
                <a:sym typeface="Malgun Gothic"/>
              </a:rPr>
              <a:t>관리</a:t>
            </a:r>
            <a:r>
              <a:rPr lang="en-US" sz="7200" b="1" dirty="0">
                <a:solidFill>
                  <a:schemeClr val="dk1"/>
                </a:solidFill>
                <a:latin typeface="Malgun Gothic"/>
                <a:ea typeface="Malgun Gothic"/>
                <a:cs typeface="Malgun Gothic"/>
                <a:sym typeface="Malgun Gothic"/>
              </a:rPr>
              <a:t> 및 </a:t>
            </a:r>
            <a:r>
              <a:rPr lang="en-US" sz="7200" b="1" dirty="0" err="1">
                <a:solidFill>
                  <a:schemeClr val="dk1"/>
                </a:solidFill>
                <a:latin typeface="Malgun Gothic"/>
                <a:ea typeface="Malgun Gothic"/>
                <a:cs typeface="Malgun Gothic"/>
                <a:sym typeface="Malgun Gothic"/>
              </a:rPr>
              <a:t>조회</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3"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grpSp>
        <p:nvGrpSpPr>
          <p:cNvPr id="2" name="그룹 3"/>
          <p:cNvGrpSpPr/>
          <p:nvPr/>
        </p:nvGrpSpPr>
        <p:grpSpPr>
          <a:xfrm>
            <a:off x="148046" y="191589"/>
            <a:ext cx="8847908" cy="463142"/>
            <a:chOff x="148046" y="191589"/>
            <a:chExt cx="8847908" cy="463142"/>
          </a:xfrm>
        </p:grpSpPr>
        <p:sp>
          <p:nvSpPr>
            <p:cNvPr id="5" name="TextBox 4"/>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6" name="직선 연결선 5"/>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7" name="Google Shape;538;p103"/>
          <p:cNvSpPr txBox="1">
            <a:spLocks noGrp="1"/>
          </p:cNvSpPr>
          <p:nvPr>
            <p:ph type="subTitle" idx="1"/>
          </p:nvPr>
        </p:nvSpPr>
        <p:spPr>
          <a:xfrm>
            <a:off x="393000" y="773850"/>
            <a:ext cx="8358000" cy="531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60" b="1" dirty="0">
                <a:solidFill>
                  <a:schemeClr val="dk1"/>
                </a:solidFill>
              </a:rPr>
              <a:t>=======================================================================</a:t>
            </a:r>
            <a:br>
              <a:rPr lang="en-US" sz="1260" b="1" dirty="0">
                <a:solidFill>
                  <a:schemeClr val="dk1"/>
                </a:solidFill>
              </a:rPr>
            </a:br>
            <a:r>
              <a:rPr lang="en-US" sz="1260" b="1" dirty="0" smtClean="0">
                <a:solidFill>
                  <a:schemeClr val="dk1"/>
                </a:solidFill>
              </a:rPr>
              <a:t>			1</a:t>
            </a:r>
            <a:r>
              <a:rPr lang="en-US" sz="1260" b="1" dirty="0">
                <a:solidFill>
                  <a:schemeClr val="dk1"/>
                </a:solidFill>
              </a:rPr>
              <a:t>. </a:t>
            </a:r>
            <a:r>
              <a:rPr lang="en-US" sz="1260" b="1" dirty="0" err="1">
                <a:solidFill>
                  <a:schemeClr val="dk1"/>
                </a:solidFill>
              </a:rPr>
              <a:t>교사</a:t>
            </a:r>
            <a:r>
              <a:rPr lang="en-US" sz="1260" b="1" dirty="0">
                <a:solidFill>
                  <a:schemeClr val="dk1"/>
                </a:solidFill>
              </a:rPr>
              <a:t> - 4. </a:t>
            </a:r>
            <a:r>
              <a:rPr lang="en-US" sz="1260" b="1" dirty="0" err="1">
                <a:solidFill>
                  <a:schemeClr val="dk1"/>
                </a:solidFill>
              </a:rPr>
              <a:t>출결</a:t>
            </a:r>
            <a:r>
              <a:rPr lang="en-US" sz="1260" b="1" dirty="0">
                <a:solidFill>
                  <a:schemeClr val="dk1"/>
                </a:solidFill>
              </a:rPr>
              <a:t> </a:t>
            </a:r>
            <a:r>
              <a:rPr lang="en-US" sz="1260" b="1" dirty="0" err="1">
                <a:solidFill>
                  <a:schemeClr val="dk1"/>
                </a:solidFill>
              </a:rPr>
              <a:t>관리</a:t>
            </a:r>
            <a:r>
              <a:rPr lang="en-US" sz="1260" b="1" dirty="0">
                <a:solidFill>
                  <a:schemeClr val="dk1"/>
                </a:solidFill>
              </a:rPr>
              <a:t> 및 </a:t>
            </a:r>
            <a:r>
              <a:rPr lang="en-US" sz="1260" b="1" dirty="0" err="1" smtClean="0">
                <a:solidFill>
                  <a:schemeClr val="dk1"/>
                </a:solidFill>
              </a:rPr>
              <a:t>조회</a:t>
            </a:r>
            <a:r>
              <a:rPr lang="en-US" sz="1260" b="1" dirty="0" smtClean="0">
                <a:solidFill>
                  <a:schemeClr val="dk1"/>
                </a:solidFill>
              </a:rPr>
              <a:t>=======================================================================</a:t>
            </a:r>
            <a:br>
              <a:rPr lang="en-US" sz="1260" b="1" dirty="0" smtClean="0">
                <a:solidFill>
                  <a:schemeClr val="dk1"/>
                </a:solidFill>
              </a:rPr>
            </a:br>
            <a:r>
              <a:rPr lang="en-US" sz="1260" b="1" dirty="0" err="1" smtClean="0">
                <a:solidFill>
                  <a:schemeClr val="dk1"/>
                </a:solidFill>
              </a:rPr>
              <a:t>과목번호</a:t>
            </a:r>
            <a:r>
              <a:rPr lang="en-US" sz="1260" b="1" dirty="0" smtClean="0">
                <a:solidFill>
                  <a:schemeClr val="dk1"/>
                </a:solidFill>
              </a:rPr>
              <a:t>  			</a:t>
            </a:r>
            <a:r>
              <a:rPr lang="en-US" sz="1260" b="1" dirty="0" err="1" smtClean="0">
                <a:solidFill>
                  <a:schemeClr val="dk1"/>
                </a:solidFill>
              </a:rPr>
              <a:t>과정명</a:t>
            </a:r>
            <a:r>
              <a:rPr lang="en-US" sz="1260" b="1" dirty="0" smtClean="0">
                <a:solidFill>
                  <a:schemeClr val="dk1"/>
                </a:solidFill>
              </a:rPr>
              <a:t>     </a:t>
            </a:r>
            <a:r>
              <a:rPr lang="en-US" sz="1260" b="1" dirty="0">
                <a:solidFill>
                  <a:schemeClr val="dk1"/>
                </a:solidFill>
              </a:rPr>
              <a:t>	</a:t>
            </a:r>
            <a:r>
              <a:rPr lang="en-US" sz="1260" b="1" dirty="0" smtClean="0">
                <a:solidFill>
                  <a:schemeClr val="dk1"/>
                </a:solidFill>
              </a:rPr>
              <a:t>		</a:t>
            </a:r>
            <a:r>
              <a:rPr lang="en-US" sz="1260" b="1" dirty="0">
                <a:solidFill>
                  <a:schemeClr val="dk1"/>
                </a:solidFill>
              </a:rPr>
              <a:t>	</a:t>
            </a:r>
            <a:r>
              <a:rPr lang="en-US" sz="1260" b="1" dirty="0" err="1">
                <a:solidFill>
                  <a:schemeClr val="dk1"/>
                </a:solidFill>
              </a:rPr>
              <a:t>과정기간</a:t>
            </a:r>
            <a:r>
              <a:rPr lang="en-US" sz="1260" b="1" dirty="0">
                <a:solidFill>
                  <a:schemeClr val="dk1"/>
                </a:solidFill>
              </a:rPr>
              <a:t>    	  </a:t>
            </a:r>
            <a:r>
              <a:rPr lang="en-US" sz="1260" b="1" dirty="0" smtClean="0">
                <a:solidFill>
                  <a:schemeClr val="dk1"/>
                </a:solidFill>
              </a:rPr>
              <a:t>    </a:t>
            </a:r>
            <a:r>
              <a:rPr lang="en-US" sz="1260" b="1" dirty="0">
                <a:solidFill>
                  <a:schemeClr val="dk1"/>
                </a:solidFill>
              </a:rPr>
              <a:t>		 	  </a:t>
            </a:r>
            <a:endParaRPr sz="1260" b="1">
              <a:solidFill>
                <a:schemeClr val="dk1"/>
              </a:solidFill>
            </a:endParaRPr>
          </a:p>
          <a:p>
            <a:pPr marL="0" lvl="0" indent="0" algn="l" rtl="0">
              <a:spcBef>
                <a:spcPts val="0"/>
              </a:spcBef>
              <a:spcAft>
                <a:spcPts val="0"/>
              </a:spcAft>
              <a:buClr>
                <a:schemeClr val="dk1"/>
              </a:buClr>
              <a:buSzPts val="1100"/>
              <a:buFont typeface="Arial"/>
              <a:buNone/>
            </a:pP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1 	  </a:t>
            </a:r>
            <a:r>
              <a:rPr lang="en-US" sz="1260" b="1" dirty="0" err="1">
                <a:solidFill>
                  <a:schemeClr val="dk1"/>
                </a:solidFill>
              </a:rPr>
              <a:t>자바</a:t>
            </a:r>
            <a:r>
              <a:rPr lang="en-US" sz="1260" b="1" dirty="0">
                <a:solidFill>
                  <a:schemeClr val="dk1"/>
                </a:solidFill>
              </a:rPr>
              <a:t>(JAVA)를 </a:t>
            </a:r>
            <a:r>
              <a:rPr lang="en-US" sz="1260" b="1" dirty="0" err="1">
                <a:solidFill>
                  <a:schemeClr val="dk1"/>
                </a:solidFill>
              </a:rPr>
              <a:t>활용한</a:t>
            </a:r>
            <a:r>
              <a:rPr lang="en-US" sz="1260" b="1" dirty="0">
                <a:solidFill>
                  <a:schemeClr val="dk1"/>
                </a:solidFill>
              </a:rPr>
              <a:t> </a:t>
            </a:r>
            <a:r>
              <a:rPr lang="en-US" sz="1260" b="1" dirty="0" err="1">
                <a:solidFill>
                  <a:schemeClr val="dk1"/>
                </a:solidFill>
              </a:rPr>
              <a:t>풀스택</a:t>
            </a:r>
            <a:r>
              <a:rPr lang="en-US" sz="1260" b="1" dirty="0">
                <a:solidFill>
                  <a:schemeClr val="dk1"/>
                </a:solidFill>
              </a:rPr>
              <a:t> </a:t>
            </a:r>
            <a:r>
              <a:rPr lang="en-US" sz="1260" b="1" dirty="0" err="1">
                <a:solidFill>
                  <a:schemeClr val="dk1"/>
                </a:solidFill>
              </a:rPr>
              <a:t>융합</a:t>
            </a:r>
            <a:r>
              <a:rPr lang="en-US" sz="1260" b="1" dirty="0">
                <a:solidFill>
                  <a:schemeClr val="dk1"/>
                </a:solidFill>
              </a:rPr>
              <a:t> </a:t>
            </a:r>
            <a:r>
              <a:rPr lang="en-US" sz="1260" b="1" dirty="0" err="1">
                <a:solidFill>
                  <a:schemeClr val="dk1"/>
                </a:solidFill>
              </a:rPr>
              <a:t>SW개발자</a:t>
            </a:r>
            <a:r>
              <a:rPr lang="en-US" sz="1260" b="1" dirty="0">
                <a:solidFill>
                  <a:schemeClr val="dk1"/>
                </a:solidFill>
              </a:rPr>
              <a:t> </a:t>
            </a:r>
            <a:r>
              <a:rPr lang="en-US" sz="1260" b="1" dirty="0" err="1">
                <a:solidFill>
                  <a:schemeClr val="dk1"/>
                </a:solidFill>
              </a:rPr>
              <a:t>양성과정</a:t>
            </a:r>
            <a:r>
              <a:rPr lang="en-US" sz="1260" b="1" dirty="0">
                <a:solidFill>
                  <a:schemeClr val="dk1"/>
                </a:solidFill>
              </a:rPr>
              <a:t> 		18/01/10 ~18/06/02  		   </a:t>
            </a: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2	  </a:t>
            </a:r>
            <a:r>
              <a:rPr lang="en-US" sz="1260" b="1" dirty="0" err="1">
                <a:solidFill>
                  <a:schemeClr val="dk1"/>
                </a:solidFill>
              </a:rPr>
              <a:t>자바</a:t>
            </a:r>
            <a:r>
              <a:rPr lang="en-US" sz="1260" b="1" dirty="0">
                <a:solidFill>
                  <a:schemeClr val="dk1"/>
                </a:solidFill>
              </a:rPr>
              <a:t>(JAVA)를 </a:t>
            </a:r>
            <a:r>
              <a:rPr lang="en-US" sz="1260" b="1" dirty="0" err="1">
                <a:solidFill>
                  <a:schemeClr val="dk1"/>
                </a:solidFill>
              </a:rPr>
              <a:t>활용한</a:t>
            </a:r>
            <a:r>
              <a:rPr lang="en-US" sz="1260" b="1" dirty="0">
                <a:solidFill>
                  <a:schemeClr val="dk1"/>
                </a:solidFill>
              </a:rPr>
              <a:t> </a:t>
            </a:r>
            <a:r>
              <a:rPr lang="en-US" sz="1260" b="1" dirty="0" err="1">
                <a:solidFill>
                  <a:schemeClr val="dk1"/>
                </a:solidFill>
              </a:rPr>
              <a:t>풀스택</a:t>
            </a:r>
            <a:r>
              <a:rPr lang="en-US" sz="1260" b="1" dirty="0">
                <a:solidFill>
                  <a:schemeClr val="dk1"/>
                </a:solidFill>
              </a:rPr>
              <a:t> </a:t>
            </a:r>
            <a:r>
              <a:rPr lang="en-US" sz="1260" b="1" dirty="0" err="1">
                <a:solidFill>
                  <a:schemeClr val="dk1"/>
                </a:solidFill>
              </a:rPr>
              <a:t>융합</a:t>
            </a:r>
            <a:r>
              <a:rPr lang="en-US" sz="1260" b="1" dirty="0">
                <a:solidFill>
                  <a:schemeClr val="dk1"/>
                </a:solidFill>
              </a:rPr>
              <a:t> </a:t>
            </a:r>
            <a:r>
              <a:rPr lang="en-US" sz="1260" b="1" dirty="0" err="1">
                <a:solidFill>
                  <a:schemeClr val="dk1"/>
                </a:solidFill>
              </a:rPr>
              <a:t>SW개발자</a:t>
            </a:r>
            <a:r>
              <a:rPr lang="en-US" sz="1260" b="1" dirty="0">
                <a:solidFill>
                  <a:schemeClr val="dk1"/>
                </a:solidFill>
              </a:rPr>
              <a:t> </a:t>
            </a:r>
            <a:r>
              <a:rPr lang="en-US" sz="1260" b="1" dirty="0" err="1">
                <a:solidFill>
                  <a:schemeClr val="dk1"/>
                </a:solidFill>
              </a:rPr>
              <a:t>양성과정</a:t>
            </a:r>
            <a:r>
              <a:rPr lang="en-US" sz="1260" b="1" dirty="0">
                <a:solidFill>
                  <a:schemeClr val="dk1"/>
                </a:solidFill>
              </a:rPr>
              <a:t> 		18/01/10 ~18/06/02  		   </a:t>
            </a: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3	  </a:t>
            </a:r>
            <a:r>
              <a:rPr lang="en-US" sz="1260" b="1" dirty="0" err="1">
                <a:solidFill>
                  <a:schemeClr val="dk1"/>
                </a:solidFill>
              </a:rPr>
              <a:t>자바</a:t>
            </a:r>
            <a:r>
              <a:rPr lang="en-US" sz="1260" b="1" dirty="0">
                <a:solidFill>
                  <a:schemeClr val="dk1"/>
                </a:solidFill>
              </a:rPr>
              <a:t>(JAVA)를 </a:t>
            </a:r>
            <a:r>
              <a:rPr lang="en-US" sz="1260" b="1" dirty="0" err="1">
                <a:solidFill>
                  <a:schemeClr val="dk1"/>
                </a:solidFill>
              </a:rPr>
              <a:t>활용한</a:t>
            </a:r>
            <a:r>
              <a:rPr lang="en-US" sz="1260" b="1" dirty="0">
                <a:solidFill>
                  <a:schemeClr val="dk1"/>
                </a:solidFill>
              </a:rPr>
              <a:t> </a:t>
            </a:r>
            <a:r>
              <a:rPr lang="en-US" sz="1260" b="1" dirty="0" err="1">
                <a:solidFill>
                  <a:schemeClr val="dk1"/>
                </a:solidFill>
              </a:rPr>
              <a:t>풀스택</a:t>
            </a:r>
            <a:r>
              <a:rPr lang="en-US" sz="1260" b="1" dirty="0">
                <a:solidFill>
                  <a:schemeClr val="dk1"/>
                </a:solidFill>
              </a:rPr>
              <a:t> </a:t>
            </a:r>
            <a:r>
              <a:rPr lang="en-US" sz="1260" b="1" dirty="0" err="1">
                <a:solidFill>
                  <a:schemeClr val="dk1"/>
                </a:solidFill>
              </a:rPr>
              <a:t>융합</a:t>
            </a:r>
            <a:r>
              <a:rPr lang="en-US" sz="1260" b="1" dirty="0">
                <a:solidFill>
                  <a:schemeClr val="dk1"/>
                </a:solidFill>
              </a:rPr>
              <a:t> </a:t>
            </a:r>
            <a:r>
              <a:rPr lang="en-US" sz="1260" b="1" dirty="0" err="1">
                <a:solidFill>
                  <a:schemeClr val="dk1"/>
                </a:solidFill>
              </a:rPr>
              <a:t>SW개발자</a:t>
            </a:r>
            <a:r>
              <a:rPr lang="en-US" sz="1260" b="1" dirty="0">
                <a:solidFill>
                  <a:schemeClr val="dk1"/>
                </a:solidFill>
              </a:rPr>
              <a:t> </a:t>
            </a:r>
            <a:r>
              <a:rPr lang="en-US" sz="1260" b="1" dirty="0" err="1">
                <a:solidFill>
                  <a:schemeClr val="dk1"/>
                </a:solidFill>
              </a:rPr>
              <a:t>양성과정</a:t>
            </a:r>
            <a:r>
              <a:rPr lang="en-US" sz="1260" b="1" dirty="0">
                <a:solidFill>
                  <a:schemeClr val="dk1"/>
                </a:solidFill>
              </a:rPr>
              <a:t> 		18/01/10 ~18/06/02 	   </a:t>
            </a: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4	  </a:t>
            </a:r>
            <a:r>
              <a:rPr lang="en-US" sz="1260" b="1" dirty="0" err="1">
                <a:solidFill>
                  <a:schemeClr val="dk1"/>
                </a:solidFill>
              </a:rPr>
              <a:t>자바</a:t>
            </a:r>
            <a:r>
              <a:rPr lang="en-US" sz="1260" b="1" dirty="0">
                <a:solidFill>
                  <a:schemeClr val="dk1"/>
                </a:solidFill>
              </a:rPr>
              <a:t>(JAVA)를 </a:t>
            </a:r>
            <a:r>
              <a:rPr lang="en-US" sz="1260" b="1" dirty="0" err="1">
                <a:solidFill>
                  <a:schemeClr val="dk1"/>
                </a:solidFill>
              </a:rPr>
              <a:t>활용한</a:t>
            </a:r>
            <a:r>
              <a:rPr lang="en-US" sz="1260" b="1" dirty="0">
                <a:solidFill>
                  <a:schemeClr val="dk1"/>
                </a:solidFill>
              </a:rPr>
              <a:t> </a:t>
            </a:r>
            <a:r>
              <a:rPr lang="en-US" sz="1260" b="1" dirty="0" err="1">
                <a:solidFill>
                  <a:schemeClr val="dk1"/>
                </a:solidFill>
              </a:rPr>
              <a:t>풀스택</a:t>
            </a:r>
            <a:r>
              <a:rPr lang="en-US" sz="1260" b="1" dirty="0">
                <a:solidFill>
                  <a:schemeClr val="dk1"/>
                </a:solidFill>
              </a:rPr>
              <a:t> </a:t>
            </a:r>
            <a:r>
              <a:rPr lang="en-US" sz="1260" b="1" dirty="0" err="1">
                <a:solidFill>
                  <a:schemeClr val="dk1"/>
                </a:solidFill>
              </a:rPr>
              <a:t>융합</a:t>
            </a:r>
            <a:r>
              <a:rPr lang="en-US" sz="1260" b="1" dirty="0">
                <a:solidFill>
                  <a:schemeClr val="dk1"/>
                </a:solidFill>
              </a:rPr>
              <a:t> </a:t>
            </a:r>
            <a:r>
              <a:rPr lang="en-US" sz="1260" b="1" dirty="0" err="1">
                <a:solidFill>
                  <a:schemeClr val="dk1"/>
                </a:solidFill>
              </a:rPr>
              <a:t>SW개발자</a:t>
            </a:r>
            <a:r>
              <a:rPr lang="en-US" sz="1260" b="1" dirty="0">
                <a:solidFill>
                  <a:schemeClr val="dk1"/>
                </a:solidFill>
              </a:rPr>
              <a:t> </a:t>
            </a:r>
            <a:r>
              <a:rPr lang="en-US" sz="1260" b="1" dirty="0" err="1">
                <a:solidFill>
                  <a:schemeClr val="dk1"/>
                </a:solidFill>
              </a:rPr>
              <a:t>양성과정</a:t>
            </a:r>
            <a:r>
              <a:rPr lang="en-US" sz="1260" b="1" dirty="0">
                <a:solidFill>
                  <a:schemeClr val="dk1"/>
                </a:solidFill>
              </a:rPr>
              <a:t> 		18/01/10 ~18/06/02  	 </a:t>
            </a: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5	  </a:t>
            </a:r>
            <a:r>
              <a:rPr lang="en-US" sz="1260" b="1" dirty="0" err="1">
                <a:solidFill>
                  <a:schemeClr val="dk1"/>
                </a:solidFill>
              </a:rPr>
              <a:t>자바</a:t>
            </a:r>
            <a:r>
              <a:rPr lang="en-US" sz="1260" b="1" dirty="0">
                <a:solidFill>
                  <a:schemeClr val="dk1"/>
                </a:solidFill>
              </a:rPr>
              <a:t>(JAVA)를 </a:t>
            </a:r>
            <a:r>
              <a:rPr lang="en-US" sz="1260" b="1" dirty="0" err="1">
                <a:solidFill>
                  <a:schemeClr val="dk1"/>
                </a:solidFill>
              </a:rPr>
              <a:t>활용한</a:t>
            </a:r>
            <a:r>
              <a:rPr lang="en-US" sz="1260" b="1" dirty="0">
                <a:solidFill>
                  <a:schemeClr val="dk1"/>
                </a:solidFill>
              </a:rPr>
              <a:t> </a:t>
            </a:r>
            <a:r>
              <a:rPr lang="en-US" sz="1260" b="1" dirty="0" err="1">
                <a:solidFill>
                  <a:schemeClr val="dk1"/>
                </a:solidFill>
              </a:rPr>
              <a:t>풀스택</a:t>
            </a:r>
            <a:r>
              <a:rPr lang="en-US" sz="1260" b="1" dirty="0">
                <a:solidFill>
                  <a:schemeClr val="dk1"/>
                </a:solidFill>
              </a:rPr>
              <a:t> </a:t>
            </a:r>
            <a:r>
              <a:rPr lang="en-US" sz="1260" b="1" dirty="0" err="1">
                <a:solidFill>
                  <a:schemeClr val="dk1"/>
                </a:solidFill>
              </a:rPr>
              <a:t>융합</a:t>
            </a:r>
            <a:r>
              <a:rPr lang="en-US" sz="1260" b="1" dirty="0">
                <a:solidFill>
                  <a:schemeClr val="dk1"/>
                </a:solidFill>
              </a:rPr>
              <a:t> </a:t>
            </a:r>
            <a:r>
              <a:rPr lang="en-US" sz="1260" b="1" dirty="0" err="1">
                <a:solidFill>
                  <a:schemeClr val="dk1"/>
                </a:solidFill>
              </a:rPr>
              <a:t>SW개발자</a:t>
            </a:r>
            <a:r>
              <a:rPr lang="en-US" sz="1260" b="1" dirty="0">
                <a:solidFill>
                  <a:schemeClr val="dk1"/>
                </a:solidFill>
              </a:rPr>
              <a:t> </a:t>
            </a:r>
            <a:r>
              <a:rPr lang="en-US" sz="1260" b="1" dirty="0" err="1">
                <a:solidFill>
                  <a:schemeClr val="dk1"/>
                </a:solidFill>
              </a:rPr>
              <a:t>양성과정</a:t>
            </a:r>
            <a:r>
              <a:rPr lang="en-US" sz="1260" b="1" dirty="0">
                <a:solidFill>
                  <a:schemeClr val="dk1"/>
                </a:solidFill>
              </a:rPr>
              <a:t> 		18/01/10 ~18/06/02  	</a:t>
            </a: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6	  </a:t>
            </a:r>
            <a:r>
              <a:rPr lang="en-US" sz="1260" b="1" dirty="0" err="1">
                <a:solidFill>
                  <a:schemeClr val="dk1"/>
                </a:solidFill>
              </a:rPr>
              <a:t>자바</a:t>
            </a:r>
            <a:r>
              <a:rPr lang="en-US" sz="1260" b="1" dirty="0">
                <a:solidFill>
                  <a:schemeClr val="dk1"/>
                </a:solidFill>
              </a:rPr>
              <a:t>(JAVA)를 </a:t>
            </a:r>
            <a:r>
              <a:rPr lang="en-US" sz="1260" b="1" dirty="0" err="1">
                <a:solidFill>
                  <a:schemeClr val="dk1"/>
                </a:solidFill>
              </a:rPr>
              <a:t>활용한</a:t>
            </a:r>
            <a:r>
              <a:rPr lang="en-US" sz="1260" b="1" dirty="0">
                <a:solidFill>
                  <a:schemeClr val="dk1"/>
                </a:solidFill>
              </a:rPr>
              <a:t> </a:t>
            </a:r>
            <a:r>
              <a:rPr lang="en-US" sz="1260" b="1" dirty="0" err="1">
                <a:solidFill>
                  <a:schemeClr val="dk1"/>
                </a:solidFill>
              </a:rPr>
              <a:t>풀스택</a:t>
            </a:r>
            <a:r>
              <a:rPr lang="en-US" sz="1260" b="1" dirty="0">
                <a:solidFill>
                  <a:schemeClr val="dk1"/>
                </a:solidFill>
              </a:rPr>
              <a:t> </a:t>
            </a:r>
            <a:r>
              <a:rPr lang="en-US" sz="1260" b="1" dirty="0" err="1">
                <a:solidFill>
                  <a:schemeClr val="dk1"/>
                </a:solidFill>
              </a:rPr>
              <a:t>융합</a:t>
            </a:r>
            <a:r>
              <a:rPr lang="en-US" sz="1260" b="1" dirty="0">
                <a:solidFill>
                  <a:schemeClr val="dk1"/>
                </a:solidFill>
              </a:rPr>
              <a:t> </a:t>
            </a:r>
            <a:r>
              <a:rPr lang="en-US" sz="1260" b="1" dirty="0" err="1">
                <a:solidFill>
                  <a:schemeClr val="dk1"/>
                </a:solidFill>
              </a:rPr>
              <a:t>SW개발자</a:t>
            </a:r>
            <a:r>
              <a:rPr lang="en-US" sz="1260" b="1" dirty="0">
                <a:solidFill>
                  <a:schemeClr val="dk1"/>
                </a:solidFill>
              </a:rPr>
              <a:t> </a:t>
            </a:r>
            <a:r>
              <a:rPr lang="en-US" sz="1260" b="1" dirty="0" err="1">
                <a:solidFill>
                  <a:schemeClr val="dk1"/>
                </a:solidFill>
              </a:rPr>
              <a:t>양성과정</a:t>
            </a:r>
            <a:r>
              <a:rPr lang="en-US" sz="1260" b="1" dirty="0">
                <a:solidFill>
                  <a:schemeClr val="dk1"/>
                </a:solidFill>
              </a:rPr>
              <a:t> 		18/01/10 ~18/06/02  	</a:t>
            </a:r>
            <a:endParaRPr sz="1260" b="1">
              <a:solidFill>
                <a:schemeClr val="dk1"/>
              </a:solidFill>
            </a:endParaRPr>
          </a:p>
          <a:p>
            <a:pPr marL="0" lvl="0" indent="0" algn="l" rtl="0">
              <a:spcBef>
                <a:spcPts val="0"/>
              </a:spcBef>
              <a:spcAft>
                <a:spcPts val="0"/>
              </a:spcAft>
              <a:buClr>
                <a:schemeClr val="dk1"/>
              </a:buClr>
              <a:buSzPts val="1100"/>
              <a:buFont typeface="Arial"/>
              <a:buNone/>
            </a:pPr>
            <a:endParaRPr sz="1260" b="1">
              <a:solidFill>
                <a:schemeClr val="dk1"/>
              </a:solidFill>
            </a:endParaRPr>
          </a:p>
          <a:p>
            <a:pPr marL="0" lvl="0" indent="0" algn="l" rtl="0">
              <a:spcBef>
                <a:spcPts val="0"/>
              </a:spcBef>
              <a:spcAft>
                <a:spcPts val="0"/>
              </a:spcAft>
              <a:buClr>
                <a:schemeClr val="dk1"/>
              </a:buClr>
              <a:buSzPts val="1100"/>
              <a:buFont typeface="Arial"/>
              <a:buNone/>
            </a:pP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z. 뒤로가기 </a:t>
            </a:r>
            <a:br>
              <a:rPr lang="en-US" sz="1260" b="1" dirty="0">
                <a:solidFill>
                  <a:schemeClr val="dk1"/>
                </a:solidFill>
              </a:rPr>
            </a:br>
            <a:r>
              <a:rPr lang="en-US" sz="1260" b="1" dirty="0">
                <a:solidFill>
                  <a:schemeClr val="dk1"/>
                </a:solidFill>
              </a:rPr>
              <a:t>----------------------------------------------------------------------------------------------------</a:t>
            </a:r>
            <a:br>
              <a:rPr lang="en-US" sz="1260" b="1" dirty="0">
                <a:solidFill>
                  <a:schemeClr val="dk1"/>
                </a:solidFill>
              </a:rPr>
            </a:br>
            <a:r>
              <a:rPr lang="en-US" sz="1260" b="1" dirty="0">
                <a:solidFill>
                  <a:schemeClr val="dk1"/>
                </a:solidFill>
              </a:rPr>
              <a:t>- </a:t>
            </a:r>
            <a:r>
              <a:rPr lang="en-US" sz="1260" b="1" dirty="0" err="1">
                <a:solidFill>
                  <a:schemeClr val="dk1"/>
                </a:solidFill>
              </a:rPr>
              <a:t>출결을</a:t>
            </a:r>
            <a:r>
              <a:rPr lang="en-US" sz="1260" b="1" dirty="0">
                <a:solidFill>
                  <a:schemeClr val="dk1"/>
                </a:solidFill>
              </a:rPr>
              <a:t> </a:t>
            </a:r>
            <a:r>
              <a:rPr lang="en-US" sz="1260" b="1" dirty="0" err="1">
                <a:solidFill>
                  <a:schemeClr val="dk1"/>
                </a:solidFill>
              </a:rPr>
              <a:t>조회할</a:t>
            </a:r>
            <a:r>
              <a:rPr lang="en-US" sz="1260" b="1" dirty="0">
                <a:solidFill>
                  <a:schemeClr val="dk1"/>
                </a:solidFill>
              </a:rPr>
              <a:t> </a:t>
            </a:r>
            <a:r>
              <a:rPr lang="en-US" sz="1260" b="1" dirty="0" err="1">
                <a:solidFill>
                  <a:schemeClr val="dk1"/>
                </a:solidFill>
              </a:rPr>
              <a:t>과목의</a:t>
            </a:r>
            <a:r>
              <a:rPr lang="en-US" sz="1260" b="1" dirty="0">
                <a:solidFill>
                  <a:schemeClr val="dk1"/>
                </a:solidFill>
              </a:rPr>
              <a:t> </a:t>
            </a:r>
            <a:r>
              <a:rPr lang="en-US" sz="1260" b="1" dirty="0" err="1">
                <a:solidFill>
                  <a:schemeClr val="dk1"/>
                </a:solidFill>
              </a:rPr>
              <a:t>해당번호를</a:t>
            </a:r>
            <a:r>
              <a:rPr lang="en-US" sz="1260" b="1" dirty="0">
                <a:solidFill>
                  <a:schemeClr val="dk1"/>
                </a:solidFill>
              </a:rPr>
              <a:t> </a:t>
            </a:r>
            <a:r>
              <a:rPr lang="en-US" sz="1260" b="1" dirty="0" err="1">
                <a:solidFill>
                  <a:schemeClr val="dk1"/>
                </a:solidFill>
              </a:rPr>
              <a:t>선택해주세요</a:t>
            </a:r>
            <a:r>
              <a:rPr lang="en-US" sz="1260" b="1" dirty="0">
                <a:solidFill>
                  <a:schemeClr val="dk1"/>
                </a:solidFill>
              </a:rPr>
              <a:t>.</a:t>
            </a:r>
            <a:br>
              <a:rPr lang="en-US" sz="1260" b="1" dirty="0">
                <a:solidFill>
                  <a:schemeClr val="dk1"/>
                </a:solidFill>
              </a:rPr>
            </a:br>
            <a:r>
              <a:rPr lang="en-US" sz="1260" b="1" dirty="0">
                <a:solidFill>
                  <a:schemeClr val="dk1"/>
                </a:solidFill>
              </a:rPr>
              <a:t/>
            </a:r>
            <a:br>
              <a:rPr lang="en-US" sz="1260" b="1" dirty="0">
                <a:solidFill>
                  <a:schemeClr val="dk1"/>
                </a:solidFill>
              </a:rPr>
            </a:br>
            <a:endParaRPr sz="1260" b="1">
              <a:solidFill>
                <a:schemeClr val="dk1"/>
              </a:solidFill>
            </a:endParaRPr>
          </a:p>
          <a:p>
            <a:pPr marL="0" lvl="0" indent="0" algn="l" rtl="0">
              <a:spcBef>
                <a:spcPts val="0"/>
              </a:spcBef>
              <a:spcAft>
                <a:spcPts val="0"/>
              </a:spcAft>
              <a:buClr>
                <a:schemeClr val="dk1"/>
              </a:buClr>
              <a:buSzPts val="1100"/>
              <a:buFont typeface="Arial"/>
              <a:buNone/>
            </a:pPr>
            <a:endParaRPr sz="1260" b="1">
              <a:solidFill>
                <a:schemeClr val="dk1"/>
              </a:solidFill>
            </a:endParaRPr>
          </a:p>
          <a:p>
            <a:pPr marL="0" lvl="0" indent="0" algn="l" rtl="0">
              <a:spcBef>
                <a:spcPts val="0"/>
              </a:spcBef>
              <a:spcAft>
                <a:spcPts val="0"/>
              </a:spcAft>
              <a:buClr>
                <a:schemeClr val="dk1"/>
              </a:buClr>
              <a:buSzPts val="1100"/>
              <a:buFont typeface="Arial"/>
              <a:buNone/>
            </a:pPr>
            <a:endParaRPr sz="1260" b="1">
              <a:solidFill>
                <a:schemeClr val="dk1"/>
              </a:solidFill>
            </a:endParaRPr>
          </a:p>
          <a:p>
            <a:pPr marL="0" lvl="0" indent="0" algn="l" rtl="0">
              <a:spcBef>
                <a:spcPts val="0"/>
              </a:spcBef>
              <a:spcAft>
                <a:spcPts val="0"/>
              </a:spcAft>
              <a:buClr>
                <a:schemeClr val="dk1"/>
              </a:buClr>
              <a:buSzPts val="1100"/>
              <a:buFont typeface="Arial"/>
              <a:buNone/>
            </a:pPr>
            <a:endParaRPr sz="1260" b="1">
              <a:solidFill>
                <a:schemeClr val="dk1"/>
              </a:solidFill>
            </a:endParaRPr>
          </a:p>
          <a:p>
            <a:pPr marL="0" lvl="0" indent="0" algn="l" rtl="0">
              <a:spcBef>
                <a:spcPts val="0"/>
              </a:spcBef>
              <a:spcAft>
                <a:spcPts val="0"/>
              </a:spcAft>
              <a:buClr>
                <a:schemeClr val="dk1"/>
              </a:buClr>
              <a:buSzPts val="1100"/>
              <a:buFont typeface="Arial"/>
              <a:buNone/>
            </a:pPr>
            <a:r>
              <a:rPr lang="en-US" sz="1260" b="1" dirty="0">
                <a:solidFill>
                  <a:schemeClr val="dk1"/>
                </a:solidFill>
              </a:rPr>
              <a:t/>
            </a:r>
            <a:br>
              <a:rPr lang="en-US" sz="1260" b="1" dirty="0">
                <a:solidFill>
                  <a:schemeClr val="dk1"/>
                </a:solidFill>
              </a:rPr>
            </a:br>
            <a:r>
              <a:rPr lang="en-US" sz="1260" b="1" dirty="0">
                <a:solidFill>
                  <a:schemeClr val="dk1"/>
                </a:solidFill>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3"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grpSp>
        <p:nvGrpSpPr>
          <p:cNvPr id="2" name="그룹 3"/>
          <p:cNvGrpSpPr/>
          <p:nvPr/>
        </p:nvGrpSpPr>
        <p:grpSpPr>
          <a:xfrm>
            <a:off x="148046" y="191589"/>
            <a:ext cx="8847908" cy="463142"/>
            <a:chOff x="148046" y="191589"/>
            <a:chExt cx="8847908" cy="463142"/>
          </a:xfrm>
        </p:grpSpPr>
        <p:sp>
          <p:nvSpPr>
            <p:cNvPr id="5" name="TextBox 4"/>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6" name="직선 연결선 5"/>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7" name="Google Shape;543;p104"/>
          <p:cNvSpPr txBox="1"/>
          <p:nvPr/>
        </p:nvSpPr>
        <p:spPr>
          <a:xfrm>
            <a:off x="659874" y="833525"/>
            <a:ext cx="7772400" cy="5298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50" b="1" i="0" u="none" strike="noStrike" cap="none" dirty="0" smtClean="0">
                <a:solidFill>
                  <a:schemeClr val="dk1"/>
                </a:solidFill>
                <a:latin typeface="Malgun Gothic"/>
                <a:ea typeface="Malgun Gothic"/>
                <a:cs typeface="Malgun Gothic"/>
                <a:sym typeface="Malgun Gothic"/>
              </a:rPr>
              <a:t>==================================================================</a:t>
            </a:r>
            <a:br>
              <a:rPr lang="en-US" sz="1250" b="1" i="0" u="none" strike="noStrike" cap="none" dirty="0" smtClean="0">
                <a:solidFill>
                  <a:schemeClr val="dk1"/>
                </a:solidFill>
                <a:latin typeface="Malgun Gothic"/>
                <a:ea typeface="Malgun Gothic"/>
                <a:cs typeface="Malgun Gothic"/>
                <a:sym typeface="Malgun Gothic"/>
              </a:rPr>
            </a:br>
            <a:r>
              <a:rPr lang="en-US" sz="1250" b="1" i="0" u="none" strike="noStrike" cap="none" dirty="0" smtClean="0">
                <a:solidFill>
                  <a:schemeClr val="dk1"/>
                </a:solidFill>
                <a:latin typeface="Malgun Gothic"/>
                <a:ea typeface="Malgun Gothic"/>
                <a:cs typeface="Malgun Gothic"/>
                <a:sym typeface="Malgun Gothic"/>
              </a:rPr>
              <a:t>	</a:t>
            </a:r>
            <a:r>
              <a:rPr lang="en-US" sz="1260" b="1" dirty="0" smtClean="0">
                <a:solidFill>
                  <a:schemeClr val="dk1"/>
                </a:solidFill>
                <a:latin typeface="Malgun Gothic"/>
                <a:ea typeface="Malgun Gothic"/>
                <a:cs typeface="Malgun Gothic"/>
                <a:sym typeface="Malgun Gothic"/>
              </a:rPr>
              <a:t>1</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교사</a:t>
            </a:r>
            <a:r>
              <a:rPr lang="en-US" sz="1260" b="1" dirty="0">
                <a:solidFill>
                  <a:schemeClr val="dk1"/>
                </a:solidFill>
                <a:latin typeface="Malgun Gothic"/>
                <a:ea typeface="Malgun Gothic"/>
                <a:cs typeface="Malgun Gothic"/>
                <a:sym typeface="Malgun Gothic"/>
              </a:rPr>
              <a:t> - 4. </a:t>
            </a:r>
            <a:r>
              <a:rPr lang="en-US" sz="1260" b="1" dirty="0" err="1">
                <a:solidFill>
                  <a:schemeClr val="dk1"/>
                </a:solidFill>
                <a:latin typeface="Malgun Gothic"/>
                <a:ea typeface="Malgun Gothic"/>
                <a:cs typeface="Malgun Gothic"/>
                <a:sym typeface="Malgun Gothic"/>
              </a:rPr>
              <a:t>출결</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관리</a:t>
            </a:r>
            <a:r>
              <a:rPr lang="en-US" sz="1260" b="1" dirty="0">
                <a:solidFill>
                  <a:schemeClr val="dk1"/>
                </a:solidFill>
                <a:latin typeface="Malgun Gothic"/>
                <a:ea typeface="Malgun Gothic"/>
                <a:cs typeface="Malgun Gothic"/>
                <a:sym typeface="Malgun Gothic"/>
              </a:rPr>
              <a:t> 및 </a:t>
            </a:r>
            <a:r>
              <a:rPr lang="en-US" sz="1260" b="1" dirty="0" err="1">
                <a:solidFill>
                  <a:schemeClr val="dk1"/>
                </a:solidFill>
                <a:latin typeface="Malgun Gothic"/>
                <a:ea typeface="Malgun Gothic"/>
                <a:cs typeface="Malgun Gothic"/>
                <a:sym typeface="Malgun Gothic"/>
              </a:rPr>
              <a:t>조회</a:t>
            </a:r>
            <a:r>
              <a:rPr lang="en-US" sz="1260" b="1" dirty="0">
                <a:solidFill>
                  <a:schemeClr val="dk1"/>
                </a:solidFill>
                <a:latin typeface="Malgun Gothic"/>
                <a:ea typeface="Malgun Gothic"/>
                <a:cs typeface="Malgun Gothic"/>
                <a:sym typeface="Malgun Gothic"/>
              </a:rPr>
              <a:t> - a. </a:t>
            </a:r>
            <a:r>
              <a:rPr lang="en-US" sz="1260" b="1" dirty="0" err="1">
                <a:solidFill>
                  <a:schemeClr val="dk1"/>
                </a:solidFill>
                <a:latin typeface="Malgun Gothic"/>
                <a:ea typeface="Malgun Gothic"/>
                <a:cs typeface="Malgun Gothic"/>
                <a:sym typeface="Malgun Gothic"/>
              </a:rPr>
              <a:t>타입별</a:t>
            </a: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조회</a:t>
            </a:r>
            <a:endParaRPr sz="1250" b="1" i="0" u="none" strike="noStrike" cap="none">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250" b="1" i="0" u="none" strike="noStrike" cap="none" dirty="0" smtClean="0">
                <a:solidFill>
                  <a:schemeClr val="dk1"/>
                </a:solidFill>
                <a:latin typeface="Malgun Gothic"/>
                <a:ea typeface="Malgun Gothic"/>
                <a:cs typeface="Malgun Gothic"/>
                <a:sym typeface="Malgun Gothic"/>
              </a:rPr>
              <a:t>==================================================================</a:t>
            </a:r>
            <a:br>
              <a:rPr lang="en-US" sz="1250" b="1" i="0" u="none" strike="noStrike" cap="none" dirty="0" smtClean="0">
                <a:solidFill>
                  <a:schemeClr val="dk1"/>
                </a:solidFill>
                <a:latin typeface="Malgun Gothic"/>
                <a:ea typeface="Malgun Gothic"/>
                <a:cs typeface="Malgun Gothic"/>
                <a:sym typeface="Malgun Gothic"/>
              </a:rPr>
            </a:br>
            <a:r>
              <a:rPr lang="en-US" sz="1250" b="1" dirty="0" smtClean="0">
                <a:solidFill>
                  <a:schemeClr val="dk1"/>
                </a:solidFill>
                <a:latin typeface="Malgun Gothic"/>
                <a:ea typeface="Malgun Gothic"/>
                <a:cs typeface="Malgun Gothic"/>
                <a:sym typeface="Malgun Gothic"/>
              </a:rPr>
              <a:t>1</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연도별</a:t>
            </a:r>
            <a:r>
              <a:rPr lang="en-US" sz="1250" b="1" dirty="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조회</a:t>
            </a:r>
            <a:endParaRPr lang="en-US" sz="1250" b="1" dirty="0" smtClean="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250" b="1" dirty="0" smtClean="0">
                <a:solidFill>
                  <a:schemeClr val="dk1"/>
                </a:solidFill>
                <a:latin typeface="Malgun Gothic"/>
                <a:ea typeface="Malgun Gothic"/>
                <a:cs typeface="Malgun Gothic"/>
                <a:sym typeface="Malgun Gothic"/>
              </a:rPr>
              <a:t>2</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월별</a:t>
            </a:r>
            <a:r>
              <a:rPr lang="en-US" sz="1250" b="1" dirty="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조회</a:t>
            </a:r>
            <a:endParaRPr lang="en-US" sz="1250" b="1" dirty="0" smtClean="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250" b="1" i="0" u="none" strike="noStrike" cap="none" dirty="0" smtClean="0">
                <a:solidFill>
                  <a:schemeClr val="dk1"/>
                </a:solidFill>
                <a:latin typeface="Malgun Gothic"/>
                <a:ea typeface="Malgun Gothic"/>
                <a:cs typeface="Malgun Gothic"/>
                <a:sym typeface="Malgun Gothic"/>
              </a:rPr>
              <a:t>3. </a:t>
            </a:r>
            <a:r>
              <a:rPr lang="en-US" sz="1250" b="1" dirty="0" err="1" smtClean="0">
                <a:solidFill>
                  <a:schemeClr val="dk1"/>
                </a:solidFill>
                <a:latin typeface="Malgun Gothic"/>
                <a:ea typeface="Malgun Gothic"/>
                <a:cs typeface="Malgun Gothic"/>
                <a:sym typeface="Malgun Gothic"/>
              </a:rPr>
              <a:t>일별</a:t>
            </a:r>
            <a:r>
              <a:rPr lang="en-US" sz="1250" b="1" dirty="0" smtClean="0">
                <a:solidFill>
                  <a:schemeClr val="dk1"/>
                </a:solidFill>
                <a:latin typeface="Malgun Gothic"/>
                <a:ea typeface="Malgun Gothic"/>
                <a:cs typeface="Malgun Gothic"/>
                <a:sym typeface="Malgun Gothic"/>
              </a:rPr>
              <a:t> </a:t>
            </a:r>
            <a:r>
              <a:rPr lang="en-US" sz="1250" b="1" dirty="0" err="1" smtClean="0">
                <a:solidFill>
                  <a:schemeClr val="dk1"/>
                </a:solidFill>
                <a:latin typeface="Malgun Gothic"/>
                <a:ea typeface="Malgun Gothic"/>
                <a:cs typeface="Malgun Gothic"/>
                <a:sym typeface="Malgun Gothic"/>
              </a:rPr>
              <a:t>조회</a:t>
            </a:r>
            <a:endParaRPr sz="1250" b="1" i="0" u="none" strike="noStrike" cap="none" smtClean="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250" b="1" i="0" u="none" strike="noStrike" cap="none" dirty="0" smtClean="0">
                <a:solidFill>
                  <a:schemeClr val="dk1"/>
                </a:solidFill>
                <a:latin typeface="Malgun Gothic"/>
                <a:ea typeface="Malgun Gothic"/>
                <a:cs typeface="Malgun Gothic"/>
                <a:sym typeface="Malgun Gothic"/>
              </a:rPr>
              <a:t>--------------------------------------------------------------------------------------------------------------------</a:t>
            </a:r>
            <a:endParaRPr sz="1250" smtClean="0"/>
          </a:p>
          <a:p>
            <a:pPr marL="0" marR="0" lvl="0" indent="0" rtl="0">
              <a:spcBef>
                <a:spcPts val="0"/>
              </a:spcBef>
              <a:spcAft>
                <a:spcPts val="0"/>
              </a:spcAft>
              <a:buNone/>
            </a:pPr>
            <a:r>
              <a:rPr lang="en-US" sz="1250" b="1" i="0" u="none" strike="noStrike" cap="none" dirty="0" smtClean="0">
                <a:solidFill>
                  <a:schemeClr val="dk1"/>
                </a:solidFill>
                <a:latin typeface="Malgun Gothic"/>
                <a:ea typeface="Malgun Gothic"/>
                <a:cs typeface="Malgun Gothic"/>
                <a:sym typeface="Malgun Gothic"/>
              </a:rPr>
              <a:t>- </a:t>
            </a:r>
            <a:r>
              <a:rPr lang="en-US" sz="1250" b="1" i="0" u="none" strike="noStrike" cap="none" dirty="0" err="1">
                <a:solidFill>
                  <a:schemeClr val="dk1"/>
                </a:solidFill>
                <a:latin typeface="Malgun Gothic"/>
                <a:ea typeface="Malgun Gothic"/>
                <a:cs typeface="Malgun Gothic"/>
                <a:sym typeface="Malgun Gothic"/>
              </a:rPr>
              <a:t>원하는</a:t>
            </a:r>
            <a:r>
              <a:rPr lang="en-US" sz="1250" b="1" i="0" u="none" strike="noStrike" cap="none"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출결</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조회</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타입의</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번호를</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입력해주세요</a:t>
            </a:r>
            <a:r>
              <a:rPr lang="en-US" sz="1250" b="1" dirty="0">
                <a:solidFill>
                  <a:schemeClr val="dk1"/>
                </a:solidFill>
                <a:latin typeface="Malgun Gothic"/>
                <a:ea typeface="Malgun Gothic"/>
                <a:cs typeface="Malgun Gothic"/>
                <a:sym typeface="Malgun Gothic"/>
              </a:rPr>
              <a:t>.</a:t>
            </a:r>
            <a:r>
              <a:rPr lang="en-US" sz="1250" b="1" i="0" u="none" strike="noStrike" cap="none" dirty="0">
                <a:solidFill>
                  <a:schemeClr val="dk1"/>
                </a:solidFill>
                <a:latin typeface="Malgun Gothic"/>
                <a:ea typeface="Malgun Gothic"/>
                <a:cs typeface="Malgun Gothic"/>
                <a:sym typeface="Malgun Gothic"/>
              </a:rPr>
              <a:t> </a:t>
            </a:r>
            <a:endParaRPr sz="1250"/>
          </a:p>
          <a:p>
            <a:pPr marL="0" marR="0" lvl="0" indent="0" rtl="0">
              <a:spcBef>
                <a:spcPts val="0"/>
              </a:spcBef>
              <a:spcAft>
                <a:spcPts val="0"/>
              </a:spcAft>
              <a:buNone/>
            </a:pPr>
            <a:r>
              <a:rPr lang="en-US" sz="1250" b="1" i="0" u="none" strike="noStrike" cap="none" dirty="0" err="1">
                <a:solidFill>
                  <a:schemeClr val="dk1"/>
                </a:solidFill>
                <a:latin typeface="Malgun Gothic"/>
                <a:ea typeface="Malgun Gothic"/>
                <a:cs typeface="Malgun Gothic"/>
                <a:sym typeface="Malgun Gothic"/>
              </a:rPr>
              <a:t>번호</a:t>
            </a:r>
            <a:r>
              <a:rPr lang="en-US" sz="1250" b="1" i="0" u="none" strike="noStrike" cap="none" dirty="0">
                <a:solidFill>
                  <a:schemeClr val="dk1"/>
                </a:solidFill>
                <a:latin typeface="Malgun Gothic"/>
                <a:ea typeface="Malgun Gothic"/>
                <a:cs typeface="Malgun Gothic"/>
                <a:sym typeface="Malgun Gothic"/>
              </a:rPr>
              <a:t> : </a:t>
            </a:r>
            <a:r>
              <a:rPr lang="en-US" sz="1250" b="1" dirty="0">
                <a:solidFill>
                  <a:srgbClr val="CC4125"/>
                </a:solidFill>
                <a:latin typeface="Malgun Gothic"/>
                <a:ea typeface="Malgun Gothic"/>
                <a:cs typeface="Malgun Gothic"/>
                <a:sym typeface="Malgun Gothic"/>
              </a:rPr>
              <a:t>3</a:t>
            </a:r>
            <a:endParaRPr sz="1250">
              <a:solidFill>
                <a:srgbClr val="CC4125"/>
              </a:solidFill>
            </a:endParaRPr>
          </a:p>
          <a:p>
            <a:pPr marL="0" marR="0" lvl="0" indent="0" algn="l" rtl="0">
              <a:spcBef>
                <a:spcPts val="0"/>
              </a:spcBef>
              <a:spcAft>
                <a:spcPts val="0"/>
              </a:spcAft>
              <a:buNone/>
            </a:pPr>
            <a:endParaRPr sz="1250" b="1" i="0" u="none" strike="noStrike" cap="none">
              <a:solidFill>
                <a:schemeClr val="dk1"/>
              </a:solidFill>
              <a:latin typeface="Malgun Gothic"/>
              <a:ea typeface="Malgun Gothic"/>
              <a:cs typeface="Malgun Gothic"/>
              <a:sym typeface="Malgun Gothic"/>
            </a:endParaRPr>
          </a:p>
          <a:p>
            <a:pPr marL="0" marR="0" lvl="0" indent="-79375" rtl="0">
              <a:spcBef>
                <a:spcPts val="0"/>
              </a:spcBef>
              <a:spcAft>
                <a:spcPts val="0"/>
              </a:spcAft>
              <a:buClr>
                <a:schemeClr val="dk1"/>
              </a:buClr>
              <a:buSzPts val="1250"/>
              <a:buFont typeface="Malgun Gothic"/>
              <a:buChar char="-"/>
            </a:pPr>
            <a:r>
              <a:rPr lang="en-US" sz="1250" b="1" i="0" u="none" strike="noStrike" cap="none" dirty="0">
                <a:solidFill>
                  <a:schemeClr val="dk1"/>
                </a:solidFill>
                <a:latin typeface="Malgun Gothic"/>
                <a:ea typeface="Malgun Gothic"/>
                <a:cs typeface="Malgun Gothic"/>
                <a:sym typeface="Malgun Gothic"/>
              </a:rPr>
              <a:t> </a:t>
            </a:r>
            <a:r>
              <a:rPr lang="en-US" sz="1250" b="1" i="0" u="none" strike="noStrike" cap="none" dirty="0" err="1">
                <a:solidFill>
                  <a:schemeClr val="dk1"/>
                </a:solidFill>
                <a:latin typeface="Malgun Gothic"/>
                <a:ea typeface="Malgun Gothic"/>
                <a:cs typeface="Malgun Gothic"/>
                <a:sym typeface="Malgun Gothic"/>
              </a:rPr>
              <a:t>조회</a:t>
            </a:r>
            <a:r>
              <a:rPr lang="en-US" sz="1250" b="1" dirty="0" err="1">
                <a:solidFill>
                  <a:schemeClr val="dk1"/>
                </a:solidFill>
                <a:latin typeface="Malgun Gothic"/>
                <a:ea typeface="Malgun Gothic"/>
                <a:cs typeface="Malgun Gothic"/>
                <a:sym typeface="Malgun Gothic"/>
              </a:rPr>
              <a:t>할</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날짜를</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입력해주세요</a:t>
            </a:r>
            <a:r>
              <a:rPr lang="en-US" sz="1250" b="1" dirty="0">
                <a:solidFill>
                  <a:schemeClr val="dk1"/>
                </a:solidFill>
                <a:latin typeface="Malgun Gothic"/>
                <a:ea typeface="Malgun Gothic"/>
                <a:cs typeface="Malgun Gothic"/>
                <a:sym typeface="Malgun Gothic"/>
              </a:rPr>
              <a:t>.</a:t>
            </a:r>
            <a:endParaRPr sz="1250" b="1">
              <a:solidFill>
                <a:schemeClr val="dk1"/>
              </a:solidFill>
              <a:latin typeface="Malgun Gothic"/>
              <a:ea typeface="Malgun Gothic"/>
              <a:cs typeface="Malgun Gothic"/>
              <a:sym typeface="Malgun Gothic"/>
            </a:endParaRPr>
          </a:p>
          <a:p>
            <a:pPr marL="0" marR="0" lvl="0" indent="0" rtl="0">
              <a:spcBef>
                <a:spcPts val="0"/>
              </a:spcBef>
              <a:spcAft>
                <a:spcPts val="0"/>
              </a:spcAft>
              <a:buNone/>
            </a:pPr>
            <a:r>
              <a:rPr lang="en-US" sz="1250" b="1" dirty="0" err="1">
                <a:solidFill>
                  <a:schemeClr val="dk1"/>
                </a:solidFill>
                <a:latin typeface="Malgun Gothic"/>
                <a:ea typeface="Malgun Gothic"/>
                <a:cs typeface="Malgun Gothic"/>
                <a:sym typeface="Malgun Gothic"/>
              </a:rPr>
              <a:t>날짜</a:t>
            </a:r>
            <a:r>
              <a:rPr lang="en-US" sz="1250" b="1" dirty="0">
                <a:solidFill>
                  <a:schemeClr val="dk1"/>
                </a:solidFill>
                <a:latin typeface="Malgun Gothic"/>
                <a:ea typeface="Malgun Gothic"/>
                <a:cs typeface="Malgun Gothic"/>
                <a:sym typeface="Malgun Gothic"/>
              </a:rPr>
              <a:t> : </a:t>
            </a:r>
            <a:r>
              <a:rPr lang="en-US" sz="1250" b="1" dirty="0">
                <a:solidFill>
                  <a:srgbClr val="CC4125"/>
                </a:solidFill>
                <a:latin typeface="Malgun Gothic"/>
                <a:ea typeface="Malgun Gothic"/>
                <a:cs typeface="Malgun Gothic"/>
                <a:sym typeface="Malgun Gothic"/>
              </a:rPr>
              <a:t>16</a:t>
            </a:r>
            <a:endParaRPr sz="1250" b="1">
              <a:solidFill>
                <a:srgbClr val="CC4125"/>
              </a:solidFill>
              <a:latin typeface="Malgun Gothic"/>
              <a:ea typeface="Malgun Gothic"/>
              <a:cs typeface="Malgun Gothic"/>
              <a:sym typeface="Malgun Gothic"/>
            </a:endParaRPr>
          </a:p>
          <a:p>
            <a:pPr marL="0" marR="0" lvl="0" indent="0" algn="l" rtl="0">
              <a:spcBef>
                <a:spcPts val="0"/>
              </a:spcBef>
              <a:spcAft>
                <a:spcPts val="0"/>
              </a:spcAft>
              <a:buNone/>
            </a:pPr>
            <a:endParaRPr sz="125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250" b="1" dirty="0" smtClean="0">
                <a:solidFill>
                  <a:schemeClr val="dk1"/>
                </a:solidFill>
                <a:latin typeface="Malgun Gothic"/>
                <a:ea typeface="Malgun Gothic"/>
                <a:cs typeface="Malgun Gothic"/>
                <a:sym typeface="Malgun Gothic"/>
              </a:rPr>
              <a:t>==================================================================</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250" b="1" dirty="0">
                <a:solidFill>
                  <a:schemeClr val="dk1"/>
                </a:solidFill>
                <a:latin typeface="Malgun Gothic"/>
                <a:ea typeface="Malgun Gothic"/>
                <a:cs typeface="Malgun Gothic"/>
                <a:sym typeface="Malgun Gothic"/>
              </a:rPr>
              <a:t>[</a:t>
            </a:r>
            <a:r>
              <a:rPr lang="en-US" sz="1250" b="1" dirty="0" err="1">
                <a:solidFill>
                  <a:schemeClr val="dk1"/>
                </a:solidFill>
                <a:latin typeface="Malgun Gothic"/>
                <a:ea typeface="Malgun Gothic"/>
                <a:cs typeface="Malgun Gothic"/>
                <a:sym typeface="Malgun Gothic"/>
              </a:rPr>
              <a:t>일별</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이름</a:t>
            </a:r>
            <a:r>
              <a:rPr lang="en-US" sz="1250" b="1" dirty="0">
                <a:solidFill>
                  <a:schemeClr val="dk1"/>
                </a:solidFill>
                <a:latin typeface="Malgun Gothic"/>
                <a:ea typeface="Malgun Gothic"/>
                <a:cs typeface="Malgun Gothic"/>
                <a:sym typeface="Malgun Gothic"/>
              </a:rPr>
              <a:t>]	</a:t>
            </a:r>
            <a:r>
              <a:rPr lang="en-US" sz="1250" b="1" dirty="0" smtClean="0">
                <a:solidFill>
                  <a:schemeClr val="dk1"/>
                </a:solidFill>
                <a:latin typeface="Malgun Gothic"/>
                <a:ea typeface="Malgun Gothic"/>
                <a:cs typeface="Malgun Gothic"/>
                <a:sym typeface="Malgun Gothic"/>
              </a:rPr>
              <a:t>[</a:t>
            </a:r>
            <a:r>
              <a:rPr lang="en-US" sz="1250" b="1" dirty="0" err="1">
                <a:solidFill>
                  <a:schemeClr val="dk1"/>
                </a:solidFill>
                <a:latin typeface="Malgun Gothic"/>
                <a:ea typeface="Malgun Gothic"/>
                <a:cs typeface="Malgun Gothic"/>
                <a:sym typeface="Malgun Gothic"/>
              </a:rPr>
              <a:t>입실시간</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퇴실시간</a:t>
            </a:r>
            <a:r>
              <a:rPr lang="en-US" sz="1250" b="1" dirty="0">
                <a:solidFill>
                  <a:schemeClr val="dk1"/>
                </a:solidFill>
                <a:latin typeface="Malgun Gothic"/>
                <a:ea typeface="Malgun Gothic"/>
                <a:cs typeface="Malgun Gothic"/>
                <a:sym typeface="Malgun Gothic"/>
              </a:rPr>
              <a:t>]	[</a:t>
            </a:r>
            <a:r>
              <a:rPr lang="en-US" sz="1250" b="1" dirty="0" err="1">
                <a:solidFill>
                  <a:schemeClr val="dk1"/>
                </a:solidFill>
                <a:latin typeface="Malgun Gothic"/>
                <a:ea typeface="Malgun Gothic"/>
                <a:cs typeface="Malgun Gothic"/>
                <a:sym typeface="Malgun Gothic"/>
              </a:rPr>
              <a:t>상태</a:t>
            </a:r>
            <a:r>
              <a:rPr lang="en-US" sz="1250" b="1" dirty="0">
                <a:solidFill>
                  <a:schemeClr val="dk1"/>
                </a:solidFill>
                <a:latin typeface="Malgun Gothic"/>
                <a:ea typeface="Malgun Gothic"/>
                <a:cs typeface="Malgun Gothic"/>
                <a:sym typeface="Malgun Gothic"/>
              </a:rPr>
              <a:t>]</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Clr>
                <a:schemeClr val="dk1"/>
              </a:buClr>
              <a:buSzPts val="1100"/>
              <a:buFont typeface="Arial"/>
              <a:buNone/>
            </a:pPr>
            <a:r>
              <a:rPr lang="en-US" sz="1250" b="1" dirty="0">
                <a:solidFill>
                  <a:schemeClr val="dk1"/>
                </a:solidFill>
                <a:latin typeface="Malgun Gothic"/>
                <a:ea typeface="Malgun Gothic"/>
                <a:cs typeface="Malgun Gothic"/>
                <a:sym typeface="Malgun Gothic"/>
              </a:rPr>
              <a:t>16일		</a:t>
            </a:r>
            <a:r>
              <a:rPr lang="en-US" sz="1250" b="1" dirty="0" err="1">
                <a:solidFill>
                  <a:schemeClr val="dk1"/>
                </a:solidFill>
                <a:latin typeface="Malgun Gothic"/>
                <a:ea typeface="Malgun Gothic"/>
                <a:cs typeface="Malgun Gothic"/>
                <a:sym typeface="Malgun Gothic"/>
              </a:rPr>
              <a:t>유수지</a:t>
            </a:r>
            <a:r>
              <a:rPr lang="en-US" sz="1250" b="1" dirty="0">
                <a:solidFill>
                  <a:schemeClr val="dk1"/>
                </a:solidFill>
                <a:latin typeface="Malgun Gothic"/>
                <a:ea typeface="Malgun Gothic"/>
                <a:cs typeface="Malgun Gothic"/>
                <a:sym typeface="Malgun Gothic"/>
              </a:rPr>
              <a:t>	20/03/16	20/03/16	</a:t>
            </a:r>
            <a:r>
              <a:rPr lang="en-US" sz="1250" b="1" dirty="0" err="1">
                <a:solidFill>
                  <a:schemeClr val="dk1"/>
                </a:solidFill>
                <a:latin typeface="Malgun Gothic"/>
                <a:ea typeface="Malgun Gothic"/>
                <a:cs typeface="Malgun Gothic"/>
                <a:sym typeface="Malgun Gothic"/>
              </a:rPr>
              <a:t>정상출석</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Clr>
                <a:schemeClr val="dk1"/>
              </a:buClr>
              <a:buSzPts val="1100"/>
              <a:buFont typeface="Arial"/>
              <a:buNone/>
            </a:pPr>
            <a:r>
              <a:rPr lang="en-US" sz="1250" b="1" dirty="0">
                <a:solidFill>
                  <a:schemeClr val="dk1"/>
                </a:solidFill>
                <a:latin typeface="Malgun Gothic"/>
                <a:ea typeface="Malgun Gothic"/>
                <a:cs typeface="Malgun Gothic"/>
                <a:sym typeface="Malgun Gothic"/>
              </a:rPr>
              <a:t>16일		</a:t>
            </a:r>
            <a:r>
              <a:rPr lang="en-US" sz="1250" b="1" dirty="0" err="1">
                <a:solidFill>
                  <a:schemeClr val="dk1"/>
                </a:solidFill>
                <a:latin typeface="Malgun Gothic"/>
                <a:ea typeface="Malgun Gothic"/>
                <a:cs typeface="Malgun Gothic"/>
                <a:sym typeface="Malgun Gothic"/>
              </a:rPr>
              <a:t>천혜희</a:t>
            </a:r>
            <a:r>
              <a:rPr lang="en-US" sz="1250" b="1" dirty="0">
                <a:solidFill>
                  <a:schemeClr val="dk1"/>
                </a:solidFill>
                <a:latin typeface="Malgun Gothic"/>
                <a:ea typeface="Malgun Gothic"/>
                <a:cs typeface="Malgun Gothic"/>
                <a:sym typeface="Malgun Gothic"/>
              </a:rPr>
              <a:t>	20/03/16	20/03/16	</a:t>
            </a:r>
            <a:r>
              <a:rPr lang="en-US" sz="1250" b="1" dirty="0" err="1">
                <a:solidFill>
                  <a:schemeClr val="dk1"/>
                </a:solidFill>
                <a:latin typeface="Malgun Gothic"/>
                <a:ea typeface="Malgun Gothic"/>
                <a:cs typeface="Malgun Gothic"/>
                <a:sym typeface="Malgun Gothic"/>
              </a:rPr>
              <a:t>정상출석</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Clr>
                <a:schemeClr val="dk1"/>
              </a:buClr>
              <a:buSzPts val="1100"/>
              <a:buFont typeface="Arial"/>
              <a:buNone/>
            </a:pPr>
            <a:r>
              <a:rPr lang="en-US" sz="1250" b="1" dirty="0">
                <a:solidFill>
                  <a:schemeClr val="dk1"/>
                </a:solidFill>
                <a:latin typeface="Malgun Gothic"/>
                <a:ea typeface="Malgun Gothic"/>
                <a:cs typeface="Malgun Gothic"/>
                <a:sym typeface="Malgun Gothic"/>
              </a:rPr>
              <a:t>16일		</a:t>
            </a:r>
            <a:r>
              <a:rPr lang="en-US" sz="1250" b="1" dirty="0" err="1">
                <a:solidFill>
                  <a:schemeClr val="dk1"/>
                </a:solidFill>
                <a:latin typeface="Malgun Gothic"/>
                <a:ea typeface="Malgun Gothic"/>
                <a:cs typeface="Malgun Gothic"/>
                <a:sym typeface="Malgun Gothic"/>
              </a:rPr>
              <a:t>김예우</a:t>
            </a:r>
            <a:r>
              <a:rPr lang="en-US" sz="1250" b="1" dirty="0">
                <a:solidFill>
                  <a:schemeClr val="dk1"/>
                </a:solidFill>
                <a:latin typeface="Malgun Gothic"/>
                <a:ea typeface="Malgun Gothic"/>
                <a:cs typeface="Malgun Gothic"/>
                <a:sym typeface="Malgun Gothic"/>
              </a:rPr>
              <a:t>	20/03/16	20/03/16	</a:t>
            </a:r>
            <a:r>
              <a:rPr lang="en-US" sz="1250" b="1" dirty="0" err="1">
                <a:solidFill>
                  <a:schemeClr val="dk1"/>
                </a:solidFill>
                <a:latin typeface="Malgun Gothic"/>
                <a:ea typeface="Malgun Gothic"/>
                <a:cs typeface="Malgun Gothic"/>
                <a:sym typeface="Malgun Gothic"/>
              </a:rPr>
              <a:t>조퇴</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Clr>
                <a:schemeClr val="dk1"/>
              </a:buClr>
              <a:buSzPts val="1100"/>
              <a:buFont typeface="Arial"/>
              <a:buNone/>
            </a:pPr>
            <a:r>
              <a:rPr lang="en-US" sz="1250" b="1" dirty="0">
                <a:solidFill>
                  <a:schemeClr val="dk1"/>
                </a:solidFill>
                <a:latin typeface="Malgun Gothic"/>
                <a:ea typeface="Malgun Gothic"/>
                <a:cs typeface="Malgun Gothic"/>
                <a:sym typeface="Malgun Gothic"/>
              </a:rPr>
              <a:t>16일		</a:t>
            </a:r>
            <a:r>
              <a:rPr lang="en-US" sz="1250" b="1" dirty="0" err="1">
                <a:solidFill>
                  <a:schemeClr val="dk1"/>
                </a:solidFill>
                <a:latin typeface="Malgun Gothic"/>
                <a:ea typeface="Malgun Gothic"/>
                <a:cs typeface="Malgun Gothic"/>
                <a:sym typeface="Malgun Gothic"/>
              </a:rPr>
              <a:t>천예정</a:t>
            </a:r>
            <a:r>
              <a:rPr lang="en-US" sz="1250" b="1" dirty="0">
                <a:solidFill>
                  <a:schemeClr val="dk1"/>
                </a:solidFill>
                <a:latin typeface="Malgun Gothic"/>
                <a:ea typeface="Malgun Gothic"/>
                <a:cs typeface="Malgun Gothic"/>
                <a:sym typeface="Malgun Gothic"/>
              </a:rPr>
              <a:t>	20/03/16	20/03/16	</a:t>
            </a:r>
            <a:r>
              <a:rPr lang="en-US" sz="1250" b="1" dirty="0" err="1">
                <a:solidFill>
                  <a:schemeClr val="dk1"/>
                </a:solidFill>
                <a:latin typeface="Malgun Gothic"/>
                <a:ea typeface="Malgun Gothic"/>
                <a:cs typeface="Malgun Gothic"/>
                <a:sym typeface="Malgun Gothic"/>
              </a:rPr>
              <a:t>지각</a:t>
            </a: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250" b="1">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endParaRPr sz="1250" b="1" i="0" u="none" strike="noStrike" cap="none">
              <a:solidFill>
                <a:schemeClr val="dk1"/>
              </a:solidFill>
              <a:latin typeface="Malgun Gothic"/>
              <a:ea typeface="Malgun Gothic"/>
              <a:cs typeface="Malgun Gothic"/>
              <a:sym typeface="Malgun Gothic"/>
            </a:endParaRPr>
          </a:p>
          <a:p>
            <a:pPr marL="0" marR="0" lvl="0" indent="0" algn="l" rtl="0">
              <a:spcBef>
                <a:spcPts val="0"/>
              </a:spcBef>
              <a:spcAft>
                <a:spcPts val="0"/>
              </a:spcAft>
              <a:buNone/>
            </a:pPr>
            <a:r>
              <a:rPr lang="en-US" sz="1250" b="1" i="0" u="none" strike="noStrike" cap="none" dirty="0">
                <a:solidFill>
                  <a:schemeClr val="dk1"/>
                </a:solidFill>
                <a:latin typeface="Malgun Gothic"/>
                <a:ea typeface="Malgun Gothic"/>
                <a:cs typeface="Malgun Gothic"/>
                <a:sym typeface="Malgun Gothic"/>
              </a:rPr>
              <a:t>z. 뒤로가기</a:t>
            </a:r>
            <a:br>
              <a:rPr lang="en-US" sz="1250" b="1" i="0" u="none" strike="noStrike" cap="none" dirty="0">
                <a:solidFill>
                  <a:schemeClr val="dk1"/>
                </a:solidFill>
                <a:latin typeface="Malgun Gothic"/>
                <a:ea typeface="Malgun Gothic"/>
                <a:cs typeface="Malgun Gothic"/>
                <a:sym typeface="Malgun Gothic"/>
              </a:rPr>
            </a:br>
            <a:r>
              <a:rPr lang="en-US" sz="1250" b="1" i="0" u="none" strike="noStrike" cap="none" dirty="0" smtClean="0">
                <a:solidFill>
                  <a:schemeClr val="dk1"/>
                </a:solidFill>
                <a:latin typeface="Malgun Gothic"/>
                <a:ea typeface="Malgun Gothic"/>
                <a:cs typeface="Malgun Gothic"/>
                <a:sym typeface="Malgun Gothic"/>
              </a:rPr>
              <a:t>==================================================================</a:t>
            </a:r>
            <a:r>
              <a:rPr lang="en-US" sz="1250" b="1" i="0" u="none" strike="noStrike" cap="none" dirty="0">
                <a:solidFill>
                  <a:schemeClr val="dk1"/>
                </a:solidFill>
                <a:latin typeface="Malgun Gothic"/>
                <a:ea typeface="Malgun Gothic"/>
                <a:cs typeface="Malgun Gothic"/>
                <a:sym typeface="Malgun Gothic"/>
              </a:rPr>
              <a:t/>
            </a:r>
            <a:br>
              <a:rPr lang="en-US" sz="1250" b="1" i="0" u="none" strike="noStrike" cap="none" dirty="0">
                <a:solidFill>
                  <a:schemeClr val="dk1"/>
                </a:solidFill>
                <a:latin typeface="Malgun Gothic"/>
                <a:ea typeface="Malgun Gothic"/>
                <a:cs typeface="Malgun Gothic"/>
                <a:sym typeface="Malgun Gothic"/>
              </a:rPr>
            </a:br>
            <a:endParaRPr sz="125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3"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grpSp>
        <p:nvGrpSpPr>
          <p:cNvPr id="2" name="그룹 3"/>
          <p:cNvGrpSpPr/>
          <p:nvPr/>
        </p:nvGrpSpPr>
        <p:grpSpPr>
          <a:xfrm>
            <a:off x="148046" y="191589"/>
            <a:ext cx="8847908" cy="463142"/>
            <a:chOff x="148046" y="191589"/>
            <a:chExt cx="8847908" cy="463142"/>
          </a:xfrm>
        </p:grpSpPr>
        <p:sp>
          <p:nvSpPr>
            <p:cNvPr id="5" name="TextBox 4"/>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6" name="직선 연결선 5"/>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7" name="Google Shape;548;p10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8000" b="1" dirty="0"/>
              <a:t>3.학생</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92"/>
          <p:cNvSpPr txBox="1"/>
          <p:nvPr/>
        </p:nvSpPr>
        <p:spPr>
          <a:xfrm>
            <a:off x="1221425" y="711832"/>
            <a:ext cx="7068300" cy="52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60"/>
              <a:buFont typeface="Malgun Gothic"/>
              <a:buNone/>
            </a:pP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t>
            </a:r>
            <a:r>
              <a:rPr lang="en-US" sz="1260" b="1" dirty="0" err="1">
                <a:solidFill>
                  <a:schemeClr val="dk1"/>
                </a:solidFill>
                <a:latin typeface="Malgun Gothic"/>
                <a:ea typeface="Malgun Gothic"/>
                <a:cs typeface="Malgun Gothic"/>
                <a:sym typeface="Malgun Gothic"/>
              </a:rPr>
              <a:t>학생</a:t>
            </a: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1. 로그인</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0. 뒤로가기</a:t>
            </a:r>
            <a:br>
              <a:rPr lang="en-US" sz="1260" b="1" dirty="0">
                <a:solidFill>
                  <a:schemeClr val="dk1"/>
                </a:solidFill>
                <a:latin typeface="Malgun Gothic"/>
                <a:ea typeface="Malgun Gothic"/>
                <a:cs typeface="Malgun Gothic"/>
                <a:sym typeface="Malgun Gothic"/>
              </a:rPr>
            </a:b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260"/>
              <a:buFont typeface="Malgun Gothic"/>
              <a:buNone/>
            </a:pP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260"/>
              <a:buFont typeface="Malgun Gothic"/>
              <a:buNone/>
            </a:pP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로그인</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Clr>
                <a:schemeClr val="dk1"/>
              </a:buClr>
              <a:buSzPts val="1260"/>
              <a:buFont typeface="Malgun Gothic"/>
              <a:buNone/>
            </a:pP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ID   :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PW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
            </a:r>
            <a:br>
              <a:rPr lang="en-US" sz="1260" b="1" dirty="0">
                <a:solidFill>
                  <a:schemeClr val="dk1"/>
                </a:solidFill>
                <a:latin typeface="Malgun Gothic"/>
                <a:ea typeface="Malgun Gothic"/>
                <a:cs typeface="Malgun Gothic"/>
                <a:sym typeface="Malgun Gothic"/>
              </a:rPr>
            </a:br>
            <a:r>
              <a:rPr lang="en-US" sz="1260" b="1" dirty="0">
                <a:solidFill>
                  <a:schemeClr val="dk1"/>
                </a:solidFill>
                <a:latin typeface="Malgun Gothic"/>
                <a:ea typeface="Malgun Gothic"/>
                <a:cs typeface="Malgun Gothic"/>
                <a:sym typeface="Malgun Gothic"/>
              </a:rPr>
              <a:t>===========================================================</a:t>
            </a:r>
            <a:endParaRPr>
              <a:latin typeface="Malgun Gothic"/>
              <a:ea typeface="Malgun Gothic"/>
              <a:cs typeface="Malgun Gothic"/>
              <a:sym typeface="Malgun Gothic"/>
            </a:endParaRPr>
          </a:p>
        </p:txBody>
      </p:sp>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124;p21"/>
          <p:cNvSpPr txBox="1">
            <a:spLocks noGrp="1"/>
          </p:cNvSpPr>
          <p:nvPr>
            <p:ph type="ctrTitle"/>
          </p:nvPr>
        </p:nvSpPr>
        <p:spPr>
          <a:xfrm>
            <a:off x="685800" y="714350"/>
            <a:ext cx="85218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260"/>
              <a:buFont typeface="Malgun Gothic"/>
              <a:buNone/>
            </a:pPr>
            <a:r>
              <a:rPr lang="en-US" sz="1260" b="1" dirty="0"/>
              <a:t>===========================================================</a:t>
            </a:r>
            <a:br>
              <a:rPr lang="en-US" sz="1260" b="1" dirty="0"/>
            </a:br>
            <a:r>
              <a:rPr lang="en-US" sz="1260" b="1" dirty="0" smtClean="0"/>
              <a:t>			</a:t>
            </a:r>
            <a:r>
              <a:rPr lang="en-US" sz="1260" b="1" dirty="0" err="1" smtClean="0"/>
              <a:t>교사</a:t>
            </a:r>
            <a:r>
              <a:rPr lang="en-US" sz="1260" b="1" dirty="0" smtClean="0"/>
              <a:t> </a:t>
            </a:r>
            <a:r>
              <a:rPr lang="en-US" sz="1260" b="1" dirty="0" err="1"/>
              <a:t>계정</a:t>
            </a:r>
            <a:r>
              <a:rPr lang="en-US" sz="1260" b="1" dirty="0"/>
              <a:t> </a:t>
            </a:r>
            <a:r>
              <a:rPr lang="en-US" sz="1260" b="1" dirty="0" err="1"/>
              <a:t>관리</a:t>
            </a:r>
            <a:r>
              <a:rPr lang="en-US" sz="1260" b="1" dirty="0"/>
              <a:t/>
            </a:r>
            <a:br>
              <a:rPr lang="en-US" sz="1260" b="1" dirty="0"/>
            </a:br>
            <a:r>
              <a:rPr lang="en-US" sz="1260" b="1" dirty="0"/>
              <a:t>===========================================================       </a:t>
            </a:r>
            <a:br>
              <a:rPr lang="en-US" sz="1260" b="1" dirty="0"/>
            </a:br>
            <a:r>
              <a:rPr lang="en-US" sz="1260" b="1" dirty="0"/>
              <a:t> ■ </a:t>
            </a:r>
            <a:r>
              <a:rPr lang="en-US" sz="1260" b="1" dirty="0" err="1"/>
              <a:t>홍길동</a:t>
            </a:r>
            <a:r>
              <a:rPr lang="en-US" sz="1260" b="1" dirty="0"/>
              <a:t> </a:t>
            </a:r>
            <a:r>
              <a:rPr lang="en-US" sz="1260" b="1" dirty="0" err="1"/>
              <a:t>님의</a:t>
            </a:r>
            <a:r>
              <a:rPr lang="en-US" sz="1260" b="1" dirty="0"/>
              <a:t> </a:t>
            </a:r>
            <a:r>
              <a:rPr lang="en-US" sz="1260" b="1" dirty="0" err="1"/>
              <a:t>정보입니다</a:t>
            </a:r>
            <a:r>
              <a:rPr lang="en-US" sz="1260" b="1" dirty="0"/>
              <a:t>.</a:t>
            </a:r>
            <a:br>
              <a:rPr lang="en-US" sz="1260" b="1" dirty="0"/>
            </a:br>
            <a:r>
              <a:rPr lang="en-US" sz="1260" b="1" dirty="0" err="1"/>
              <a:t>과정</a:t>
            </a:r>
            <a:r>
              <a:rPr lang="en-US" sz="1260" b="1" dirty="0"/>
              <a:t> : </a:t>
            </a:r>
            <a:r>
              <a:rPr lang="en-US" sz="1260" b="1" dirty="0" err="1"/>
              <a:t>JAVA를</a:t>
            </a:r>
            <a:r>
              <a:rPr lang="en-US" sz="1260" b="1" dirty="0"/>
              <a:t> </a:t>
            </a:r>
            <a:r>
              <a:rPr lang="en-US" sz="1260" b="1" dirty="0" err="1"/>
              <a:t>이용한</a:t>
            </a:r>
            <a:r>
              <a:rPr lang="en-US" sz="1260" b="1" dirty="0"/>
              <a:t> ..</a:t>
            </a: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a:t>
            </a:r>
            <a:r>
              <a:rPr lang="en-US" sz="1260" b="1" dirty="0" err="1"/>
              <a:t>과목명</a:t>
            </a:r>
            <a:r>
              <a:rPr lang="en-US" sz="1260" b="1" dirty="0"/>
              <a:t>]		[</a:t>
            </a:r>
            <a:r>
              <a:rPr lang="en-US" sz="1260" b="1" dirty="0" err="1"/>
              <a:t>과목기간</a:t>
            </a:r>
            <a:r>
              <a:rPr lang="en-US" sz="1260" b="1" dirty="0"/>
              <a:t>]	[</a:t>
            </a:r>
            <a:r>
              <a:rPr lang="en-US" sz="1260" b="1" dirty="0" err="1"/>
              <a:t>교재명</a:t>
            </a:r>
            <a:r>
              <a:rPr lang="en-US" sz="1260" b="1" dirty="0"/>
              <a:t>]</a:t>
            </a:r>
            <a:endParaRPr sz="1260" b="1"/>
          </a:p>
          <a:p>
            <a:pPr marL="0" lvl="0" indent="0" algn="l" rtl="0">
              <a:spcBef>
                <a:spcPts val="0"/>
              </a:spcBef>
              <a:spcAft>
                <a:spcPts val="0"/>
              </a:spcAft>
              <a:buClr>
                <a:schemeClr val="dk1"/>
              </a:buClr>
              <a:buSzPts val="1260"/>
              <a:buFont typeface="Malgun Gothic"/>
              <a:buNone/>
            </a:pPr>
            <a:r>
              <a:rPr lang="en-US" sz="1260" b="1" dirty="0"/>
              <a:t>JAVA Testing	 67일	</a:t>
            </a:r>
            <a:r>
              <a:rPr lang="en-US" sz="1260" b="1" dirty="0" smtClean="0"/>
              <a:t> </a:t>
            </a:r>
            <a:r>
              <a:rPr lang="en-US" sz="1260" b="1" dirty="0" err="1"/>
              <a:t>혼자</a:t>
            </a:r>
            <a:r>
              <a:rPr lang="en-US" sz="1260" b="1" dirty="0"/>
              <a:t> </a:t>
            </a:r>
            <a:r>
              <a:rPr lang="en-US" sz="1260" b="1" dirty="0" err="1"/>
              <a:t>공부하는</a:t>
            </a:r>
            <a:r>
              <a:rPr lang="en-US" sz="1260" b="1" dirty="0"/>
              <a:t> ..</a:t>
            </a:r>
            <a:br>
              <a:rPr lang="en-US" sz="1260" b="1" dirty="0"/>
            </a:br>
            <a:r>
              <a:rPr lang="en-US" sz="1260" b="1" dirty="0"/>
              <a:t/>
            </a:r>
            <a:br>
              <a:rPr lang="en-US" sz="1260" b="1" dirty="0"/>
            </a:br>
            <a:endParaRPr sz="1260" b="1"/>
          </a:p>
          <a:p>
            <a:pPr marL="0" lvl="0" indent="0" algn="l" rtl="0">
              <a:spcBef>
                <a:spcPts val="0"/>
              </a:spcBef>
              <a:spcAft>
                <a:spcPts val="0"/>
              </a:spcAft>
              <a:buClr>
                <a:schemeClr val="dk1"/>
              </a:buClr>
              <a:buSzPts val="1260"/>
              <a:buFont typeface="Malgun Gothic"/>
              <a:buNone/>
            </a:pPr>
            <a:r>
              <a:rPr lang="en-US" sz="1260" b="1" dirty="0"/>
              <a:t>0. </a:t>
            </a:r>
            <a:r>
              <a:rPr lang="en-US" sz="1260" b="1" dirty="0" err="1"/>
              <a:t>처음으로</a:t>
            </a:r>
            <a:r>
              <a:rPr lang="en-US" sz="1260" b="1" dirty="0"/>
              <a:t> </a:t>
            </a:r>
            <a:r>
              <a:rPr lang="en-US" sz="1260" b="1" dirty="0" err="1"/>
              <a:t>가기</a:t>
            </a:r>
            <a:endParaRPr sz="1260" b="1"/>
          </a:p>
          <a:p>
            <a:pPr marL="0" lvl="0" indent="0" algn="l" rtl="0">
              <a:spcBef>
                <a:spcPts val="0"/>
              </a:spcBef>
              <a:spcAft>
                <a:spcPts val="0"/>
              </a:spcAft>
              <a:buClr>
                <a:schemeClr val="dk1"/>
              </a:buClr>
              <a:buSzPts val="1260"/>
              <a:buFont typeface="Malgun Gothic"/>
              <a:buNone/>
            </a:pPr>
            <a:r>
              <a:rPr lang="en-US" sz="1260" b="1" dirty="0"/>
              <a:t/>
            </a:r>
            <a:br>
              <a:rPr lang="en-US" sz="1260" b="1" dirty="0"/>
            </a:br>
            <a:r>
              <a:rPr lang="en-US" sz="1260" b="1" dirty="0"/>
              <a:t>===========================================================</a:t>
            </a:r>
            <a:endParaRPr sz="900" b="1"/>
          </a:p>
          <a:p>
            <a:pPr marL="0" lvl="0" indent="0" algn="l" rtl="0">
              <a:spcBef>
                <a:spcPts val="0"/>
              </a:spcBef>
              <a:spcAft>
                <a:spcPts val="0"/>
              </a:spcAft>
              <a:buClr>
                <a:schemeClr val="dk1"/>
              </a:buClr>
              <a:buSzPts val="1260"/>
              <a:buFont typeface="Malgun Gothic"/>
              <a:buNone/>
            </a:pPr>
            <a:endParaRPr sz="900" b="1"/>
          </a:p>
          <a:p>
            <a:pPr marL="0" lvl="0" indent="0" algn="l" rtl="0">
              <a:spcBef>
                <a:spcPts val="0"/>
              </a:spcBef>
              <a:spcAft>
                <a:spcPts val="0"/>
              </a:spcAft>
              <a:buClr>
                <a:schemeClr val="dk1"/>
              </a:buClr>
              <a:buSzPts val="1260"/>
              <a:buFont typeface="Malgun Gothic"/>
              <a:buNone/>
            </a:pPr>
            <a:r>
              <a:rPr lang="en-US" sz="1250" b="1" dirty="0" err="1"/>
              <a:t>입력</a:t>
            </a:r>
            <a:r>
              <a:rPr lang="en-US" sz="1250" b="1" dirty="0"/>
              <a:t> : </a:t>
            </a:r>
            <a:endParaRPr sz="1250"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3"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58;p107"/>
          <p:cNvSpPr txBox="1"/>
          <p:nvPr/>
        </p:nvSpPr>
        <p:spPr>
          <a:xfrm>
            <a:off x="971125" y="730850"/>
            <a:ext cx="7408500" cy="590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260"/>
              <a:buFont typeface="Malgun Gothic"/>
              <a:buNone/>
            </a:pPr>
            <a:r>
              <a:rPr lang="en-US" sz="1260" b="1" dirty="0">
                <a:solidFill>
                  <a:schemeClr val="dk1"/>
                </a:solidFill>
                <a:latin typeface="Malgun Gothic"/>
                <a:ea typeface="Malgun Gothic"/>
                <a:cs typeface="Malgun Gothic"/>
                <a:sym typeface="Malgun Gothic"/>
              </a:rPr>
              <a:t>==============================================================</a:t>
            </a:r>
            <a:br>
              <a:rPr lang="en-US" sz="1260" b="1" dirty="0">
                <a:solidFill>
                  <a:schemeClr val="dk1"/>
                </a:solidFill>
                <a:latin typeface="Malgun Gothic"/>
                <a:ea typeface="Malgun Gothic"/>
                <a:cs typeface="Malgun Gothic"/>
                <a:sym typeface="Malgun Gothic"/>
              </a:rPr>
            </a:br>
            <a:r>
              <a:rPr lang="en-US" sz="1260" b="1" dirty="0" err="1">
                <a:solidFill>
                  <a:schemeClr val="dk1"/>
                </a:solidFill>
                <a:latin typeface="Malgun Gothic"/>
                <a:ea typeface="Malgun Gothic"/>
                <a:cs typeface="Malgun Gothic"/>
                <a:sym typeface="Malgun Gothic"/>
              </a:rPr>
              <a:t>학생</a:t>
            </a:r>
            <a:endParaRPr sz="1260" b="1">
              <a:solidFill>
                <a:schemeClr val="dk1"/>
              </a:solidFill>
              <a:latin typeface="Malgun Gothic"/>
              <a:ea typeface="Malgun Gothic"/>
              <a:cs typeface="Malgun Gothic"/>
              <a:sym typeface="Malgun Gothic"/>
            </a:endParaRPr>
          </a:p>
          <a:p>
            <a:pPr marL="0" lvl="0" indent="0" algn="ctr" rtl="0">
              <a:spcBef>
                <a:spcPts val="0"/>
              </a:spcBef>
              <a:spcAft>
                <a:spcPts val="0"/>
              </a:spcAft>
              <a:buClr>
                <a:schemeClr val="dk1"/>
              </a:buClr>
              <a:buSzPts val="1260"/>
              <a:buFont typeface="Malgun Gothic"/>
              <a:buNone/>
            </a:pPr>
            <a:r>
              <a:rPr lang="en-US" sz="1260" b="1" dirty="0">
                <a:solidFill>
                  <a:schemeClr val="dk1"/>
                </a:solidFill>
                <a:latin typeface="Malgun Gothic"/>
                <a:ea typeface="Malgun Gothic"/>
                <a:cs typeface="Malgun Gothic"/>
                <a:sym typeface="Malgun Gothic"/>
              </a:rPr>
              <a:t>==============================================================</a:t>
            </a:r>
            <a:endParaRPr sz="1260" b="1">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err="1">
                <a:solidFill>
                  <a:schemeClr val="dk1"/>
                </a:solidFill>
                <a:latin typeface="맑은 고딕" pitchFamily="50" charset="-127"/>
                <a:ea typeface="맑은 고딕" pitchFamily="50" charset="-127"/>
                <a:cs typeface="Malgun Gothic"/>
                <a:sym typeface="Malgun Gothic"/>
              </a:rPr>
              <a:t>이름</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smtClean="0">
                <a:solidFill>
                  <a:schemeClr val="dk1"/>
                </a:solidFill>
                <a:latin typeface="맑은 고딕" pitchFamily="50" charset="-127"/>
                <a:ea typeface="맑은 고딕" pitchFamily="50" charset="-127"/>
                <a:cs typeface="Malgun Gothic"/>
                <a:sym typeface="Malgun Gothic"/>
              </a:rPr>
              <a:t>주민등록번호</a:t>
            </a:r>
            <a:r>
              <a:rPr lang="en-US" sz="1200" b="1" dirty="0" smtClean="0">
                <a:solidFill>
                  <a:schemeClr val="dk1"/>
                </a:solidFill>
                <a:latin typeface="맑은 고딕" pitchFamily="50" charset="-127"/>
                <a:ea typeface="맑은 고딕" pitchFamily="50" charset="-127"/>
                <a:cs typeface="Malgun Gothic"/>
                <a:sym typeface="Malgun Gothic"/>
              </a:rPr>
              <a:t> </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전화번호</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등록일</a:t>
            </a:r>
            <a:r>
              <a:rPr lang="en-US" sz="1200" b="1" dirty="0">
                <a:solidFill>
                  <a:schemeClr val="dk1"/>
                </a:solidFill>
                <a:latin typeface="맑은 고딕" pitchFamily="50" charset="-127"/>
                <a:ea typeface="맑은 고딕" pitchFamily="50" charset="-127"/>
                <a:cs typeface="Malgun Gothic"/>
                <a:sym typeface="Malgun Gothic"/>
              </a:rPr>
              <a:t> </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a:solidFill>
                  <a:schemeClr val="dk1"/>
                </a:solidFill>
                <a:latin typeface="맑은 고딕" pitchFamily="50" charset="-127"/>
                <a:ea typeface="맑은 고딕" pitchFamily="50" charset="-127"/>
                <a:cs typeface="Malgun Gothic"/>
                <a:sym typeface="Malgun Gothic"/>
              </a:rPr>
              <a:t>--------------------------------------------------------------------------------------------------------------</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err="1">
                <a:solidFill>
                  <a:schemeClr val="dk1"/>
                </a:solidFill>
                <a:latin typeface="맑은 고딕" pitchFamily="50" charset="-127"/>
                <a:ea typeface="맑은 고딕" pitchFamily="50" charset="-127"/>
                <a:cs typeface="Malgun Gothic"/>
                <a:sym typeface="Malgun Gothic"/>
              </a:rPr>
              <a:t>최정원</a:t>
            </a:r>
            <a:r>
              <a:rPr lang="en-US" sz="1200" b="1" dirty="0">
                <a:solidFill>
                  <a:schemeClr val="dk1"/>
                </a:solidFill>
                <a:latin typeface="맑은 고딕" pitchFamily="50" charset="-127"/>
                <a:ea typeface="맑은 고딕" pitchFamily="50" charset="-127"/>
                <a:cs typeface="Malgun Gothic"/>
                <a:sym typeface="Malgun Gothic"/>
              </a:rPr>
              <a:t> 	940613-1150008 		010-3390-6671 	2020-01-02</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Clr>
                <a:schemeClr val="dk1"/>
              </a:buClr>
              <a:buSzPts val="1100"/>
              <a:buFont typeface="Arial"/>
              <a:buNone/>
            </a:pPr>
            <a:r>
              <a:rPr lang="en-US" sz="1200" b="1" dirty="0">
                <a:solidFill>
                  <a:schemeClr val="dk1"/>
                </a:solidFill>
                <a:latin typeface="맑은 고딕" pitchFamily="50" charset="-127"/>
                <a:ea typeface="맑은 고딕" pitchFamily="50" charset="-127"/>
                <a:cs typeface="Malgun Gothic"/>
                <a:sym typeface="Malgun Gothic"/>
              </a:rPr>
              <a:t>--------------------------------------------------------------------------------------------------------------</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smtClean="0">
                <a:solidFill>
                  <a:schemeClr val="dk1"/>
                </a:solidFill>
                <a:latin typeface="맑은 고딕" pitchFamily="50" charset="-127"/>
                <a:ea typeface="맑은 고딕" pitchFamily="50" charset="-127"/>
                <a:cs typeface="Malgun Gothic"/>
                <a:sym typeface="Malgun Gothic"/>
              </a:rPr>
              <a:t>	</a:t>
            </a:r>
            <a:r>
              <a:rPr lang="en-US" sz="1200" b="1" dirty="0" err="1" smtClean="0">
                <a:solidFill>
                  <a:schemeClr val="dk1"/>
                </a:solidFill>
                <a:latin typeface="맑은 고딕" pitchFamily="50" charset="-127"/>
                <a:ea typeface="맑은 고딕" pitchFamily="50" charset="-127"/>
                <a:cs typeface="Malgun Gothic"/>
                <a:sym typeface="Malgun Gothic"/>
              </a:rPr>
              <a:t>과정명</a:t>
            </a:r>
            <a:r>
              <a:rPr lang="en-US" sz="1200" b="1" dirty="0" smtClean="0">
                <a:solidFill>
                  <a:schemeClr val="dk1"/>
                </a:solidFill>
                <a:latin typeface="맑은 고딕" pitchFamily="50" charset="-127"/>
                <a:ea typeface="맑은 고딕" pitchFamily="50" charset="-127"/>
                <a:cs typeface="Malgun Gothic"/>
                <a:sym typeface="Malgun Gothic"/>
              </a:rPr>
              <a:t>		</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과정시작일</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smtClean="0">
                <a:solidFill>
                  <a:schemeClr val="dk1"/>
                </a:solidFill>
                <a:latin typeface="맑은 고딕" pitchFamily="50" charset="-127"/>
                <a:ea typeface="맑은 고딕" pitchFamily="50" charset="-127"/>
                <a:cs typeface="Malgun Gothic"/>
                <a:sym typeface="Malgun Gothic"/>
              </a:rPr>
              <a:t>과정종료일</a:t>
            </a:r>
            <a:r>
              <a:rPr lang="en-US" sz="1200" b="1" dirty="0" smtClean="0">
                <a:solidFill>
                  <a:schemeClr val="dk1"/>
                </a:solidFill>
                <a:latin typeface="맑은 고딕" pitchFamily="50" charset="-127"/>
                <a:ea typeface="맑은 고딕" pitchFamily="50" charset="-127"/>
                <a:cs typeface="Malgun Gothic"/>
                <a:sym typeface="Malgun Gothic"/>
              </a:rPr>
              <a:t> </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smtClean="0">
                <a:solidFill>
                  <a:schemeClr val="dk1"/>
                </a:solidFill>
                <a:latin typeface="맑은 고딕" pitchFamily="50" charset="-127"/>
                <a:ea typeface="맑은 고딕" pitchFamily="50" charset="-127"/>
                <a:cs typeface="Malgun Gothic"/>
                <a:sym typeface="Malgun Gothic"/>
              </a:rPr>
              <a:t>강의실명</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a:solidFill>
                  <a:schemeClr val="dk1"/>
                </a:solidFill>
                <a:latin typeface="맑은 고딕" pitchFamily="50" charset="-127"/>
                <a:ea typeface="맑은 고딕" pitchFamily="50" charset="-127"/>
                <a:cs typeface="Malgun Gothic"/>
                <a:sym typeface="Malgun Gothic"/>
              </a:rPr>
              <a:t>--------------------------------------------------------------------------------------------------------------</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err="1">
                <a:solidFill>
                  <a:schemeClr val="dk1"/>
                </a:solidFill>
                <a:latin typeface="맑은 고딕" pitchFamily="50" charset="-127"/>
                <a:ea typeface="맑은 고딕" pitchFamily="50" charset="-127"/>
                <a:cs typeface="Malgun Gothic"/>
                <a:sym typeface="Malgun Gothic"/>
              </a:rPr>
              <a:t>JAVA기반의</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스마트</a:t>
            </a:r>
            <a:r>
              <a:rPr lang="en-US" sz="1200" b="1" dirty="0">
                <a:solidFill>
                  <a:schemeClr val="dk1"/>
                </a:solidFill>
                <a:latin typeface="맑은 고딕" pitchFamily="50" charset="-127"/>
                <a:ea typeface="맑은 고딕" pitchFamily="50" charset="-127"/>
                <a:cs typeface="Malgun Gothic"/>
                <a:sym typeface="Malgun Gothic"/>
              </a:rPr>
              <a:t> 웹 </a:t>
            </a:r>
            <a:r>
              <a:rPr lang="en-US" sz="1200" b="1" dirty="0" err="1">
                <a:solidFill>
                  <a:schemeClr val="dk1"/>
                </a:solidFill>
                <a:latin typeface="맑은 고딕" pitchFamily="50" charset="-127"/>
                <a:ea typeface="맑은 고딕" pitchFamily="50" charset="-127"/>
                <a:cs typeface="Malgun Gothic"/>
                <a:sym typeface="Malgun Gothic"/>
              </a:rPr>
              <a:t>앱콘텐츠</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양성과정</a:t>
            </a:r>
            <a:r>
              <a:rPr lang="en-US" sz="1200" b="1" dirty="0">
                <a:solidFill>
                  <a:schemeClr val="dk1"/>
                </a:solidFill>
                <a:latin typeface="맑은 고딕" pitchFamily="50" charset="-127"/>
                <a:ea typeface="맑은 고딕" pitchFamily="50" charset="-127"/>
                <a:cs typeface="Malgun Gothic"/>
                <a:sym typeface="Malgun Gothic"/>
              </a:rPr>
              <a:t> 	20/01/20	</a:t>
            </a:r>
            <a:r>
              <a:rPr lang="en-US" sz="1200" b="1" dirty="0" smtClean="0">
                <a:solidFill>
                  <a:schemeClr val="dk1"/>
                </a:solidFill>
                <a:latin typeface="맑은 고딕" pitchFamily="50" charset="-127"/>
                <a:ea typeface="맑은 고딕" pitchFamily="50" charset="-127"/>
                <a:cs typeface="Malgun Gothic"/>
                <a:sym typeface="Malgun Gothic"/>
              </a:rPr>
              <a:t>20/06/11</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smtClean="0">
                <a:solidFill>
                  <a:schemeClr val="dk1"/>
                </a:solidFill>
                <a:latin typeface="맑은 고딕" pitchFamily="50" charset="-127"/>
                <a:ea typeface="맑은 고딕" pitchFamily="50" charset="-127"/>
                <a:cs typeface="Malgun Gothic"/>
                <a:sym typeface="Malgun Gothic"/>
              </a:rPr>
              <a:t>강의실</a:t>
            </a:r>
            <a:r>
              <a:rPr lang="en-US" sz="1200" b="1" dirty="0" smtClean="0">
                <a:solidFill>
                  <a:schemeClr val="dk1"/>
                </a:solidFill>
                <a:latin typeface="맑은 고딕" pitchFamily="50" charset="-127"/>
                <a:ea typeface="맑은 고딕" pitchFamily="50" charset="-127"/>
                <a:cs typeface="Malgun Gothic"/>
                <a:sym typeface="Malgun Gothic"/>
              </a:rPr>
              <a:t> </a:t>
            </a:r>
            <a:r>
              <a:rPr lang="en-US" sz="1200" b="1" dirty="0">
                <a:solidFill>
                  <a:schemeClr val="dk1"/>
                </a:solidFill>
                <a:latin typeface="맑은 고딕" pitchFamily="50" charset="-127"/>
                <a:ea typeface="맑은 고딕" pitchFamily="50" charset="-127"/>
                <a:cs typeface="Malgun Gothic"/>
                <a:sym typeface="Malgun Gothic"/>
              </a:rPr>
              <a:t>2</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r>
              <a:rPr lang="en-US" sz="1200" b="1" dirty="0">
                <a:solidFill>
                  <a:schemeClr val="dk1"/>
                </a:solidFill>
                <a:latin typeface="맑은 고딕" pitchFamily="50" charset="-127"/>
                <a:ea typeface="맑은 고딕" pitchFamily="50" charset="-127"/>
                <a:cs typeface="Malgun Gothic"/>
                <a:sym typeface="Malgun Gothic"/>
              </a:rPr>
              <a:t>--------------------------------------------------------------------------------------------------------------	</a:t>
            </a: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None/>
            </a:pPr>
            <a:endParaRPr sz="1200" b="1">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Clr>
                <a:schemeClr val="dk1"/>
              </a:buClr>
              <a:buSzPts val="1260"/>
              <a:buFont typeface="Malgun Gothic"/>
              <a:buNone/>
            </a:pPr>
            <a:r>
              <a:rPr lang="en-US" sz="1200" b="1" dirty="0">
                <a:solidFill>
                  <a:schemeClr val="dk1"/>
                </a:solidFill>
                <a:latin typeface="맑은 고딕" pitchFamily="50" charset="-127"/>
                <a:ea typeface="맑은 고딕" pitchFamily="50" charset="-127"/>
                <a:cs typeface="Malgun Gothic"/>
                <a:sym typeface="Malgun Gothic"/>
              </a:rPr>
              <a:t>1. </a:t>
            </a:r>
            <a:r>
              <a:rPr lang="en-US" sz="1200" b="1" dirty="0" err="1">
                <a:solidFill>
                  <a:schemeClr val="dk1"/>
                </a:solidFill>
                <a:latin typeface="맑은 고딕" pitchFamily="50" charset="-127"/>
                <a:ea typeface="맑은 고딕" pitchFamily="50" charset="-127"/>
                <a:cs typeface="Malgun Gothic"/>
                <a:sym typeface="Malgun Gothic"/>
              </a:rPr>
              <a:t>과정</a:t>
            </a:r>
            <a:r>
              <a:rPr lang="en-US" sz="1200" b="1" dirty="0">
                <a:solidFill>
                  <a:schemeClr val="dk1"/>
                </a:solidFill>
                <a:latin typeface="맑은 고딕" pitchFamily="50" charset="-127"/>
                <a:ea typeface="맑은 고딕" pitchFamily="50" charset="-127"/>
                <a:cs typeface="Malgun Gothic"/>
                <a:sym typeface="Malgun Gothic"/>
              </a:rPr>
              <a:t> 및 </a:t>
            </a:r>
            <a:r>
              <a:rPr lang="en-US" sz="1200" b="1" dirty="0" err="1">
                <a:solidFill>
                  <a:schemeClr val="dk1"/>
                </a:solidFill>
                <a:latin typeface="맑은 고딕" pitchFamily="50" charset="-127"/>
                <a:ea typeface="맑은 고딕" pitchFamily="50" charset="-127"/>
                <a:cs typeface="Malgun Gothic"/>
                <a:sym typeface="Malgun Gothic"/>
              </a:rPr>
              <a:t>과목</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조회</a:t>
            </a: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2. </a:t>
            </a:r>
            <a:r>
              <a:rPr lang="en-US" sz="1200" b="1" dirty="0" err="1">
                <a:solidFill>
                  <a:schemeClr val="dk1"/>
                </a:solidFill>
                <a:latin typeface="맑은 고딕" pitchFamily="50" charset="-127"/>
                <a:ea typeface="맑은 고딕" pitchFamily="50" charset="-127"/>
                <a:cs typeface="Malgun Gothic"/>
                <a:sym typeface="Malgun Gothic"/>
              </a:rPr>
              <a:t>출결</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조회</a:t>
            </a: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3. </a:t>
            </a:r>
            <a:r>
              <a:rPr lang="en-US" sz="1200" b="1" dirty="0" err="1">
                <a:solidFill>
                  <a:schemeClr val="dk1"/>
                </a:solidFill>
                <a:latin typeface="맑은 고딕" pitchFamily="50" charset="-127"/>
                <a:ea typeface="맑은 고딕" pitchFamily="50" charset="-127"/>
                <a:cs typeface="Malgun Gothic"/>
                <a:sym typeface="Malgun Gothic"/>
              </a:rPr>
              <a:t>성적</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조회</a:t>
            </a: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4. </a:t>
            </a:r>
            <a:r>
              <a:rPr lang="en-US" sz="1200" b="1" dirty="0" err="1">
                <a:solidFill>
                  <a:schemeClr val="dk1"/>
                </a:solidFill>
                <a:latin typeface="맑은 고딕" pitchFamily="50" charset="-127"/>
                <a:ea typeface="맑은 고딕" pitchFamily="50" charset="-127"/>
                <a:cs typeface="Malgun Gothic"/>
                <a:sym typeface="Malgun Gothic"/>
              </a:rPr>
              <a:t>보충</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학습</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조회</a:t>
            </a: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5. </a:t>
            </a:r>
            <a:r>
              <a:rPr lang="en-US" sz="1200" b="1" dirty="0" err="1">
                <a:solidFill>
                  <a:schemeClr val="dk1"/>
                </a:solidFill>
                <a:latin typeface="맑은 고딕" pitchFamily="50" charset="-127"/>
                <a:ea typeface="맑은 고딕" pitchFamily="50" charset="-127"/>
                <a:cs typeface="Malgun Gothic"/>
                <a:sym typeface="Malgun Gothic"/>
              </a:rPr>
              <a:t>과목</a:t>
            </a:r>
            <a:r>
              <a:rPr lang="en-US" sz="1200" b="1" dirty="0">
                <a:solidFill>
                  <a:schemeClr val="dk1"/>
                </a:solidFill>
                <a:latin typeface="맑은 고딕" pitchFamily="50" charset="-127"/>
                <a:ea typeface="맑은 고딕" pitchFamily="50" charset="-127"/>
                <a:cs typeface="Malgun Gothic"/>
                <a:sym typeface="Malgun Gothic"/>
              </a:rPr>
              <a:t> </a:t>
            </a:r>
            <a:r>
              <a:rPr lang="en-US" sz="1200" b="1" dirty="0" err="1">
                <a:solidFill>
                  <a:schemeClr val="dk1"/>
                </a:solidFill>
                <a:latin typeface="맑은 고딕" pitchFamily="50" charset="-127"/>
                <a:ea typeface="맑은 고딕" pitchFamily="50" charset="-127"/>
                <a:cs typeface="Malgun Gothic"/>
                <a:sym typeface="Malgun Gothic"/>
              </a:rPr>
              <a:t>평가</a:t>
            </a: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
            </a:r>
            <a:br>
              <a:rPr lang="en-US" sz="1200" b="1" dirty="0">
                <a:solidFill>
                  <a:schemeClr val="dk1"/>
                </a:solidFill>
                <a:latin typeface="맑은 고딕" pitchFamily="50" charset="-127"/>
                <a:ea typeface="맑은 고딕" pitchFamily="50" charset="-127"/>
                <a:cs typeface="Malgun Gothic"/>
                <a:sym typeface="Malgun Gothic"/>
              </a:rPr>
            </a:br>
            <a:r>
              <a:rPr lang="en-US" sz="1200" b="1" dirty="0">
                <a:solidFill>
                  <a:schemeClr val="dk1"/>
                </a:solidFill>
                <a:latin typeface="맑은 고딕" pitchFamily="50" charset="-127"/>
                <a:ea typeface="맑은 고딕" pitchFamily="50" charset="-127"/>
                <a:cs typeface="Malgun Gothic"/>
                <a:sym typeface="Malgun Gothic"/>
              </a:rPr>
              <a:t>0. 뒤로가기</a:t>
            </a:r>
            <a:r>
              <a:rPr lang="en-US" sz="1260" dirty="0">
                <a:solidFill>
                  <a:schemeClr val="dk1"/>
                </a:solidFill>
                <a:latin typeface="맑은 고딕" pitchFamily="50" charset="-127"/>
                <a:ea typeface="맑은 고딕" pitchFamily="50" charset="-127"/>
                <a:cs typeface="Malgun Gothic"/>
                <a:sym typeface="Malgun Gothic"/>
              </a:rPr>
              <a:t/>
            </a:r>
            <a:br>
              <a:rPr lang="en-US" sz="1260" dirty="0">
                <a:solidFill>
                  <a:schemeClr val="dk1"/>
                </a:solidFill>
                <a:latin typeface="맑은 고딕" pitchFamily="50" charset="-127"/>
                <a:ea typeface="맑은 고딕" pitchFamily="50" charset="-127"/>
                <a:cs typeface="Malgun Gothic"/>
                <a:sym typeface="Malgun Gothic"/>
              </a:rPr>
            </a:br>
            <a:r>
              <a:rPr lang="en-US" sz="1260" dirty="0">
                <a:solidFill>
                  <a:schemeClr val="dk1"/>
                </a:solidFill>
                <a:latin typeface="맑은 고딕" pitchFamily="50" charset="-127"/>
                <a:ea typeface="맑은 고딕" pitchFamily="50" charset="-127"/>
                <a:cs typeface="Malgun Gothic"/>
                <a:sym typeface="Malgun Gothic"/>
              </a:rPr>
              <a:t/>
            </a:r>
            <a:br>
              <a:rPr lang="en-US" sz="1260" dirty="0">
                <a:solidFill>
                  <a:schemeClr val="dk1"/>
                </a:solidFill>
                <a:latin typeface="맑은 고딕" pitchFamily="50" charset="-127"/>
                <a:ea typeface="맑은 고딕" pitchFamily="50" charset="-127"/>
                <a:cs typeface="Malgun Gothic"/>
                <a:sym typeface="Malgun Gothic"/>
              </a:rPr>
            </a:br>
            <a:endParaRPr sz="1260">
              <a:solidFill>
                <a:schemeClr val="dk1"/>
              </a:solidFill>
              <a:latin typeface="맑은 고딕" pitchFamily="50" charset="-127"/>
              <a:ea typeface="맑은 고딕" pitchFamily="50" charset="-127"/>
              <a:cs typeface="Malgun Gothic"/>
              <a:sym typeface="Malgun Gothic"/>
            </a:endParaRPr>
          </a:p>
          <a:p>
            <a:pPr marL="0" lvl="0" indent="0" algn="l" rtl="0">
              <a:spcBef>
                <a:spcPts val="0"/>
              </a:spcBef>
              <a:spcAft>
                <a:spcPts val="0"/>
              </a:spcAft>
              <a:buClr>
                <a:schemeClr val="dk1"/>
              </a:buClr>
              <a:buSzPts val="1260"/>
              <a:buFont typeface="Malgun Gothic"/>
              <a:buNone/>
            </a:pPr>
            <a:r>
              <a:rPr lang="en-US" sz="1260" dirty="0">
                <a:solidFill>
                  <a:schemeClr val="dk1"/>
                </a:solidFill>
                <a:latin typeface="맑은 고딕" pitchFamily="50" charset="-127"/>
                <a:ea typeface="맑은 고딕" pitchFamily="50" charset="-127"/>
                <a:cs typeface="Malgun Gothic"/>
                <a:sym typeface="Malgun Gothic"/>
              </a:rPr>
              <a:t> </a:t>
            </a:r>
            <a:r>
              <a:rPr lang="en-US" sz="1260" b="1" dirty="0">
                <a:solidFill>
                  <a:schemeClr val="dk1"/>
                </a:solidFill>
                <a:latin typeface="맑은 고딕" pitchFamily="50" charset="-127"/>
                <a:ea typeface="맑은 고딕" pitchFamily="50" charset="-127"/>
                <a:cs typeface="Malgun Gothic"/>
                <a:sym typeface="Malgun Gothic"/>
              </a:rPr>
              <a:t>==============================================================</a:t>
            </a:r>
            <a:endParaRPr sz="1260" b="1">
              <a:solidFill>
                <a:schemeClr val="dk1"/>
              </a:solidFill>
              <a:latin typeface="맑은 고딕" pitchFamily="50" charset="-127"/>
              <a:ea typeface="맑은 고딕" pitchFamily="50" charset="-127"/>
              <a:cs typeface="Malgun Gothic"/>
              <a:sym typeface="Malgun Gothic"/>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563;p108"/>
          <p:cNvSpPr txBox="1">
            <a:spLocks noGrp="1"/>
          </p:cNvSpPr>
          <p:nvPr>
            <p:ph type="ctrTitle"/>
          </p:nvPr>
        </p:nvSpPr>
        <p:spPr>
          <a:xfrm>
            <a:off x="58025" y="2130425"/>
            <a:ext cx="89667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7200" b="1" dirty="0"/>
              <a:t>3.학생 -</a:t>
            </a:r>
            <a:endParaRPr sz="7200" b="1"/>
          </a:p>
          <a:p>
            <a:pPr marL="0" lvl="0" indent="0" algn="ctr" rtl="0">
              <a:spcBef>
                <a:spcPts val="0"/>
              </a:spcBef>
              <a:spcAft>
                <a:spcPts val="0"/>
              </a:spcAft>
              <a:buClr>
                <a:schemeClr val="dk1"/>
              </a:buClr>
              <a:buSzPts val="1400"/>
              <a:buFont typeface="Malgun Gothic"/>
              <a:buNone/>
            </a:pPr>
            <a:r>
              <a:rPr lang="en-US" sz="5400" b="1" dirty="0"/>
              <a:t>1. </a:t>
            </a:r>
            <a:r>
              <a:rPr lang="en-US" sz="5400" b="1" dirty="0" err="1"/>
              <a:t>과정</a:t>
            </a:r>
            <a:r>
              <a:rPr lang="en-US" sz="5400" b="1" dirty="0"/>
              <a:t> 및 </a:t>
            </a:r>
            <a:r>
              <a:rPr lang="en-US" sz="5400" b="1" dirty="0" err="1"/>
              <a:t>과목</a:t>
            </a:r>
            <a:r>
              <a:rPr lang="en-US" sz="5400" b="1" dirty="0"/>
              <a:t> </a:t>
            </a:r>
            <a:r>
              <a:rPr lang="en-US" sz="5400" b="1" dirty="0" err="1"/>
              <a:t>조회</a:t>
            </a:r>
            <a:r>
              <a:rPr lang="en-US" sz="2400" b="1" dirty="0"/>
              <a:t> </a:t>
            </a:r>
            <a:endParaRPr sz="8000"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8" name="Google Shape;568;p109"/>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smtClean="0">
                <a:latin typeface="맑은 고딕" pitchFamily="50" charset="-127"/>
                <a:ea typeface="맑은 고딕" pitchFamily="50" charset="-127"/>
              </a:rPr>
              <a:t>3</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학생</a:t>
            </a:r>
            <a:r>
              <a:rPr lang="en-US" sz="1200" b="1" dirty="0">
                <a:latin typeface="맑은 고딕" pitchFamily="50" charset="-127"/>
                <a:ea typeface="맑은 고딕" pitchFamily="50" charset="-127"/>
              </a:rPr>
              <a:t> - 1. </a:t>
            </a:r>
            <a:r>
              <a:rPr lang="en-US" sz="1200" b="1" dirty="0" err="1">
                <a:latin typeface="맑은 고딕" pitchFamily="50" charset="-127"/>
                <a:ea typeface="맑은 고딕" pitchFamily="50" charset="-127"/>
              </a:rPr>
              <a:t>과정</a:t>
            </a:r>
            <a:r>
              <a:rPr lang="en-US" sz="1200" b="1" dirty="0">
                <a:latin typeface="맑은 고딕" pitchFamily="50" charset="-127"/>
                <a:ea typeface="맑은 고딕" pitchFamily="50" charset="-127"/>
              </a:rPr>
              <a:t> 및 </a:t>
            </a:r>
            <a:r>
              <a:rPr lang="en-US" sz="1200" b="1" dirty="0" err="1">
                <a:latin typeface="맑은 고딕" pitchFamily="50" charset="-127"/>
                <a:ea typeface="맑은 고딕" pitchFamily="50" charset="-127"/>
              </a:rPr>
              <a:t>과목</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err="1">
                <a:latin typeface="맑은 고딕" pitchFamily="50" charset="-127"/>
                <a:ea typeface="맑은 고딕" pitchFamily="50" charset="-127"/>
              </a:rPr>
              <a:t>과정</a:t>
            </a:r>
            <a:r>
              <a:rPr lang="en-US" sz="1200" b="1" dirty="0">
                <a:latin typeface="맑은 고딕" pitchFamily="50" charset="-127"/>
                <a:ea typeface="맑은 고딕" pitchFamily="50" charset="-127"/>
              </a:rPr>
              <a:t> : </a:t>
            </a:r>
            <a:r>
              <a:rPr lang="en-US" sz="1200" b="1" dirty="0" err="1">
                <a:latin typeface="맑은 고딕" pitchFamily="50" charset="-127"/>
                <a:ea typeface="맑은 고딕" pitchFamily="50" charset="-127"/>
              </a:rPr>
              <a:t>JAVA기반의</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스마트</a:t>
            </a:r>
            <a:r>
              <a:rPr lang="en-US" sz="1200" b="1" dirty="0">
                <a:latin typeface="맑은 고딕" pitchFamily="50" charset="-127"/>
                <a:ea typeface="맑은 고딕" pitchFamily="50" charset="-127"/>
              </a:rPr>
              <a:t> 웹 </a:t>
            </a:r>
            <a:r>
              <a:rPr lang="en-US" sz="1200" b="1" dirty="0" err="1">
                <a:latin typeface="맑은 고딕" pitchFamily="50" charset="-127"/>
                <a:ea typeface="맑은 고딕" pitchFamily="50" charset="-127"/>
              </a:rPr>
              <a:t>앱콘텐츠</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양성과정</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과목번호</a:t>
            </a:r>
            <a:r>
              <a:rPr lang="en-US" sz="1200" b="1" dirty="0">
                <a:latin typeface="맑은 고딕" pitchFamily="50" charset="-127"/>
                <a:ea typeface="맑은 고딕" pitchFamily="50" charset="-127"/>
              </a:rPr>
              <a:t>	</a:t>
            </a:r>
            <a:r>
              <a:rPr lang="en-US" sz="1200" b="1" dirty="0" err="1" smtClean="0">
                <a:latin typeface="맑은 고딕" pitchFamily="50" charset="-127"/>
                <a:ea typeface="맑은 고딕" pitchFamily="50" charset="-127"/>
              </a:rPr>
              <a:t>과목명</a:t>
            </a:r>
            <a:r>
              <a:rPr lang="en-US" sz="1200" b="1" dirty="0">
                <a:latin typeface="맑은 고딕" pitchFamily="50" charset="-127"/>
                <a:ea typeface="맑은 고딕" pitchFamily="50" charset="-127"/>
              </a:rPr>
              <a:t>	</a:t>
            </a:r>
            <a:r>
              <a:rPr lang="en-US" sz="1200" b="1" dirty="0" smtClean="0">
                <a:latin typeface="맑은 고딕" pitchFamily="50" charset="-127"/>
                <a:ea typeface="맑은 고딕" pitchFamily="50" charset="-127"/>
              </a:rPr>
              <a:t>   </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과목기간</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교재명</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교사명</a:t>
            </a:r>
            <a:endParaRPr sz="1200" b="1">
              <a:latin typeface="맑은 고딕" pitchFamily="50" charset="-127"/>
              <a:ea typeface="맑은 고딕" pitchFamily="50" charset="-127"/>
            </a:endParaRPr>
          </a:p>
          <a:p>
            <a:pPr marL="0" lvl="0" indent="45720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1	</a:t>
            </a:r>
            <a:r>
              <a:rPr lang="en-US" sz="1200" b="1" dirty="0" err="1">
                <a:latin typeface="맑은 고딕" pitchFamily="50" charset="-127"/>
                <a:ea typeface="맑은 고딕" pitchFamily="50" charset="-127"/>
              </a:rPr>
              <a:t>JAVA프로그래밍</a:t>
            </a:r>
            <a:r>
              <a:rPr lang="en-US" sz="1200" b="1" dirty="0">
                <a:latin typeface="맑은 고딕" pitchFamily="50" charset="-127"/>
                <a:ea typeface="맑은 고딕" pitchFamily="50" charset="-127"/>
              </a:rPr>
              <a:t>		20/01/20 ~ 20/02/14</a:t>
            </a:r>
            <a:endParaRPr sz="1200" b="1">
              <a:latin typeface="맑은 고딕" pitchFamily="50" charset="-127"/>
              <a:ea typeface="맑은 고딕" pitchFamily="50" charset="-127"/>
            </a:endParaRPr>
          </a:p>
          <a:p>
            <a:pPr marL="0" lvl="0" indent="45720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8	</a:t>
            </a:r>
            <a:r>
              <a:rPr lang="en-US" sz="1200" b="1" dirty="0" err="1">
                <a:latin typeface="맑은 고딕" pitchFamily="50" charset="-127"/>
                <a:ea typeface="맑은 고딕" pitchFamily="50" charset="-127"/>
              </a:rPr>
              <a:t>데이터베이스</a:t>
            </a:r>
            <a:r>
              <a:rPr lang="en-US" sz="1200" b="1" dirty="0">
                <a:latin typeface="맑은 고딕" pitchFamily="50" charset="-127"/>
                <a:ea typeface="맑은 고딕" pitchFamily="50" charset="-127"/>
              </a:rPr>
              <a:t>		20/02/15 ~ 20/03/02</a:t>
            </a:r>
            <a:endParaRPr sz="1200" b="1">
              <a:latin typeface="맑은 고딕" pitchFamily="50" charset="-127"/>
              <a:ea typeface="맑은 고딕" pitchFamily="50" charset="-127"/>
            </a:endParaRPr>
          </a:p>
          <a:p>
            <a:pPr marL="0" lvl="0" indent="45720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13	Front-end </a:t>
            </a:r>
            <a:r>
              <a:rPr lang="en-US" sz="1200" b="1" dirty="0" err="1">
                <a:latin typeface="맑은 고딕" pitchFamily="50" charset="-127"/>
                <a:ea typeface="맑은 고딕" pitchFamily="50" charset="-127"/>
              </a:rPr>
              <a:t>개발</a:t>
            </a:r>
            <a:r>
              <a:rPr lang="en-US" sz="1200" b="1" dirty="0">
                <a:latin typeface="맑은 고딕" pitchFamily="50" charset="-127"/>
                <a:ea typeface="맑은 고딕" pitchFamily="50" charset="-127"/>
              </a:rPr>
              <a:t>		20/03/03 ~ 20/03/28</a:t>
            </a:r>
            <a:endParaRPr sz="1200" b="1">
              <a:latin typeface="맑은 고딕" pitchFamily="50" charset="-127"/>
              <a:ea typeface="맑은 고딕" pitchFamily="50" charset="-127"/>
            </a:endParaRPr>
          </a:p>
          <a:p>
            <a:pPr marL="0" lvl="0" indent="45720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15	Back-end </a:t>
            </a:r>
            <a:r>
              <a:rPr lang="en-US" sz="1200" b="1" dirty="0" err="1">
                <a:latin typeface="맑은 고딕" pitchFamily="50" charset="-127"/>
                <a:ea typeface="맑은 고딕" pitchFamily="50" charset="-127"/>
              </a:rPr>
              <a:t>개발</a:t>
            </a:r>
            <a:r>
              <a:rPr lang="en-US" sz="1200" b="1" dirty="0">
                <a:latin typeface="맑은 고딕" pitchFamily="50" charset="-127"/>
                <a:ea typeface="맑은 고딕" pitchFamily="50" charset="-127"/>
              </a:rPr>
              <a:t>		20/03/29 ~ 20/04/26</a:t>
            </a:r>
            <a:endParaRPr sz="1200" b="1">
              <a:latin typeface="맑은 고딕" pitchFamily="50" charset="-127"/>
              <a:ea typeface="맑은 고딕" pitchFamily="50" charset="-127"/>
            </a:endParaRPr>
          </a:p>
          <a:p>
            <a:pPr marL="0" lvl="0" indent="45720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17	</a:t>
            </a:r>
            <a:r>
              <a:rPr lang="en-US" sz="1200" b="1" dirty="0" err="1">
                <a:latin typeface="맑은 고딕" pitchFamily="50" charset="-127"/>
                <a:ea typeface="맑은 고딕" pitchFamily="50" charset="-127"/>
              </a:rPr>
              <a:t>FrameWork</a:t>
            </a:r>
            <a:r>
              <a:rPr lang="en-US" sz="1200" b="1" dirty="0">
                <a:latin typeface="맑은 고딕" pitchFamily="50" charset="-127"/>
                <a:ea typeface="맑은 고딕" pitchFamily="50" charset="-127"/>
              </a:rPr>
              <a:t>		</a:t>
            </a:r>
            <a:r>
              <a:rPr lang="en-US" sz="1200" b="1" dirty="0" smtClean="0">
                <a:latin typeface="맑은 고딕" pitchFamily="50" charset="-127"/>
                <a:ea typeface="맑은 고딕" pitchFamily="50" charset="-127"/>
              </a:rPr>
              <a:t>	20/04/27 </a:t>
            </a:r>
            <a:r>
              <a:rPr lang="en-US" sz="1200" b="1" dirty="0">
                <a:latin typeface="맑은 고딕" pitchFamily="50" charset="-127"/>
                <a:ea typeface="맑은 고딕" pitchFamily="50" charset="-127"/>
              </a:rPr>
              <a:t>~ 20/05/16</a:t>
            </a:r>
            <a:endParaRPr sz="1200" b="1">
              <a:latin typeface="맑은 고딕" pitchFamily="50" charset="-127"/>
              <a:ea typeface="맑은 고딕" pitchFamily="50" charset="-127"/>
            </a:endParaRPr>
          </a:p>
          <a:p>
            <a:pPr marL="0" lvl="0" indent="45720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23	Python			20/05/17 ~ 20/06/11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0. 뒤로가기</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73;p110"/>
          <p:cNvSpPr txBox="1">
            <a:spLocks noGrp="1"/>
          </p:cNvSpPr>
          <p:nvPr>
            <p:ph type="ctrTitle"/>
          </p:nvPr>
        </p:nvSpPr>
        <p:spPr>
          <a:xfrm>
            <a:off x="58025" y="2130425"/>
            <a:ext cx="89667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7200" b="1" dirty="0"/>
              <a:t>3.학생 -</a:t>
            </a:r>
            <a:endParaRPr sz="7200" b="1"/>
          </a:p>
          <a:p>
            <a:pPr marL="0" lvl="0" indent="0" algn="ctr" rtl="0">
              <a:spcBef>
                <a:spcPts val="0"/>
              </a:spcBef>
              <a:spcAft>
                <a:spcPts val="0"/>
              </a:spcAft>
              <a:buClr>
                <a:schemeClr val="dk1"/>
              </a:buClr>
              <a:buSzPts val="1400"/>
              <a:buFont typeface="Malgun Gothic"/>
              <a:buNone/>
            </a:pPr>
            <a:r>
              <a:rPr lang="en-US" sz="7200" b="1" dirty="0"/>
              <a:t>2. </a:t>
            </a:r>
            <a:r>
              <a:rPr lang="en-US" sz="7200" b="1" dirty="0" err="1"/>
              <a:t>출결</a:t>
            </a:r>
            <a:r>
              <a:rPr lang="en-US" sz="7200" b="1" dirty="0"/>
              <a:t> </a:t>
            </a:r>
            <a:r>
              <a:rPr lang="en-US" sz="7200" b="1" dirty="0" err="1"/>
              <a:t>조회</a:t>
            </a:r>
            <a:r>
              <a:rPr lang="en-US" sz="3459" b="1" dirty="0"/>
              <a:t> </a:t>
            </a:r>
            <a:endParaRPr sz="10200" b="1"/>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78;p111"/>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smtClean="0">
                <a:latin typeface="맑은 고딕" pitchFamily="50" charset="-127"/>
                <a:ea typeface="맑은 고딕" pitchFamily="50" charset="-127"/>
              </a:rPr>
              <a:t>3</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학생</a:t>
            </a:r>
            <a:r>
              <a:rPr lang="en-US" sz="1200" b="1" dirty="0">
                <a:latin typeface="맑은 고딕" pitchFamily="50" charset="-127"/>
                <a:ea typeface="맑은 고딕" pitchFamily="50" charset="-127"/>
              </a:rPr>
              <a:t> - 2.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1. </a:t>
            </a:r>
            <a:r>
              <a:rPr lang="en-US" sz="1200" b="1" dirty="0" err="1">
                <a:latin typeface="맑은 고딕" pitchFamily="50" charset="-127"/>
                <a:ea typeface="맑은 고딕" pitchFamily="50" charset="-127"/>
              </a:rPr>
              <a:t>근태</a:t>
            </a:r>
            <a:r>
              <a:rPr lang="en-US" sz="1200" b="1" dirty="0">
                <a:latin typeface="맑은 고딕" pitchFamily="50" charset="-127"/>
                <a:ea typeface="맑은 고딕" pitchFamily="50" charset="-127"/>
              </a:rPr>
              <a:t> </a:t>
            </a:r>
            <a:r>
              <a:rPr lang="en-US" sz="1200" b="1" dirty="0" err="1" smtClean="0">
                <a:latin typeface="맑은 고딕" pitchFamily="50" charset="-127"/>
                <a:ea typeface="맑은 고딕" pitchFamily="50" charset="-127"/>
              </a:rPr>
              <a:t>관리</a:t>
            </a:r>
            <a:r>
              <a:rPr lang="en-US" sz="1200" b="1" dirty="0" smtClean="0">
                <a:latin typeface="맑은 고딕" pitchFamily="50" charset="-127"/>
                <a:ea typeface="맑은 고딕" pitchFamily="50" charset="-127"/>
              </a:rPr>
              <a:t>	</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2. </a:t>
            </a:r>
            <a:r>
              <a:rPr lang="en-US" sz="1200" b="1" dirty="0" err="1">
                <a:latin typeface="맑은 고딕" pitchFamily="50" charset="-127"/>
                <a:ea typeface="맑은 고딕" pitchFamily="50" charset="-127"/>
              </a:rPr>
              <a:t>전체</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3. </a:t>
            </a:r>
            <a:r>
              <a:rPr lang="en-US" sz="1200" b="1" dirty="0" err="1">
                <a:latin typeface="맑은 고딕" pitchFamily="50" charset="-127"/>
                <a:ea typeface="맑은 고딕" pitchFamily="50" charset="-127"/>
              </a:rPr>
              <a:t>월별</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4. </a:t>
            </a:r>
            <a:r>
              <a:rPr lang="en-US" sz="1200" b="1" dirty="0" err="1">
                <a:latin typeface="맑은 고딕" pitchFamily="50" charset="-127"/>
                <a:ea typeface="맑은 고딕" pitchFamily="50" charset="-127"/>
              </a:rPr>
              <a:t>일별</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0. 뒤로가기</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83;p112"/>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smtClean="0">
                <a:latin typeface="맑은 고딕" pitchFamily="50" charset="-127"/>
                <a:ea typeface="맑은 고딕" pitchFamily="50" charset="-127"/>
              </a:rPr>
              <a:t>3</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학생</a:t>
            </a:r>
            <a:r>
              <a:rPr lang="en-US" sz="1200" b="1" dirty="0">
                <a:latin typeface="맑은 고딕" pitchFamily="50" charset="-127"/>
                <a:ea typeface="맑은 고딕" pitchFamily="50" charset="-127"/>
              </a:rPr>
              <a:t> - 2.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- 1. </a:t>
            </a:r>
            <a:r>
              <a:rPr lang="en-US" sz="1200" b="1" dirty="0" err="1">
                <a:latin typeface="맑은 고딕" pitchFamily="50" charset="-127"/>
                <a:ea typeface="맑은 고딕" pitchFamily="50" charset="-127"/>
              </a:rPr>
              <a:t>근태</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관리</a:t>
            </a:r>
            <a:r>
              <a:rPr lang="en-US" sz="1200" b="1" dirty="0">
                <a:latin typeface="맑은 고딕" pitchFamily="50" charset="-127"/>
                <a:ea typeface="맑은 고딕" pitchFamily="50" charset="-127"/>
              </a:rPr>
              <a:t> =================================================================</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1. </a:t>
            </a:r>
            <a:r>
              <a:rPr lang="en-US" sz="1200" b="1" dirty="0" err="1">
                <a:latin typeface="맑은 고딕" pitchFamily="50" charset="-127"/>
                <a:ea typeface="맑은 고딕" pitchFamily="50" charset="-127"/>
              </a:rPr>
              <a:t>입실</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 </a:t>
            </a:r>
            <a:r>
              <a:rPr lang="en-US" sz="1200" b="1" dirty="0" err="1">
                <a:latin typeface="맑은 고딕" pitchFamily="50" charset="-127"/>
                <a:ea typeface="맑은 고딕" pitchFamily="50" charset="-127"/>
              </a:rPr>
              <a:t>퇴실</a:t>
            </a:r>
            <a:r>
              <a:rPr lang="en-US" sz="1200" b="1" dirty="0">
                <a:latin typeface="맑은 고딕" pitchFamily="50" charset="-127"/>
                <a:ea typeface="맑은 고딕" pitchFamily="50" charset="-127"/>
              </a:rPr>
              <a:t>	</a:t>
            </a:r>
            <a:r>
              <a:rPr lang="en-US" sz="1200" b="1" dirty="0" smtClean="0">
                <a:latin typeface="맑은 고딕" pitchFamily="50" charset="-127"/>
                <a:ea typeface="맑은 고딕" pitchFamily="50" charset="-127"/>
              </a:rPr>
              <a:t>	</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0. 뒤로가기</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88;p113"/>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smtClean="0">
                <a:latin typeface="맑은 고딕" pitchFamily="50" charset="-127"/>
                <a:ea typeface="맑은 고딕" pitchFamily="50" charset="-127"/>
              </a:rPr>
              <a:t>			3</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학생</a:t>
            </a:r>
            <a:r>
              <a:rPr lang="en-US" sz="1200" b="1" dirty="0">
                <a:latin typeface="맑은 고딕" pitchFamily="50" charset="-127"/>
                <a:ea typeface="맑은 고딕" pitchFamily="50" charset="-127"/>
              </a:rPr>
              <a:t> - 2.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- 2. </a:t>
            </a:r>
            <a:r>
              <a:rPr lang="en-US" sz="1200" b="1" dirty="0" err="1">
                <a:latin typeface="맑은 고딕" pitchFamily="50" charset="-127"/>
                <a:ea typeface="맑은 고딕" pitchFamily="50" charset="-127"/>
              </a:rPr>
              <a:t>전체</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t>
            </a:r>
            <a:r>
              <a:rPr lang="en-US" sz="1200" b="1" dirty="0" smtClean="0">
                <a:latin typeface="맑은 고딕" pitchFamily="50" charset="-127"/>
                <a:ea typeface="맑은 고딕" pitchFamily="50" charset="-127"/>
              </a:rPr>
              <a:t> </a:t>
            </a:r>
            <a:r>
              <a:rPr lang="en-US" sz="1200" b="1" dirty="0" err="1">
                <a:latin typeface="맑은 고딕" pitchFamily="50" charset="-127"/>
                <a:ea typeface="맑은 고딕" pitchFamily="50" charset="-127"/>
              </a:rPr>
              <a:t>입실시간</a:t>
            </a:r>
            <a:r>
              <a:rPr lang="en-US" sz="1200" b="1" dirty="0">
                <a:latin typeface="맑은 고딕" pitchFamily="50" charset="-127"/>
                <a:ea typeface="맑은 고딕" pitchFamily="50" charset="-127"/>
              </a:rPr>
              <a:t>		</a:t>
            </a:r>
            <a:r>
              <a:rPr lang="en-US" sz="1200" b="1" dirty="0" err="1" smtClean="0">
                <a:latin typeface="맑은 고딕" pitchFamily="50" charset="-127"/>
                <a:ea typeface="맑은 고딕" pitchFamily="50" charset="-127"/>
              </a:rPr>
              <a:t>퇴실시간</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출결상태</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20/01/20 08:45:52	20/01/20 17:55:21		</a:t>
            </a:r>
            <a:r>
              <a:rPr lang="en-US" sz="1200" b="1" dirty="0" err="1">
                <a:latin typeface="맑은 고딕" pitchFamily="50" charset="-127"/>
                <a:ea typeface="맑은 고딕" pitchFamily="50" charset="-127"/>
              </a:rPr>
              <a:t>정상출석</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20/01/21 08:58:24	20/01/21 12:51:14		  </a:t>
            </a:r>
            <a:r>
              <a:rPr lang="en-US" sz="1200" b="1" dirty="0" err="1">
                <a:latin typeface="맑은 고딕" pitchFamily="50" charset="-127"/>
                <a:ea typeface="맑은 고딕" pitchFamily="50" charset="-127"/>
              </a:rPr>
              <a:t>조퇴</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20/01/22 08:48:49	20/01/22 12:55:46		  </a:t>
            </a:r>
            <a:r>
              <a:rPr lang="en-US" sz="1200" b="1" dirty="0" err="1">
                <a:latin typeface="맑은 고딕" pitchFamily="50" charset="-127"/>
                <a:ea typeface="맑은 고딕" pitchFamily="50" charset="-127"/>
              </a:rPr>
              <a:t>조퇴</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20/01/23 08:53:28	20/01/23 17:52:37		</a:t>
            </a:r>
            <a:r>
              <a:rPr lang="en-US" sz="1200" b="1" dirty="0" err="1">
                <a:latin typeface="맑은 고딕" pitchFamily="50" charset="-127"/>
                <a:ea typeface="맑은 고딕" pitchFamily="50" charset="-127"/>
              </a:rPr>
              <a:t>정상출석</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0. 뒤로가기</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88;p113"/>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lvl="0" algn="l">
              <a:buSzPts val="1400"/>
            </a:pP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smtClean="0">
                <a:latin typeface="맑은 고딕" pitchFamily="50" charset="-127"/>
                <a:ea typeface="맑은 고딕" pitchFamily="50" charset="-127"/>
              </a:rPr>
              <a:t>			3</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학생</a:t>
            </a:r>
            <a:r>
              <a:rPr lang="en-US" sz="1200" b="1" dirty="0">
                <a:latin typeface="맑은 고딕" pitchFamily="50" charset="-127"/>
                <a:ea typeface="맑은 고딕" pitchFamily="50" charset="-127"/>
              </a:rPr>
              <a:t> - 2.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- 2. </a:t>
            </a:r>
            <a:r>
              <a:rPr lang="ko-KR" altLang="en-US" sz="1200" b="1" dirty="0" smtClean="0">
                <a:latin typeface="맑은 고딕" pitchFamily="50" charset="-127"/>
                <a:ea typeface="맑은 고딕" pitchFamily="50" charset="-127"/>
              </a:rPr>
              <a:t>월별</a:t>
            </a:r>
            <a:r>
              <a:rPr lang="en-US" sz="1200" b="1" dirty="0" smtClean="0">
                <a:latin typeface="맑은 고딕" pitchFamily="50" charset="-127"/>
                <a:ea typeface="맑은 고딕" pitchFamily="50" charset="-127"/>
              </a:rPr>
              <a:t>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t>
            </a:r>
            <a:br>
              <a:rPr lang="en-US" sz="1200" b="1" dirty="0">
                <a:latin typeface="맑은 고딕" pitchFamily="50" charset="-127"/>
                <a:ea typeface="맑은 고딕" pitchFamily="50" charset="-127"/>
              </a:rPr>
            </a:br>
            <a:r>
              <a:rPr lang="en-US" sz="1200" b="1" dirty="0" smtClean="0"/>
              <a:t> 월 </a:t>
            </a:r>
            <a:r>
              <a:rPr lang="en-US" sz="1200" b="1" dirty="0" err="1" smtClean="0"/>
              <a:t>입력</a:t>
            </a:r>
            <a:r>
              <a:rPr lang="en-US" sz="1200" b="1" dirty="0" smtClean="0"/>
              <a:t> : 1 </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t>
            </a:r>
            <a:r>
              <a:rPr lang="en-US" sz="1200" b="1" dirty="0" smtClean="0">
                <a:latin typeface="맑은 고딕" pitchFamily="50" charset="-127"/>
                <a:ea typeface="맑은 고딕" pitchFamily="50" charset="-127"/>
              </a:rPr>
              <a:t> </a:t>
            </a:r>
            <a:r>
              <a:rPr lang="en-US" sz="1200" b="1" dirty="0" err="1">
                <a:latin typeface="맑은 고딕" pitchFamily="50" charset="-127"/>
                <a:ea typeface="맑은 고딕" pitchFamily="50" charset="-127"/>
              </a:rPr>
              <a:t>입실시간</a:t>
            </a:r>
            <a:r>
              <a:rPr lang="en-US" sz="1200" b="1" dirty="0">
                <a:latin typeface="맑은 고딕" pitchFamily="50" charset="-127"/>
                <a:ea typeface="맑은 고딕" pitchFamily="50" charset="-127"/>
              </a:rPr>
              <a:t>		</a:t>
            </a:r>
            <a:r>
              <a:rPr lang="en-US" sz="1200" b="1" dirty="0" err="1" smtClean="0">
                <a:latin typeface="맑은 고딕" pitchFamily="50" charset="-127"/>
                <a:ea typeface="맑은 고딕" pitchFamily="50" charset="-127"/>
              </a:rPr>
              <a:t>퇴실시간</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출결상태</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20/01/20 08:45:52	20/01/20 17:55:21		</a:t>
            </a:r>
            <a:r>
              <a:rPr lang="en-US" sz="1200" b="1" dirty="0" err="1">
                <a:latin typeface="맑은 고딕" pitchFamily="50" charset="-127"/>
                <a:ea typeface="맑은 고딕" pitchFamily="50" charset="-127"/>
              </a:rPr>
              <a:t>정상출석</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20/01/21 08:58:24	20/01/21 12:51:14		  </a:t>
            </a:r>
            <a:r>
              <a:rPr lang="en-US" sz="1200" b="1" dirty="0" err="1">
                <a:latin typeface="맑은 고딕" pitchFamily="50" charset="-127"/>
                <a:ea typeface="맑은 고딕" pitchFamily="50" charset="-127"/>
              </a:rPr>
              <a:t>조퇴</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20/01/22 08:48:49	20/01/22 12:55:46		  </a:t>
            </a:r>
            <a:r>
              <a:rPr lang="en-US" sz="1200" b="1" dirty="0" err="1">
                <a:latin typeface="맑은 고딕" pitchFamily="50" charset="-127"/>
                <a:ea typeface="맑은 고딕" pitchFamily="50" charset="-127"/>
              </a:rPr>
              <a:t>조퇴</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20/01/23 08:53:28	20/01/23 17:52:37		</a:t>
            </a:r>
            <a:r>
              <a:rPr lang="en-US" sz="1200" b="1" dirty="0" err="1">
                <a:latin typeface="맑은 고딕" pitchFamily="50" charset="-127"/>
                <a:ea typeface="맑은 고딕" pitchFamily="50" charset="-127"/>
              </a:rPr>
              <a:t>정상출석</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0. 뒤로가기</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7" name="Google Shape;588;p113"/>
          <p:cNvSpPr txBox="1">
            <a:spLocks noGrp="1"/>
          </p:cNvSpPr>
          <p:nvPr>
            <p:ph type="ctrTitle"/>
          </p:nvPr>
        </p:nvSpPr>
        <p:spPr>
          <a:xfrm>
            <a:off x="685800" y="714356"/>
            <a:ext cx="7772400" cy="5500800"/>
          </a:xfrm>
          <a:prstGeom prst="rect">
            <a:avLst/>
          </a:prstGeom>
          <a:noFill/>
          <a:ln>
            <a:noFill/>
          </a:ln>
        </p:spPr>
        <p:txBody>
          <a:bodyPr spcFirstLastPara="1" wrap="square" lIns="91425" tIns="45700" rIns="91425" bIns="45700" anchor="ctr" anchorCtr="0">
            <a:noAutofit/>
          </a:bodyPr>
          <a:lstStyle/>
          <a:p>
            <a:pPr lvl="0" algn="l">
              <a:buSzPts val="1400"/>
            </a:pP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smtClean="0">
                <a:latin typeface="맑은 고딕" pitchFamily="50" charset="-127"/>
                <a:ea typeface="맑은 고딕" pitchFamily="50" charset="-127"/>
              </a:rPr>
              <a:t>			3</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학생</a:t>
            </a:r>
            <a:r>
              <a:rPr lang="en-US" sz="1200" b="1" dirty="0">
                <a:latin typeface="맑은 고딕" pitchFamily="50" charset="-127"/>
                <a:ea typeface="맑은 고딕" pitchFamily="50" charset="-127"/>
              </a:rPr>
              <a:t> - 2.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- 2. </a:t>
            </a:r>
            <a:r>
              <a:rPr lang="ko-KR" altLang="en-US" sz="1200" b="1" dirty="0" smtClean="0">
                <a:latin typeface="맑은 고딕" pitchFamily="50" charset="-127"/>
                <a:ea typeface="맑은 고딕" pitchFamily="50" charset="-127"/>
              </a:rPr>
              <a:t>일별</a:t>
            </a:r>
            <a:r>
              <a:rPr lang="en-US" sz="1200" b="1" dirty="0" smtClean="0">
                <a:latin typeface="맑은 고딕" pitchFamily="50" charset="-127"/>
                <a:ea typeface="맑은 고딕" pitchFamily="50" charset="-127"/>
              </a:rPr>
              <a:t> </a:t>
            </a:r>
            <a:r>
              <a:rPr lang="en-US" sz="1200" b="1" dirty="0" err="1">
                <a:latin typeface="맑은 고딕" pitchFamily="50" charset="-127"/>
                <a:ea typeface="맑은 고딕" pitchFamily="50" charset="-127"/>
              </a:rPr>
              <a:t>출결</a:t>
            </a:r>
            <a:r>
              <a:rPr lang="en-US" sz="1200" b="1" dirty="0">
                <a:latin typeface="맑은 고딕" pitchFamily="50" charset="-127"/>
                <a:ea typeface="맑은 고딕" pitchFamily="50" charset="-127"/>
              </a:rPr>
              <a:t> </a:t>
            </a:r>
            <a:r>
              <a:rPr lang="en-US" sz="1200" b="1" dirty="0" err="1">
                <a:latin typeface="맑은 고딕" pitchFamily="50" charset="-127"/>
                <a:ea typeface="맑은 고딕" pitchFamily="50" charset="-127"/>
              </a:rPr>
              <a:t>조회</a:t>
            </a:r>
            <a:r>
              <a:rPr lang="en-US" sz="1200" b="1" dirty="0">
                <a:latin typeface="맑은 고딕" pitchFamily="50" charset="-127"/>
                <a:ea typeface="맑은 고딕" pitchFamily="50" charset="-127"/>
              </a:rPr>
              <a:t> =================================================================</a:t>
            </a:r>
            <a:br>
              <a:rPr lang="en-US" sz="1200" b="1" dirty="0">
                <a:latin typeface="맑은 고딕" pitchFamily="50" charset="-127"/>
                <a:ea typeface="맑은 고딕" pitchFamily="50" charset="-127"/>
              </a:rPr>
            </a:br>
            <a:r>
              <a:rPr lang="en-US" sz="1200" b="1" dirty="0" smtClean="0"/>
              <a:t> </a:t>
            </a:r>
            <a:r>
              <a:rPr lang="ko-KR" altLang="en-US" sz="1200" b="1" dirty="0" smtClean="0"/>
              <a:t>일</a:t>
            </a:r>
            <a:r>
              <a:rPr lang="en-US" sz="1200" b="1" dirty="0" smtClean="0"/>
              <a:t> </a:t>
            </a:r>
            <a:r>
              <a:rPr lang="en-US" sz="1200" b="1" dirty="0" err="1" smtClean="0"/>
              <a:t>입력</a:t>
            </a:r>
            <a:r>
              <a:rPr lang="en-US" sz="1200" b="1" dirty="0" smtClean="0"/>
              <a:t> : 2020-01-20 </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t>
            </a:r>
            <a:r>
              <a:rPr lang="en-US" sz="1200" b="1" dirty="0" smtClean="0">
                <a:latin typeface="맑은 고딕" pitchFamily="50" charset="-127"/>
                <a:ea typeface="맑은 고딕" pitchFamily="50" charset="-127"/>
              </a:rPr>
              <a:t> </a:t>
            </a:r>
            <a:r>
              <a:rPr lang="en-US" sz="1200" b="1" dirty="0" err="1">
                <a:latin typeface="맑은 고딕" pitchFamily="50" charset="-127"/>
                <a:ea typeface="맑은 고딕" pitchFamily="50" charset="-127"/>
              </a:rPr>
              <a:t>입실시간</a:t>
            </a:r>
            <a:r>
              <a:rPr lang="en-US" sz="1200" b="1" dirty="0">
                <a:latin typeface="맑은 고딕" pitchFamily="50" charset="-127"/>
                <a:ea typeface="맑은 고딕" pitchFamily="50" charset="-127"/>
              </a:rPr>
              <a:t>		</a:t>
            </a:r>
            <a:r>
              <a:rPr lang="en-US" sz="1200" b="1" dirty="0" err="1" smtClean="0">
                <a:latin typeface="맑은 고딕" pitchFamily="50" charset="-127"/>
                <a:ea typeface="맑은 고딕" pitchFamily="50" charset="-127"/>
              </a:rPr>
              <a:t>퇴실시간</a:t>
            </a:r>
            <a:r>
              <a:rPr lang="en-US" sz="1200" b="1" dirty="0">
                <a:latin typeface="맑은 고딕" pitchFamily="50" charset="-127"/>
                <a:ea typeface="맑은 고딕" pitchFamily="50" charset="-127"/>
              </a:rPr>
              <a:t>			</a:t>
            </a:r>
            <a:r>
              <a:rPr lang="en-US" sz="1200" b="1" dirty="0" err="1" smtClean="0">
                <a:latin typeface="맑은 고딕" pitchFamily="50" charset="-127"/>
                <a:ea typeface="맑은 고딕" pitchFamily="50" charset="-127"/>
              </a:rPr>
              <a:t>출결상태</a:t>
            </a: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20/01/20 08:45:52	20/01/20 17:55:21		</a:t>
            </a:r>
            <a:r>
              <a:rPr lang="en-US" sz="1200" b="1" dirty="0" err="1">
                <a:latin typeface="맑은 고딕" pitchFamily="50" charset="-127"/>
                <a:ea typeface="맑은 고딕" pitchFamily="50" charset="-127"/>
              </a:rPr>
              <a:t>정상출석</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smtClean="0">
                <a:latin typeface="맑은 고딕" pitchFamily="50" charset="-127"/>
                <a:ea typeface="맑은 고딕" pitchFamily="50" charset="-127"/>
              </a:rPr>
              <a:t>..</a:t>
            </a:r>
            <a:endParaRPr sz="1200" b="1">
              <a:latin typeface="맑은 고딕" pitchFamily="50" charset="-127"/>
              <a:ea typeface="맑은 고딕" pitchFamily="50" charset="-127"/>
            </a:endParaRPr>
          </a:p>
          <a:p>
            <a:pPr marL="0" lvl="0" indent="0" algn="l" rtl="0">
              <a:spcBef>
                <a:spcPts val="0"/>
              </a:spcBef>
              <a:spcAft>
                <a:spcPts val="0"/>
              </a:spcAft>
              <a:buClr>
                <a:schemeClr val="dk1"/>
              </a:buClr>
              <a:buSzPts val="1400"/>
              <a:buFont typeface="Malgun Gothic"/>
              <a:buNone/>
            </a:pP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0. 뒤로가기</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
            </a:r>
            <a:br>
              <a:rPr lang="en-US" sz="1200" b="1" dirty="0">
                <a:latin typeface="맑은 고딕" pitchFamily="50" charset="-127"/>
                <a:ea typeface="맑은 고딕" pitchFamily="50" charset="-127"/>
              </a:rPr>
            </a:br>
            <a:r>
              <a:rPr lang="en-US" sz="1200" b="1" dirty="0">
                <a:latin typeface="맑은 고딕" pitchFamily="50" charset="-127"/>
                <a:ea typeface="맑은 고딕" pitchFamily="50" charset="-127"/>
              </a:rPr>
              <a:t>===========================================================</a:t>
            </a:r>
            <a:br>
              <a:rPr lang="en-US" sz="1200" b="1" dirty="0">
                <a:latin typeface="맑은 고딕" pitchFamily="50" charset="-127"/>
                <a:ea typeface="맑은 고딕" pitchFamily="50" charset="-127"/>
              </a:rPr>
            </a:br>
            <a:endParaRPr sz="1200" b="1">
              <a:latin typeface="맑은 고딕" pitchFamily="50" charset="-127"/>
              <a:ea typeface="맑은 고딕" pitchFamily="50" charset="-127"/>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2" name="그룹 2"/>
          <p:cNvGrpSpPr/>
          <p:nvPr/>
        </p:nvGrpSpPr>
        <p:grpSpPr>
          <a:xfrm>
            <a:off x="148046" y="191589"/>
            <a:ext cx="8847908" cy="463142"/>
            <a:chOff x="148046" y="191589"/>
            <a:chExt cx="8847908" cy="463142"/>
          </a:xfrm>
        </p:grpSpPr>
        <p:sp>
          <p:nvSpPr>
            <p:cNvPr id="4" name="TextBox 3"/>
            <p:cNvSpPr txBox="1"/>
            <p:nvPr/>
          </p:nvSpPr>
          <p:spPr>
            <a:xfrm>
              <a:off x="243840" y="191589"/>
              <a:ext cx="1280160" cy="369332"/>
            </a:xfrm>
            <a:prstGeom prst="rect">
              <a:avLst/>
            </a:prstGeom>
            <a:noFill/>
          </p:spPr>
          <p:txBody>
            <a:bodyPr wrap="square" rtlCol="0">
              <a:spAutoFit/>
            </a:bodyPr>
            <a:lstStyle/>
            <a:p>
              <a:pPr algn="ctr"/>
              <a:r>
                <a:rPr lang="ko-KR" altLang="en-US" sz="1800" b="1" dirty="0" smtClean="0">
                  <a:latin typeface="맑은 고딕" pitchFamily="50" charset="-127"/>
                  <a:ea typeface="맑은 고딕" pitchFamily="50" charset="-127"/>
                </a:rPr>
                <a:t>화면설계</a:t>
              </a:r>
              <a:endParaRPr lang="ko-KR" altLang="en-US" sz="1800" b="1" dirty="0">
                <a:latin typeface="맑은 고딕" pitchFamily="50" charset="-127"/>
                <a:ea typeface="맑은 고딕" pitchFamily="50" charset="-127"/>
              </a:endParaRPr>
            </a:p>
          </p:txBody>
        </p:sp>
        <p:cxnSp>
          <p:nvCxnSpPr>
            <p:cNvPr id="5" name="직선 연결선 4"/>
            <p:cNvCxnSpPr/>
            <p:nvPr/>
          </p:nvCxnSpPr>
          <p:spPr>
            <a:xfrm>
              <a:off x="148046" y="653143"/>
              <a:ext cx="8847908" cy="1588"/>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6" name="Picture 2" descr="쌍용교육센터"/>
          <p:cNvPicPr>
            <a:picLocks noChangeAspect="1" noChangeArrowheads="1"/>
          </p:cNvPicPr>
          <p:nvPr/>
        </p:nvPicPr>
        <p:blipFill>
          <a:blip r:embed="rId3"/>
          <a:srcRect t="20211" b="24017"/>
          <a:stretch>
            <a:fillRect/>
          </a:stretch>
        </p:blipFill>
        <p:spPr bwMode="auto">
          <a:xfrm>
            <a:off x="7113757" y="28575"/>
            <a:ext cx="1905000" cy="531223"/>
          </a:xfrm>
          <a:prstGeom prst="rect">
            <a:avLst/>
          </a:prstGeom>
          <a:noFill/>
        </p:spPr>
      </p:pic>
      <p:sp>
        <p:nvSpPr>
          <p:cNvPr id="11" name="Google Shape;603;p116"/>
          <p:cNvSpPr txBox="1">
            <a:spLocks noGrp="1"/>
          </p:cNvSpPr>
          <p:nvPr>
            <p:ph type="ctrTitle"/>
          </p:nvPr>
        </p:nvSpPr>
        <p:spPr>
          <a:xfrm>
            <a:off x="58025" y="2130425"/>
            <a:ext cx="89667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Malgun Gothic"/>
              <a:buNone/>
            </a:pPr>
            <a:r>
              <a:rPr lang="en-US" sz="7200" b="1" dirty="0"/>
              <a:t>3.학생 -</a:t>
            </a:r>
            <a:endParaRPr sz="7200" b="1"/>
          </a:p>
          <a:p>
            <a:pPr marL="0" lvl="0" indent="0" algn="ctr" rtl="0">
              <a:spcBef>
                <a:spcPts val="0"/>
              </a:spcBef>
              <a:spcAft>
                <a:spcPts val="0"/>
              </a:spcAft>
              <a:buClr>
                <a:schemeClr val="dk1"/>
              </a:buClr>
              <a:buSzPts val="1400"/>
              <a:buFont typeface="Malgun Gothic"/>
              <a:buNone/>
            </a:pPr>
            <a:r>
              <a:rPr lang="en-US" sz="7200" b="1" dirty="0"/>
              <a:t>3. </a:t>
            </a:r>
            <a:r>
              <a:rPr lang="en-US" sz="7200" b="1" dirty="0" err="1"/>
              <a:t>성적</a:t>
            </a:r>
            <a:r>
              <a:rPr lang="en-US" sz="7200" b="1" dirty="0"/>
              <a:t> </a:t>
            </a:r>
            <a:r>
              <a:rPr lang="en-US" sz="7200" b="1" dirty="0" err="1"/>
              <a:t>조회</a:t>
            </a:r>
            <a:r>
              <a:rPr lang="en-US" sz="3459" b="1" dirty="0"/>
              <a:t> </a:t>
            </a:r>
            <a:endParaRPr sz="10200" b="1"/>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420</Words>
  <PresentationFormat>화면 슬라이드 쇼(4:3)</PresentationFormat>
  <Paragraphs>1188</Paragraphs>
  <Slides>115</Slides>
  <Notes>115</Notes>
  <HiddenSlides>0</HiddenSlides>
  <MMClips>0</MMClips>
  <ScaleCrop>false</ScaleCrop>
  <HeadingPairs>
    <vt:vector size="4" baseType="variant">
      <vt:variant>
        <vt:lpstr>테마</vt:lpstr>
      </vt:variant>
      <vt:variant>
        <vt:i4>1</vt:i4>
      </vt:variant>
      <vt:variant>
        <vt:lpstr>슬라이드 제목</vt:lpstr>
      </vt:variant>
      <vt:variant>
        <vt:i4>115</vt:i4>
      </vt:variant>
    </vt:vector>
  </HeadingPairs>
  <TitlesOfParts>
    <vt:vector size="116" baseType="lpstr">
      <vt:lpstr>Office 테마</vt:lpstr>
      <vt:lpstr>메인</vt:lpstr>
      <vt:lpstr>=========================================================== 메인 ===========================================================         1. 관리자  2. 교사 3. 학생         =========================================================== </vt:lpstr>
      <vt:lpstr>1.관리자</vt:lpstr>
      <vt:lpstr>=========================================================== 관리자 ===========================================================    1. 로그인 0. 뒤로가기   --------------------------------------------------------------------------------------------------------- 로그인 --------------------------------------------------------------------------------------------------------- ID   :  PW :  --------------------------------------------------------------------------------------------------------- 관리자 로그인 되었습니다.         =========================================================== </vt:lpstr>
      <vt:lpstr>=========================================================== 관리자 =========================================================== 1.                                         교사 계정 관리 2.                개설 과정 및 개설 과목 관리 3.                                                기자재 관리 4.                         교육생 관리(면접) 5.               시험 관리 및 성적 조회 기능 6.               출결 관리 및 출결 조회 기능 7.     과목 평가 관리 및 결과 조회 기능 8.             취업자 조회 및 관리 기능  0.                                뒤로 가기     .    =========================================================== 입력 : </vt:lpstr>
      <vt:lpstr>1.관리자  1. 교사 계정 관리</vt:lpstr>
      <vt:lpstr>===========================================================       교사 계정 관리 =========================================================== 교사번호    교사명       주민번호(뒷자리)     전화번호 1. 홍길동 2. 아무개 3.    김길동 4.    하하하 5.    이다현 6.    배세훈 7.    양주엽 8.    조성빈 9.   조유나 10.  김찬미  a. 교사 정보 등록  b. 교사 정보 수정 c. 교사 정보 삭제   0. 뒤로가기  ---------------------------------------------------------------------------------------------------- - 상세보기를 원하시면 해당번호를 선택해주세요.  입력 :  =========================================================== </vt:lpstr>
      <vt:lpstr>===========================================================    교사 계정 관리 ===========================================================         ■ 홍길동 님의 정보입니다.  [과정번호]   [과정명]                   [과정기간]      [강의실] [강의진행여부] 13 Java를 활용한 웹 응용SW개발자 양성과정  2019.01.07~2019.06.07   6       강의 종료   0. 뒤로가기   과정별 과목을 보시려면 과정번호를 입력하세요. ===========================================================  입력 : </vt:lpstr>
      <vt:lpstr>===========================================================    교사 계정 관리 ===========================================================         ■ 홍길동 님의 정보입니다. 과정 : JAVA를 이용한 ..  [과목명]  [과목기간] [교재명] JAVA Testing  67일  혼자 공부하는 ..   0. 처음으로 가기  ===========================================================  입력 : </vt:lpstr>
      <vt:lpstr>===========================================================    교사 정보 등록 =========================================================== 교사명 :   주민번호 :  전화번호 :   ------------------------------------------------------------------------------------------------------- 이대로 등록하시겠습니까? (y/n)  ■ y선택시 등록이 완료되었습니다.  ■ n선택시 등록이 취소되었습니다. ===========================================================</vt:lpstr>
      <vt:lpstr>===========================================================    교사 정보 수정 ===========================================================  교사 수정할 교사 번호 :  ------------------------------------------------------------------------------------------------------       수정할 필드를 선택하세요. 이름 주민번호 전화번호 등록일 -------------------------------------------------------------------------------------------------------  입력 :  -------------------------------------------------------------------------------------------------------  바꿀 값을 입력하세요. 입력 :  ------------------------------------------------------------------------------------------------------ 정말로 수정하시겠습니까? (y/n)  ■ y선택시 수정이 완료되었습니다.  ■ n선택시  수정이 취소 되었습니다.  =========================================================== </vt:lpstr>
      <vt:lpstr>===========================================================   1. 관리자 – 1. 교사 계정 관리 – c. 교사 정보 삭제 ===========================================================  삭제할 교사 번호 :   ------------------------------------------------------------------------------------------------------  교사명       주민번호뒷자리     전화번호 강의가능과목   홍길동 ------------------------------------------------------------------------------------------------------  정말로 삭제하시겠습니까? (y/n)  ■ y선택시 삭제가 완료되었습니다.  ■ n선택시  삭제가 취소 되었습니다.           =========================================================== </vt:lpstr>
      <vt:lpstr>1.관리자  2. 개설 과정 및 과목 관리</vt:lpstr>
      <vt:lpstr>===========================================================    1. 관리자 – 2. 개설 과정 관리 ===========================================================             a. 개설과정의 과목정보 검색 b. 개설과정의 교육생 검색 c. 새로운 과정 만들기 d. 과정 개설하기 e. 과정 지우기 f. 개설된 과정 지우기 0. 뒤로가기 ------------------------------------------------------------------------------------------------------- ■ 검색 및 삭제(a,b,e,f)입력시 -&gt; 번호 입력창 띄우기  ■ 개설과정 만들기 -&gt; 개설과정명 + 과목출력 =========================================================== </vt:lpstr>
      <vt:lpstr>===========================================================================    1. 관리자 – 2. 개설 과정 관리 a.  과목 검색 =========================================================================== ■ 자바 기반 융합형 SW 개발자 양성과정  ■ 교사명 : 양주엽  ■ 강의실 – 6   ■ 과정기간 2019.01.07 ~ 2019.06.07 // ■ 과목명 및 기간  1. JAVA 프로그래밍 15일 2. Oracle DBMS 18일 3. 웹개발 프로그래밍 46일 4. Java응용프로젝트 5일 5. 웹 클라이언트 프로그래밍 15일 6. Full-stack 응용 프로젝트 제작 12일    0. 뒤로가기 =========================================================================== </vt:lpstr>
      <vt:lpstr>===========================================================================    1. 관리자 – 2. 개설 과정 관리 b. 학생 검색 =========================================================================== ■ 과정 수강생 정보 -----------------------------------------------------------------------------------------------------------------------------------     이름  주민번호 뒷자리 전화번호        등록일             수료여부 홍길동  1234567           010-1234- 5678    2019.01.03    수료 / 수강중 / 중도탈락  ~ 김길동 -----------------------------------------------------------------------------------------------------------------------------------   0. 뒤로가기 =========================================================================== </vt:lpstr>
      <vt:lpstr>===========================================================================    1. 관리자 – 2. 개설 과정 관리 c. 새로운 과정만들기 =========================================================================== ■ 추가할 과정 이름 입력 :        과목번호    과목명  과목기간  1 JAVA 프로그래밍      26  2 JAVA Testing      67  ..  ..       ..  ..  ..       ..  ..  ..       ..  ..  ..       ..    ■ 새로운 과정에 과목 추가하기  1. 첫번째 과목번호 :  2. 두번째 과목번호 :  3. 세번째 과목번호 : 4. 네번째 과목번호 : 5. 다섯째 과목번호 : 6. 마지막 과목번호 :   0. 뒤로가기 =========================================================================== </vt:lpstr>
      <vt:lpstr>===========================================================================    1. 관리자 – 2. 개설 과정 관리 d.과정 개설하기 =========================================================================== ■ 개설할 과정번호 입력:  ■ 과정 시작일 입력 : (“yyyymmdd” 형식) // 주말은 설정할 수 없음 ■ 강의실 배정 :       0. 뒤로가기 =========================================================================== ------------------------------------------------------------------------------------------------------- ■ 개설 완료시  새로운 강의가 개설되었습니다. 과정 번호  과정명   과정 시작일    과정 종료일   기간    강의실      10 자바 기반 모바일 융합SW 개발자 양성 과정   20200501     20200501    112       1 ■ 개설 실패시 강의 개설에 실패했습니다.  =========================================================== </vt:lpstr>
      <vt:lpstr>===========================================================================    1. 관리자 – 2. 개설 과정 관리 e. 과정 지우기 =========================================================================== ■ 삭제할 과정 번호 입력 :  10  과정 번호            과정명           10 자바 기반 모바일 융합SW 개발자 양성 과정  ■ 위의 과정을 삭제하시겠습니까? (Y/N)   0. 뒤로가기 ===========================================================================  ------------------------------------------------------------------------------------------------------- ■ 삭제 완료시    과정 삭제가 완료되었습니다. ■ 삭제 실패시 과정 삭제에 실패했습니다.  ===========================================================  </vt:lpstr>
      <vt:lpstr>===========================================================================    1. 관리자 – 2. 개설 과정 관리 f. 과정 지우기 =========================================================================== ■ 삭제할 과정 번호 입력 :  10  과정 번호         과정명  강의 시작일 강의 종료일    강의실      10     자바 기반 모바일 융합SW 개발자 양성 과정   20180801 20190103         4  ■ 위의 과정을 삭제하시겠습니까? (Y/N)   0. 뒤로가기 ===========================================================================  ------------------------------------------------------------------------------------------------------- ■ 삭제 완료시  과정 삭제가 완료되었습니다. ■ 삭제 실패시 과정 삭제에 실패했습니다.  ===========================================================  </vt:lpstr>
      <vt:lpstr>1.관리자  3. 학생 관리</vt:lpstr>
      <vt:lpstr>=========================================================== 학생 관리 ===========================================================  1. 학생 전체 보기  2. 학생 면접 관리   0. 뒤로가기   -------------------------------------------------------------------------------------------------------  입력 :         =========================================================== </vt:lpstr>
      <vt:lpstr>===========================================================     학생 관리 ===========================================================  번호 학생명 주민번호      전화번호        등록일    수강(신청) 횟수     1 홍길동 1234567      010-1234-5678     2019.01.03         3회  2 아무개 3 김길동 4 하하하 5 이다현 6 배세훈 7 양주엽 8 조성빈 9 조유나 10 김찬미  --------------------------------------------------------------------------------------------------------- a. 다음페이지 b. 이전페이지 c. 교육생 등록 d. 교육생 정보 수정 e. 교육생 삭제  0. 뒤로가기  교육생 상세 정보를 보시려면 번호를 입력하세요. ----------------------------------------------------------------------------------------------------- 입력 :  =========================================================== </vt:lpstr>
      <vt:lpstr>=========================================================== 학생 정보 =========================================================== ‘홍길동’의 정보입니다.  과정번호 과정명 과정기간   강의실 수료여부 수료날짜 13  JAVA~~~  20/01/20~20/06/11  2 수료 20/06/11  0. 처음으로 가기  과목 ----------------------------------------------------------------------------------------------------- 입력 :            =========================================================== </vt:lpstr>
      <vt:lpstr>===========================================================   1. 관리자 – 3. 학생 관리 - b. 학생 정보 등록 =========================================================== 학생명 :    주민번호(뒷자리) :   전화번호(‘-’포함) :       ----------------------------------------------------------------------------------------------------- 정말로 등록하시겠습니까? (y/n)  ■ y선택시 수정이 완료되었습니다.  ■ n선택시  수정이 취소 되었습니다.    =========================================================== </vt:lpstr>
      <vt:lpstr>=========================================================== 학생 정보 검색 ===========================================================  검색할 교육생 정보 필드를 선택하세요.  1. 학생명 2. 주민번호뒷자리 3. 전화번호     4. 등록일    0. 뒤로가기 ----------------------------------------------------------------------------------------------------- 입력 :   검색할 데이터를 입력하세요. ----------------------------------------------------------------------------------------------------- 입력 :  -----------------------------------------------------------------------------------------------------  학생명 주민번호뒷자리     전화번호           등록일           수강(신청) 횟수    1.    홍길동    1234567       010-1234-5678      2019.01.01         3회         0. 처음으로 가기 ----------------------------------------------------------------------------------------------------- 입력 :  =========================================================== </vt:lpstr>
      <vt:lpstr>===========================================================학생 정보 수정 ===========================================================  수정할 교육생 정보 필드를 선택하세요.  1. 학생명 2. 주민번호뒷자리 3. 전화번호     4. 등록일  5. 수료여부   0. 뒤로가기 ----------------------------------------------------------------------------------------------------- 입력 :   수정할 데이터를 입력하세요. ----------------------------------------------------------------------------------------------------- 입력 :  ----------------------------------------------------------------------------------------------------- 수정이 완료되었습니다.     =========================================================== </vt:lpstr>
      <vt:lpstr>=========================================================== 학생 정보 수정 - 수료여부 ===========================================================  수료여부 (수료/탈락) :  수료/탈락 날짜(YYYY-MM-DD)  :   ----------------------------------------------------------------------------------------------------- 수정이 완료되었습니다.       =========================================================== </vt:lpstr>
      <vt:lpstr>=========================================================== 학생 정보 삭제 ===========================================================  삭제할 교육생 번호를 입력하세요.    0. 뒤로가기 ----------------------------------------------------------------------------------------------------- 입력 :  ----------------------------------------------------------------------------------------------------- 정말로 삭제하시겠습니까? (y/n)  ■ y선택시 수정이 완료되었습니다.  ■ n선택시  수정이 취소 되었습니다.   =========================================================== </vt:lpstr>
      <vt:lpstr>===========================================================    학생 면접 =========================================================== 학생명 등록일       면접일 면접 결과  과정   홍길동       2019.01.01    2019.01.01 불합격 자바를 활용한 풀스택~~~  홍길동       2019.01.01    2019.01.01 불합격 자바를 활용한 풀스택~~~ 홍길동       2019.01.01    2019.01.01 불합격 자바를 활용한 풀스택~~~ 홍길동       2019.01.01    2019.01.01 불합격 자바를 활용한 풀스택~~~ 홍길동       2019.01.01    2019.01.01 불합격 자바를 활용한 풀스택~~~ 홍길동       2019.01.01    2019.01.01 불합격 자바를 활용한 풀스택~~~ 홍길동       2019.01.01    2019.01.01 불합격 자바를 활용한 풀스택~~~ 홍길동       2019.01.01    2019.01.01 불합격 자바를 활용한 풀스택~~~  0.뒤로가기  -----------------------------------------------------------------------------------------------------  입력 :          =========================================================== </vt:lpstr>
      <vt:lpstr>1.관리자 과목 평가 </vt:lpstr>
      <vt:lpstr>=========================================================== 과목평가 ===========================================================  [과정번호] [과정명] [과정기간]   [강의실]  [교사명] 1 파이썬 20-01-11~20-05-30 1 ㅇㅇㅇ2  자바  3 4  0. 뒤로가기   과목별 평가를 조회할 과정 번호를 입력하세요. ----------------------------------------------------------------------------------------------------- 입력 :         =========================================================== </vt:lpstr>
      <vt:lpstr>=========================================================== 과목평가 ===========================================================  [과목명] [평점] 자바 3.5 파이썬 4.0    0. 뒤로가기   ----------------------------------------------------------------------------------------------------- 입력 :         =========================================================== </vt:lpstr>
      <vt:lpstr>1.관리자 – 4.성적 조회 (시험관리삭제)</vt:lpstr>
      <vt:lpstr>===========================================================    1.관리자 – 4.성적 조회 =========================================================== a. 과정별 성적 조회 b. 학생별 성적 조회   z. 뒤로가기                =========================================================== </vt:lpstr>
      <vt:lpstr>===========================================================    1.관리자 – 4.성적 조회 - a. 과정별 성적 조회 ===========================================================    과정명      과정기간 교사명 강의실   1. 자바 기반 융합형 SW  2018.01.01 ~    개발자 양성과정 2018.07.13  양주엽    6  2. Java를 활용한    2019.01.07 ~  웹 응용SW개발자 양성과정  2019.06.07  양주엽2     2  N.   ----------------------------------------------------------------------------------------------------- - 성적 조회를 원하는 과정의 번호를 선택해 주세요.         z. 뒤로가기   =========================================================== </vt:lpstr>
      <vt:lpstr>===========================================================  1.관리자 – 4.성적 조회 - a. 과정별 성적 조회 – 과정 선택후=========================================================== ■ 자바 기반 융합형 SW 개발자 양성과정     과목명   과목기간  성적 등록 여부  1. 객체지향 프로그래밍   2018.01.01 ~ 2018.01.15        O  2. 데이터 베이스 구현    2018.01.16 ~ 2018.01.21        O  3. 4. 5. N.  융합기반 웹표준 프로젝트  2018.07.01 ~ 2018.07.13         X  ----------------------------------------------------------------------------------------------------- - 성적 조회를 원하는 과목의 번호를 선택해 주세요.      z. 뒤로가기    =========================================================== </vt:lpstr>
      <vt:lpstr>===========================================================  1.관리자 – 4.성적 조회 - a. 과정별 성적 조회 – 과정 – 과목 선택후 =========================================================== ■ 객체지향 프로그래밍   학생명  점수   홍길동   95 하하하   65 ~~ 호호호  75  ----------------------------------------------------------------------------------------------------- - 아무키나 누르면 뒤로 돌아갑니다.           =========================================================== </vt:lpstr>
      <vt:lpstr>===========================================================    1.관리자 – 4.성적 조회 - b. 학생별 성적 조회 =========================================================== 성적 조회를 원하는 학생명을 입력해주세요. 학생명 : 홍길동 ------------------------------------------------------------------------------------------------------    학생명 주민번호(뒷자리) 과정명  과정기간  강의실명         1. 홍길동 1234567        자바 기반 융합형 SW  2018.01.01        6              개발자 양성과정  ~ 2018.07.13   2. 홍길동  ------------------------------------------------------------------------------------------------------  - 성적 조회를 원하는 학생의 번호를 선택해 주세요.        z. 뒤로가기  =========================================================== </vt:lpstr>
      <vt:lpstr>===========================================================  1.관리자 – 4.성적 조회 - b. 학생별 성적 조회 – 학생 선택시=========================================================== ■ 홍길동     과목명   과목기간   필기     실기  객체지향 프로그래밍    2018.01.01 ~ 2018.01.15         30         20 데이터 베이스 구현    2018.01.16 ~ 2018.01.21         20         30 융합기반 웹표준 프로젝트  2018.07.01 ~ 2018.07.13          35         35 ------------------------------------------------------------------------------------------------------          z. 뒤로가기  =========================================================== </vt:lpstr>
      <vt:lpstr>1.관리자 – 5. 출결 관리 및 출결조회</vt:lpstr>
      <vt:lpstr>슬라이드 42</vt:lpstr>
      <vt:lpstr>슬라이드 43</vt:lpstr>
      <vt:lpstr>===========================================================  1. 관리자 – 5. 출결 관리 및 출결조회 - a. 학생별 조회 – 학생 선택시 =========================================================== ■ 기간 : 2018.01.01 ~ 2018.01.15 ■ 이름 : 홍길동   날짜  출근시간  퇴근시간      근태상황  ------------------------------------------------------------------------------------------------------ 2018.01.01    08:56    18:03     정상 ~ 2018.01.15    08:56    15:00     조퇴 ------------------------------------------------------------------------------------------------------ a. 근태상황 수정  z. 뒤로가기 ------------------------------------------------------------------------------------------------------ ■ a 선택시 날짜 입력 : 2018.01.01 근태 상황 (정상, 지각, 조퇴, 외출, 병가, 기타) : 병가  ------------------------------------------------------------------------------------------------------ 정말로 수정하시겠습니까? (y/n)  ■ y선택시 수정이 완료되었습니다.  ■ n선택시  수정이 취소 되었습니다. =========================================================== </vt:lpstr>
      <vt:lpstr>슬라이드 45</vt:lpstr>
      <vt:lpstr>슬라이드 46</vt:lpstr>
      <vt:lpstr>1.관리자   6. 교사 평가 관리 및 결과 조회</vt:lpstr>
      <vt:lpstr>슬라이드 48</vt:lpstr>
      <vt:lpstr>슬라이드 49</vt:lpstr>
      <vt:lpstr>슬라이드 50</vt:lpstr>
      <vt:lpstr>슬라이드 51</vt:lpstr>
      <vt:lpstr>슬라이드 52</vt:lpstr>
      <vt:lpstr>슬라이드 53</vt:lpstr>
      <vt:lpstr>슬라이드 54</vt:lpstr>
      <vt:lpstr>슬라이드 55</vt:lpstr>
      <vt:lpstr>1.관리자   7. 지원활동관리</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교사</vt:lpstr>
      <vt:lpstr>===========================================================        교사 ===========================================================       1. 로그인    0. 뒤로가기   ---------------------------------------------------------------------------------------------------------        로그인 ---------------------------------------------------------------------------------------------------------     ID   :     PW :               =========================================================== </vt:lpstr>
      <vt:lpstr>=========================================================== 교사 ===========================================================  1. 강의 스케줄 조회  2. 배점 입출력  3. 성적 입출력  4. 출결 관리 및 출결 조회  0. 뒤로가기             =========================================================== </vt:lpstr>
      <vt:lpstr>1.교사  1. 강의 스케줄 조회</vt:lpstr>
      <vt:lpstr>===========================================================       강의 스케줄 조회 =========================================================== 교사이름       과정명           과정기간   진행 상태   강재지  자바기반의 스마트 웹 앱콘첸츠 양성 20/01/20~20/06/11  강의 종료   강재지  Java와 JavaScriptlibrary을 활용 18/02/15~18/07/02  강의 종료   z. 뒤로가기  ----------------------------------------------------------------------------------------------------  ■ 강의 진행 상태 끝 =========================================================== </vt:lpstr>
      <vt:lpstr>끝==========================================================       강의 스케줄 조회 =========================================================== 과정번호       과정명           과정기간        강의실          1   자바(JAVA)를 활용한 풀스택 융합 18/01/10~18/06/02   강의실1      2   자바(JAVA)를 활용한 풀스택 융합 18/01/10~18/06/02   강의실2      3   자바(JAVA)를 활용한 풀스택 융합 18/01/10~18/06/02   강의실3      4   자바(JAVA)를 활용한 풀스택 융합 18/01/10~18/06/02   강의실4  z. 뒤로가기  ---------------------------------------------------------------------------------------------------- - 상세보기를 원하시면 해당번호를 선택해주세요.  ■ 선택 시 과목명, 과목기간, 교재명, 교육생 인원 출력 =========================================================== </vt:lpstr>
      <vt:lpstr>===========================================================       강의 스케줄 조회 =========================================================== 과목번호       과목명           과목기간       교육생 등록 인원          1     JAVA 프로그래밍   18/01/10~18/02/04   30      2     데이터베이스   18/02/05~18/02/21   30      3     Front-end 개발   18/02/22~18/03/19   30      4     Back-end 개발   18/03/20~18/04/17   30      5     FrameWork   18/04/18~18/05/07   30      6     Python    18/05/08~18/06/02   30  y. 뒤로가기 z. 교육생 등록 인원 확인   ---------------------------------------------------------------------------------------------------- - 상세보기를 원하시면 해당번호를 선택해주세요.  ■ 과목 번호를 선택하면 그 과정에 등록 된 교육생 정보(이름, 전화번호, 등록일, 수료 또는 중도탈락) =========================================================== </vt:lpstr>
      <vt:lpstr>===========================================================       강의 스케줄 조회 =========================================================== 교육생이름     과목명           과목기간       교육생 등록 인원          1     JAVA 프로그래밍   18/01/10~18/02/04   30      2     데이터베이스   18/02/05~18/02/21   30      3     Front-end 개발   18/02/22~18/03/19   30      4     Back-end 개발   18/03/20~18/04/17   30      5     FrameWork   18/04/18~18/05/07   30      6     Python    18/05/08~18/06/02   30  y. 뒤로가기 z. 교육생 등록 인원 확인   ---------------------------------------------------------------------------------------------------- - 상세보기를 원하시면 해당번호를 선택해주세요.  ■ 과목 번호를 선택하면 그 과정에 등록 된 교육생 정보(이름, 전화번호, 등록일, 수료 또는 중도탈락) =========================================================== </vt:lpstr>
      <vt:lpstr>1.교사  3. 성적 입출력 조회</vt:lpstr>
      <vt:lpstr>슬라이드 81</vt:lpstr>
      <vt:lpstr>슬라이드 82</vt:lpstr>
      <vt:lpstr>슬라이드 83</vt:lpstr>
      <vt:lpstr>슬라이드 84</vt:lpstr>
      <vt:lpstr>슬라이드 85</vt:lpstr>
      <vt:lpstr>슬라이드 86</vt:lpstr>
      <vt:lpstr>슬라이드 87</vt:lpstr>
      <vt:lpstr>3.학생</vt:lpstr>
      <vt:lpstr>슬라이드 89</vt:lpstr>
      <vt:lpstr>슬라이드 90</vt:lpstr>
      <vt:lpstr>3.학생 - 1. 과정 및 과목 조회 </vt:lpstr>
      <vt:lpstr>================================================================= 3. 학생 - 1. 과정 및 과목 조회 =================================================================  과정 : JAVA기반의 스마트 웹 앱콘텐츠 양성과정   과목번호 과목명      과목기간  교재명 교사명 1 JAVA프로그래밍  20/01/20 ~ 20/02/14 8 데이터베이스  20/02/15 ~ 20/03/02 13 Front-end 개발  20/03/03 ~ 20/03/28 15 Back-end 개발  20/03/29 ~ 20/04/26 17 FrameWork   20/04/27 ~ 20/05/16 23 Python   20/05/17 ~ 20/06/11        0. 뒤로가기  =========================================================== </vt:lpstr>
      <vt:lpstr>3.학생 - 2. 출결 조회 </vt:lpstr>
      <vt:lpstr>================================================================= 3. 학생 - 2. 출결 조회 =================================================================    1. 근태 관리  2. 전체 출결 조회 3. 월별 출결 조회 4. 일별 출결 조회          0. 뒤로가기      =========================================================== </vt:lpstr>
      <vt:lpstr>================================================================= 3. 학생 - 2. 출결 조회 - 1. 근태 관리 =================================================================       1. 입실 2. 퇴실             0. 뒤로가기  =========================================================== </vt:lpstr>
      <vt:lpstr>=================================================================    3. 학생 - 2. 출결 조회 - 2. 전체 출결 조회 =================================================================     입실시간  퇴실시간   출결상태  20/01/20 08:45:52 20/01/20 17:55:21  정상출석 20/01/21 08:58:24 20/01/21 12:51:14    조퇴 20/01/22 08:48:49 20/01/22 12:55:46    조퇴 20/01/23 08:53:28 20/01/23 17:52:37  정상출석 ..  ------------------------------------------------------------------------------------------------------      0. 뒤로가기  =========================================================== </vt:lpstr>
      <vt:lpstr>=================================================================    3. 학생 - 2. 출결 조회 - 2. 월별 출결 조회 =================================================================  월 입력 : 1     입실시간  퇴실시간   출결상태  20/01/20 08:45:52 20/01/20 17:55:21  정상출석 20/01/21 08:58:24 20/01/21 12:51:14    조퇴 20/01/22 08:48:49 20/01/22 12:55:46    조퇴 20/01/23 08:53:28 20/01/23 17:52:37  정상출석 ..  ------------------------------------------------------------------------------------------------------      0. 뒤로가기  =========================================================== </vt:lpstr>
      <vt:lpstr>=================================================================    3. 학생 - 2. 출결 조회 - 2. 일별 출결 조회 =================================================================  일 입력 : 2020-01-20     입실시간  퇴실시간   출결상태 20/01/20 08:45:52 20/01/20 17:55:21  정상출석 ..  ------------------------------------------------------------------------------------------------------      0. 뒤로가기  =========================================================== </vt:lpstr>
      <vt:lpstr>3.학생 - 3. 성적 조회 </vt:lpstr>
      <vt:lpstr>=================================================================    3. 학생 - 3. 성적 조회 =================================================================  과목번호  과목명   필기배점 실기배점 출결배점 필기점수 실기점수 출결점수 결과 시험날짜 문제  1      JAVA 프로그래밍  40      30          30            22         22          17 과락  20/02/13 ~~~  8      데이터베이스    13     Front-end 개발   15     Back-end 개발 17     Framework 23     Python  ------------------------------------------------------------------------------------------------------       0. 뒤로가기  =========================================================== </vt:lpstr>
      <vt:lpstr>3.학생 - 4. 보충학습 조회 </vt:lpstr>
      <vt:lpstr>================================================================= 3. 학생 - 4. 보충학습 조회 =================================================================    보충학습 날짜 과목명 필기 점수  실기 점수  20/06/04  JAVA 프로그래밍 22  17 ------------------------------------------------------------------------------------------------------              0. 뒤로가기  =========================================================== </vt:lpstr>
      <vt:lpstr>3.학생 - 5. 과목 평가 </vt:lpstr>
      <vt:lpstr>=================================================================    3. 학생 - 5. 과목 평가 =================================================================      1. 과목 평가 하기   2. 과목 평가 조회  ------------------------------------------------------------------------------------------------------            0. 뒤로가기  =========================================================== </vt:lpstr>
      <vt:lpstr>================================================================= 3. 학생 - 5. 과목 평가 - 1. 과목 평가 하기 =================================================================  개설과정번호         과목스케줄번호  과목명    74   363  데이터베이스   75   363  Front-end 개발   76   363  Back-end 개발   77   363  FrameWork   78   363  Python    0. 뒤로가기  ------------------------------------------------------------------------------------------------------ 개설과정번호 입력 : 73 평점 입력 : 2.4 평가내용 입력 : 감사합니다. ------------------------------------------------------------------------------------------------------  과목 평가가 등록되었습니다.  =========================================================== </vt:lpstr>
      <vt:lpstr>=================================================================    3. 학생 - 5. 과목 평가 - 2. 과목 평가 조회 =================================================================     과목명    평점    평가 내용 Front-end 개발    3.9   다음 기수 화이팅 Back-end 개발    3.4   다음 기수 화이팅 Framework     4.1   많이 배웠습니다. Python     3.3   많이 배웠습니다.  ------------------------------------------------------------------------------------------------------      0. 뒤로가기  =========================================================== </vt:lpstr>
      <vt:lpstr>1.관리자   취업관리</vt:lpstr>
      <vt:lpstr>슬라이드 108</vt:lpstr>
      <vt:lpstr>===========================================================  1. 관리자 – 8. 취업자 조회 및 관리 기능  - 등록하기 ===========================================================  1.이름을 입력하세요 :  2.취업날짜를 입력하세요 : 3.회사명(회사번호)을 입력하세요 : 4.연봉을 입력하세요 :   0. 뒤로가기 ----------------------------------------------------------------------------------------------------- 입력 :  ----------------------------------------------------------------------------------------------------- 취업 정보를 등록 하시겠습니까? (y/n)  ■ y선택시 등록이 완료 되었습니다.  ■ n선택시  등록이 취소 되었습니다.   =========================================================== </vt:lpstr>
      <vt:lpstr>===========================================================  1. 관리자 – 8. 취업자 조회 및 관리 기능  - 삭제하기 ===========================================================  삭제할 취업 번호를 입력하세요.    0. 뒤로가기 ----------------------------------------------------------------------------------------------------- 입력 :  ----------------------------------------------------------------------------------------------------- 정말로 삭제하시겠습니까? (y/n)  ■ y선택시 삭제가 완료되었습니다.  ■ n선택시  삭제가 취소 되었습니다.   =========================================================== </vt:lpstr>
      <vt:lpstr>===========================================================  1. 관리자 – 8. 취업자 조회 및 관리 기능  - 수정하기 ===========================================================  수정할 취업 번호를 입력하세요.   수정할 내용을 입력하세요 1.이름을 입력하세요 :  2.취업날짜를 입력하세요 : 3.회사명(회사번호)을 입력하세요 : 4.연봉을 입력하세요 :  (null이면 변경사항 없음)    0. 뒤로가기 ----------------------------------------------------------------------------------------------------- 입력 :  ----------------------------------------------------------------------------------------------------- 정말로 수정하시겠습니까? (y/n)  ■ y선택시 수정이 완료되었습니다.  ■ n선택시  수정이 취소 되었습니다.   =========================================================== </vt:lpstr>
      <vt:lpstr>슬라이드 112</vt:lpstr>
      <vt:lpstr>슬라이드 113</vt:lpstr>
      <vt:lpstr>슬라이드 114</vt:lpstr>
      <vt:lpstr>슬라이드 115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dc:title>
  <dc:creator>SIST37</dc:creator>
  <cp:lastModifiedBy>SIST36</cp:lastModifiedBy>
  <cp:revision>41</cp:revision>
  <dcterms:modified xsi:type="dcterms:W3CDTF">2020-06-15T06:03:33Z</dcterms:modified>
</cp:coreProperties>
</file>