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9"/>
  </p:normalViewPr>
  <p:slideViewPr>
    <p:cSldViewPr snapToGrid="0">
      <p:cViewPr varScale="1">
        <p:scale>
          <a:sx n="124" d="100"/>
          <a:sy n="124" d="100"/>
        </p:scale>
        <p:origin x="20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C6A4C-AF55-B84C-8B7C-8A77AA5AB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D7725F-8A0B-18DC-59D9-8ADFA91B0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6A980-6AB5-0B0A-F324-96DC2F45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D788-0F45-C843-806C-6C48196ED7D8}" type="datetimeFigureOut">
              <a:rPr kumimoji="1" lang="ko-Kore-KR" altLang="en-US" smtClean="0"/>
              <a:t>2022. 11. 4.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DDD71A-F661-8ABC-2BB8-06B8D1CE6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769405-4A33-2F5D-19E6-0F2F9D75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7B74-F760-714E-A1A9-B70ADF9E498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3321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A5C3B-D124-1251-F281-3A30E89A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793A54-D984-D5A1-74F7-D852D7862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01205-348E-5B8E-9B68-1C08C01A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D788-0F45-C843-806C-6C48196ED7D8}" type="datetimeFigureOut">
              <a:rPr kumimoji="1" lang="ko-Kore-KR" altLang="en-US" smtClean="0"/>
              <a:t>2022. 11. 4.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827F2B-4D3D-6167-C7DB-3598903F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885A6-44C8-C950-30FB-34E99B46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7B74-F760-714E-A1A9-B70ADF9E498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284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10E18B-334C-9F72-4BA5-EA857F4359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1F8A36-5755-980E-6CD0-73674B22A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BD6D4-7995-B67B-2E88-C3D9519E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D788-0F45-C843-806C-6C48196ED7D8}" type="datetimeFigureOut">
              <a:rPr kumimoji="1" lang="ko-Kore-KR" altLang="en-US" smtClean="0"/>
              <a:t>2022. 11. 4.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D17017-F31A-C8F7-F3CE-EA1437FE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2205F-A71B-AA79-5103-17730519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7B74-F760-714E-A1A9-B70ADF9E498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246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99594-16FF-EA06-9E37-ED589945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87245A-D583-6B02-FD27-F665C7082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7567DE-8D0F-4EF3-CAC5-69636D8C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D788-0F45-C843-806C-6C48196ED7D8}" type="datetimeFigureOut">
              <a:rPr kumimoji="1" lang="ko-Kore-KR" altLang="en-US" smtClean="0"/>
              <a:t>2022. 11. 4.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098293-95AD-6CEE-8E95-2FFABC14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4003D0-3619-8D1C-6AFE-469ED8FF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7B74-F760-714E-A1A9-B70ADF9E498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806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8ABA9-844C-EFE4-4592-22B093A5C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983A2D-7F94-2A1F-6443-37EEE8852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84B9FB-2883-EB80-DE57-95FDD59C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D788-0F45-C843-806C-6C48196ED7D8}" type="datetimeFigureOut">
              <a:rPr kumimoji="1" lang="ko-Kore-KR" altLang="en-US" smtClean="0"/>
              <a:t>2022. 11. 4.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343AC9-AA6F-9FD5-89AF-FBCE6469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06E8BF-F45C-02EE-20EC-406F8986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7B74-F760-714E-A1A9-B70ADF9E498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0446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6D597-7A70-3C96-6071-B7ABB35E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4D360-3D96-D8F7-1DBA-18234ABF4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266866-E5C2-B554-7A90-7C203CB71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5C3520-26FB-E9F7-40A1-33E121D9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D788-0F45-C843-806C-6C48196ED7D8}" type="datetimeFigureOut">
              <a:rPr kumimoji="1" lang="ko-Kore-KR" altLang="en-US" smtClean="0"/>
              <a:t>2022. 11. 4.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2D325B-EF9C-F0EB-22A9-B352D841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185E06-83F4-6D5E-A723-5D56B608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7B74-F760-714E-A1A9-B70ADF9E498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380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239E2-9334-28E8-FECA-4214BA01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0FE38F-1EAC-FD6C-F25D-5816CA010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8F5AF8-E9C7-0909-ACB8-8ACB803C0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48080-B633-77C9-AA33-EE149F872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E41BD3-0A88-B534-6EA3-9FE12389C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F1950B-8D35-D8EE-7549-22ECF711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D788-0F45-C843-806C-6C48196ED7D8}" type="datetimeFigureOut">
              <a:rPr kumimoji="1" lang="ko-Kore-KR" altLang="en-US" smtClean="0"/>
              <a:t>2022. 11. 4.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73F57B-32D3-877B-FEC6-1834EC20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4C7A89-FD28-C746-0F4A-35664A23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7B74-F760-714E-A1A9-B70ADF9E498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198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552CD-16B1-9BD9-7613-B727051A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DFD07B-2E6B-E214-C189-A383A2B0A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D788-0F45-C843-806C-6C48196ED7D8}" type="datetimeFigureOut">
              <a:rPr kumimoji="1" lang="ko-Kore-KR" altLang="en-US" smtClean="0"/>
              <a:t>2022. 11. 4.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2A1912-A9E4-3F1E-DE54-CE0F14CC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0FF97A-9E34-9409-9F6A-3C04EA6C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7B74-F760-714E-A1A9-B70ADF9E498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13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2DEE12-4870-EC28-D320-748BFBFC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D788-0F45-C843-806C-6C48196ED7D8}" type="datetimeFigureOut">
              <a:rPr kumimoji="1" lang="ko-Kore-KR" altLang="en-US" smtClean="0"/>
              <a:t>2022. 11. 4.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0451F4-9FC4-A2B9-7E6B-6F08D60E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43DF68-DBB4-3378-18C2-336E9E11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7B74-F760-714E-A1A9-B70ADF9E498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655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0015F-C146-CB83-1705-2CF765D4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3422D4-330C-C251-478F-A1A4389FD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088870-4FD8-2E99-3D89-40A76B7DD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F7B55E-0AE4-52A6-901D-4C743338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D788-0F45-C843-806C-6C48196ED7D8}" type="datetimeFigureOut">
              <a:rPr kumimoji="1" lang="ko-Kore-KR" altLang="en-US" smtClean="0"/>
              <a:t>2022. 11. 4.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F8359E-8E99-D742-4824-371C5CFC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FA8E1-AF6A-3006-6B45-6A0C051A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7B74-F760-714E-A1A9-B70ADF9E498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090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A4575-5F3A-ABCA-609A-D07436D5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47442A-D5AD-0CA8-BF09-6FB84D2F9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634774-8775-BAC9-4C3D-F816D79BA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881F71-A7B0-C532-D020-D09B30D4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D788-0F45-C843-806C-6C48196ED7D8}" type="datetimeFigureOut">
              <a:rPr kumimoji="1" lang="ko-Kore-KR" altLang="en-US" smtClean="0"/>
              <a:t>2022. 11. 4.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48FA57-4E38-D73B-3D56-73D4CFB4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2B0C15-F5E1-DC53-386F-A59C4AF5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67B74-F760-714E-A1A9-B70ADF9E498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482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F09507-3537-12BF-3D91-26EA2A70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2D36ED-F5AD-C313-2044-1C8F30D63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4AFEB2-4F18-50DE-BBB2-6FC2E5D17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DD788-0F45-C843-806C-6C48196ED7D8}" type="datetimeFigureOut">
              <a:rPr kumimoji="1" lang="ko-Kore-KR" altLang="en-US" smtClean="0"/>
              <a:t>2022. 11. 4.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8B0750-1691-CD47-2BAD-EB4131433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494665-E12C-CA51-4CA7-514975A618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67B74-F760-714E-A1A9-B70ADF9E498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170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02BDC7F1-78B5-A499-5A2F-5AEA769D8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04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8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테이블이(가) 표시된 사진&#10;&#10;자동 생성된 설명">
            <a:extLst>
              <a:ext uri="{FF2B5EF4-FFF2-40B4-BE49-F238E27FC236}">
                <a16:creationId xmlns:a16="http://schemas.microsoft.com/office/drawing/2014/main" id="{787E1F53-9F8B-7524-F40C-212ED5155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4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B757F3D9-5B25-C78D-2741-4C480CE19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06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3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테이블이(가) 표시된 사진&#10;&#10;자동 생성된 설명">
            <a:extLst>
              <a:ext uri="{FF2B5EF4-FFF2-40B4-BE49-F238E27FC236}">
                <a16:creationId xmlns:a16="http://schemas.microsoft.com/office/drawing/2014/main" id="{12BE9B93-C9BC-54C3-DB0F-A69198567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3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테이블이(가) 표시된 사진&#10;&#10;자동 생성된 설명">
            <a:extLst>
              <a:ext uri="{FF2B5EF4-FFF2-40B4-BE49-F238E27FC236}">
                <a16:creationId xmlns:a16="http://schemas.microsoft.com/office/drawing/2014/main" id="{770A89DC-A4C9-EB3B-F1AD-1E6D3EA18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45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498453F6-A31C-E799-C210-4F48BED2D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9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E720B02-9DD2-3370-3445-B440BAFC3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9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A2CC8C7-D27F-63A7-A513-5C9862D3A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03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연민석</dc:creator>
  <cp:lastModifiedBy>연민석</cp:lastModifiedBy>
  <cp:revision>1</cp:revision>
  <dcterms:created xsi:type="dcterms:W3CDTF">2022-11-04T06:18:10Z</dcterms:created>
  <dcterms:modified xsi:type="dcterms:W3CDTF">2022-11-04T06:28:50Z</dcterms:modified>
</cp:coreProperties>
</file>