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712"/>
    <a:srgbClr val="A12F2F"/>
    <a:srgbClr val="F89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1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2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2A92-2D1C-4458-BB57-15CBEADCC150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C21-171B-4FE5-807E-C37A104DF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23.wmf"/><Relationship Id="rId19" Type="http://schemas.openxmlformats.org/officeDocument/2006/relationships/image" Target="../media/image25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46" y="5070660"/>
            <a:ext cx="6067425" cy="47625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4203772" y="1991879"/>
            <a:ext cx="8627" cy="174253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12399" y="3737380"/>
            <a:ext cx="1722407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429192" y="3734415"/>
            <a:ext cx="774580" cy="893104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00655" y="4317956"/>
            <a:ext cx="123825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943667" y="3734415"/>
            <a:ext cx="509588" cy="58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38905" y="2803481"/>
            <a:ext cx="0" cy="1514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212399" y="3734415"/>
            <a:ext cx="726506" cy="5835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210466" y="2803480"/>
            <a:ext cx="695101" cy="9309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910554" y="2730559"/>
            <a:ext cx="76425" cy="89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2777221">
            <a:off x="4150286" y="3613151"/>
            <a:ext cx="400050" cy="317500"/>
          </a:xfrm>
          <a:prstGeom prst="arc">
            <a:avLst>
              <a:gd name="adj1" fmla="val 18049270"/>
              <a:gd name="adj2" fmla="val 529840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28361" y="3548812"/>
            <a:ext cx="72385" cy="283369"/>
          </a:xfrm>
          <a:custGeom>
            <a:avLst/>
            <a:gdLst>
              <a:gd name="connsiteX0" fmla="*/ 30957 w 112340"/>
              <a:gd name="connsiteY0" fmla="*/ 0 h 323850"/>
              <a:gd name="connsiteX1" fmla="*/ 111919 w 112340"/>
              <a:gd name="connsiteY1" fmla="*/ 176213 h 323850"/>
              <a:gd name="connsiteX2" fmla="*/ 0 w 112340"/>
              <a:gd name="connsiteY2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40" h="323850">
                <a:moveTo>
                  <a:pt x="30957" y="0"/>
                </a:moveTo>
                <a:cubicBezTo>
                  <a:pt x="74018" y="61119"/>
                  <a:pt x="117079" y="122238"/>
                  <a:pt x="111919" y="176213"/>
                </a:cubicBezTo>
                <a:cubicBezTo>
                  <a:pt x="106759" y="230188"/>
                  <a:pt x="38894" y="286147"/>
                  <a:pt x="0" y="3238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819967" y="3734415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6858" y="170010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07205" y="4627519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61292" y="2931473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32079"/>
              </p:ext>
            </p:extLst>
          </p:nvPr>
        </p:nvGraphicFramePr>
        <p:xfrm>
          <a:off x="4407440" y="3517617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07440" y="3517617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927501"/>
              </p:ext>
            </p:extLst>
          </p:nvPr>
        </p:nvGraphicFramePr>
        <p:xfrm>
          <a:off x="4535711" y="379666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711" y="379666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386638" y="2266950"/>
            <a:ext cx="933450" cy="35718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7363386" y="2624138"/>
            <a:ext cx="979953" cy="179343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7363386" y="2128838"/>
            <a:ext cx="979953" cy="138112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770019" y="2366558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7805738" y="2403086"/>
            <a:ext cx="50006" cy="5198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7891463" y="2427280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7" idx="0"/>
          </p:cNvCxnSpPr>
          <p:nvPr/>
        </p:nvCxnSpPr>
        <p:spPr>
          <a:xfrm flipV="1">
            <a:off x="7830741" y="1524000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546850" y="2693194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24563" y="2366558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7270274" y="2672550"/>
            <a:ext cx="45719" cy="10239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stCxn id="37" idx="6"/>
          </p:cNvCxnSpPr>
          <p:nvPr/>
        </p:nvCxnSpPr>
        <p:spPr>
          <a:xfrm flipV="1">
            <a:off x="7891463" y="2147292"/>
            <a:ext cx="951306" cy="2799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6"/>
          </p:cNvCxnSpPr>
          <p:nvPr/>
        </p:nvCxnSpPr>
        <p:spPr>
          <a:xfrm>
            <a:off x="7891463" y="2427280"/>
            <a:ext cx="951306" cy="24527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835149" y="2266950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678103" y="1191518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08603"/>
              </p:ext>
            </p:extLst>
          </p:nvPr>
        </p:nvGraphicFramePr>
        <p:xfrm>
          <a:off x="8590021" y="2244272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90021" y="2244272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弧形 67"/>
          <p:cNvSpPr/>
          <p:nvPr/>
        </p:nvSpPr>
        <p:spPr>
          <a:xfrm rot="2777221">
            <a:off x="8183796" y="2155371"/>
            <a:ext cx="400050" cy="317500"/>
          </a:xfrm>
          <a:prstGeom prst="arc">
            <a:avLst>
              <a:gd name="adj1" fmla="val 17234512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343998" y="4088677"/>
            <a:ext cx="990293" cy="990293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778423" y="4523102"/>
            <a:ext cx="121444" cy="121444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7837800" y="3680544"/>
            <a:ext cx="4578" cy="842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917657" y="4583823"/>
            <a:ext cx="9513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699058" y="3372767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857292" y="4429934"/>
            <a:ext cx="2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7442349" y="5453698"/>
            <a:ext cx="816536" cy="6708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471172" y="5730781"/>
            <a:ext cx="769143" cy="573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778423" y="5117626"/>
            <a:ext cx="133995" cy="572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891463" y="3834433"/>
            <a:ext cx="473916" cy="70097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/>
          <p:cNvSpPr/>
          <p:nvPr/>
        </p:nvSpPr>
        <p:spPr>
          <a:xfrm rot="367930">
            <a:off x="7752971" y="3949085"/>
            <a:ext cx="400050" cy="317500"/>
          </a:xfrm>
          <a:prstGeom prst="arc">
            <a:avLst>
              <a:gd name="adj1" fmla="val 14514680"/>
              <a:gd name="adj2" fmla="val 20808516"/>
            </a:avLst>
          </a:prstGeom>
          <a:noFill/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4480"/>
              </p:ext>
            </p:extLst>
          </p:nvPr>
        </p:nvGraphicFramePr>
        <p:xfrm>
          <a:off x="7987349" y="380381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87349" y="3803818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矩形 81"/>
          <p:cNvSpPr/>
          <p:nvPr/>
        </p:nvSpPr>
        <p:spPr>
          <a:xfrm>
            <a:off x="6399821" y="1047750"/>
            <a:ext cx="2834513" cy="21717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409134" y="3363075"/>
            <a:ext cx="2834513" cy="25324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470540" y="1128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侧视图</a:t>
            </a:r>
            <a:endParaRPr lang="zh-CN" altLang="en-US" sz="1200" dirty="0"/>
          </a:p>
        </p:txBody>
      </p:sp>
      <p:sp>
        <p:nvSpPr>
          <p:cNvPr id="85" name="文本框 84"/>
          <p:cNvSpPr txBox="1"/>
          <p:nvPr/>
        </p:nvSpPr>
        <p:spPr>
          <a:xfrm>
            <a:off x="6464598" y="34423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俯视图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452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立方体 35"/>
          <p:cNvSpPr/>
          <p:nvPr/>
        </p:nvSpPr>
        <p:spPr>
          <a:xfrm>
            <a:off x="5535006" y="2015618"/>
            <a:ext cx="1214262" cy="70408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0800000">
            <a:off x="5197269" y="349027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5404297" y="348951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4288857" y="349135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5400000">
            <a:off x="4495885" y="349059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4752904" y="3501417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83283" y="1660838"/>
            <a:ext cx="3721190" cy="3721190"/>
            <a:chOff x="3406158" y="1634582"/>
            <a:chExt cx="3721190" cy="3721190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>
                <a:stCxn id="18" idx="2"/>
                <a:endCxn id="42" idx="1"/>
              </p:cNvCxnSpPr>
              <p:nvPr/>
            </p:nvCxnSpPr>
            <p:spPr>
              <a:xfrm flipV="1">
                <a:off x="5266753" y="2207970"/>
                <a:ext cx="1208960" cy="1245323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椭圆 18"/>
          <p:cNvSpPr/>
          <p:nvPr/>
        </p:nvSpPr>
        <p:spPr>
          <a:xfrm>
            <a:off x="3981089" y="1660838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5500134" y="3164361"/>
            <a:ext cx="683100" cy="683100"/>
            <a:chOff x="7343998" y="4088677"/>
            <a:chExt cx="990293" cy="990293"/>
          </a:xfrm>
        </p:grpSpPr>
        <p:sp>
          <p:nvSpPr>
            <p:cNvPr id="21" name="椭圆 2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 rot="5400000">
            <a:off x="5160024" y="3483129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841684" y="2242598"/>
            <a:ext cx="184842" cy="1221428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893024" y="1660838"/>
            <a:ext cx="3979727" cy="3721190"/>
            <a:chOff x="4422940" y="1642495"/>
            <a:chExt cx="3979727" cy="3721190"/>
          </a:xfrm>
        </p:grpSpPr>
        <p:grpSp>
          <p:nvGrpSpPr>
            <p:cNvPr id="26" name="组合 25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30" idx="1"/>
              <a:endCxn id="40" idx="2"/>
            </p:cNvCxnSpPr>
            <p:nvPr/>
          </p:nvCxnSpPr>
          <p:spPr>
            <a:xfrm flipV="1">
              <a:off x="6313153" y="2172325"/>
              <a:ext cx="2089514" cy="1285626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04603"/>
              </p:ext>
            </p:extLst>
          </p:nvPr>
        </p:nvGraphicFramePr>
        <p:xfrm>
          <a:off x="3613210" y="3820478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210" y="3820478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042674"/>
              </p:ext>
            </p:extLst>
          </p:nvPr>
        </p:nvGraphicFramePr>
        <p:xfrm>
          <a:off x="4834763" y="3848164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4763" y="3848164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262883"/>
              </p:ext>
            </p:extLst>
          </p:nvPr>
        </p:nvGraphicFramePr>
        <p:xfrm>
          <a:off x="5836476" y="3879914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6476" y="3879914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 rot="10800000">
            <a:off x="3104839" y="3487975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 rot="5400000">
            <a:off x="3311867" y="3487217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5855761" y="2126578"/>
            <a:ext cx="128179" cy="12817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加号 40"/>
          <p:cNvSpPr/>
          <p:nvPr/>
        </p:nvSpPr>
        <p:spPr>
          <a:xfrm>
            <a:off x="5974243" y="2123961"/>
            <a:ext cx="125978" cy="12597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加号 41"/>
          <p:cNvSpPr/>
          <p:nvPr/>
        </p:nvSpPr>
        <p:spPr>
          <a:xfrm>
            <a:off x="6093565" y="2131394"/>
            <a:ext cx="118545" cy="118545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10824752" y="1884374"/>
            <a:ext cx="804652" cy="1036948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0800000">
            <a:off x="11513682" y="3532161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 rot="5400000">
            <a:off x="11720710" y="3531403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0800000">
            <a:off x="10605270" y="3533241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5400000">
            <a:off x="10812298" y="3532483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5400000">
            <a:off x="11069317" y="3543305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9399696" y="1702726"/>
            <a:ext cx="3721190" cy="3721190"/>
            <a:chOff x="3406158" y="1634582"/>
            <a:chExt cx="3721190" cy="3721190"/>
          </a:xfrm>
        </p:grpSpPr>
        <p:grpSp>
          <p:nvGrpSpPr>
            <p:cNvPr id="57" name="组合 5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stCxn id="64" idx="2"/>
                <a:endCxn id="84" idx="1"/>
              </p:cNvCxnSpPr>
              <p:nvPr/>
            </p:nvCxnSpPr>
            <p:spPr>
              <a:xfrm flipV="1">
                <a:off x="5266753" y="2568663"/>
                <a:ext cx="167249" cy="884630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椭圆 64"/>
          <p:cNvSpPr/>
          <p:nvPr/>
        </p:nvSpPr>
        <p:spPr>
          <a:xfrm>
            <a:off x="10297502" y="1702726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 rot="5400000">
            <a:off x="11816547" y="3206249"/>
            <a:ext cx="683100" cy="683100"/>
            <a:chOff x="7343998" y="4088677"/>
            <a:chExt cx="990293" cy="990293"/>
          </a:xfrm>
        </p:grpSpPr>
        <p:sp>
          <p:nvSpPr>
            <p:cNvPr id="67" name="椭圆 66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 rot="5400000">
            <a:off x="11476437" y="3525017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8" idx="2"/>
            <a:endCxn id="50" idx="4"/>
          </p:cNvCxnSpPr>
          <p:nvPr/>
        </p:nvCxnSpPr>
        <p:spPr>
          <a:xfrm flipH="1" flipV="1">
            <a:off x="11428241" y="2503430"/>
            <a:ext cx="729856" cy="1002484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8209437" y="1702726"/>
            <a:ext cx="3721190" cy="3721190"/>
            <a:chOff x="4422940" y="1642495"/>
            <a:chExt cx="3721190" cy="3721190"/>
          </a:xfrm>
        </p:grpSpPr>
        <p:grpSp>
          <p:nvGrpSpPr>
            <p:cNvPr id="72" name="组合 71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stCxn id="76" idx="1"/>
              <a:endCxn id="82" idx="2"/>
            </p:cNvCxnSpPr>
            <p:nvPr/>
          </p:nvCxnSpPr>
          <p:spPr>
            <a:xfrm flipV="1">
              <a:off x="6313153" y="2342617"/>
              <a:ext cx="1286004" cy="111533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171113"/>
              </p:ext>
            </p:extLst>
          </p:nvPr>
        </p:nvGraphicFramePr>
        <p:xfrm>
          <a:off x="9929623" y="3862366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9623" y="3862366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143215"/>
              </p:ext>
            </p:extLst>
          </p:nvPr>
        </p:nvGraphicFramePr>
        <p:xfrm>
          <a:off x="11151176" y="3890052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1176" y="3890052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86999"/>
              </p:ext>
            </p:extLst>
          </p:nvPr>
        </p:nvGraphicFramePr>
        <p:xfrm>
          <a:off x="12152889" y="3921802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11" imgW="88560" imgH="152280" progId="Equation.DSMT4">
                  <p:embed/>
                </p:oleObj>
              </mc:Choice>
              <mc:Fallback>
                <p:oleObj name="Equation" r:id="rId11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52889" y="3921802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矩形 79"/>
          <p:cNvSpPr/>
          <p:nvPr/>
        </p:nvSpPr>
        <p:spPr>
          <a:xfrm rot="10800000">
            <a:off x="9421252" y="3529863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 rot="5400000">
            <a:off x="9628280" y="3529105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加号 81"/>
          <p:cNvSpPr/>
          <p:nvPr/>
        </p:nvSpPr>
        <p:spPr>
          <a:xfrm>
            <a:off x="11368664" y="2338758"/>
            <a:ext cx="128179" cy="128179"/>
          </a:xfrm>
          <a:prstGeom prst="mathPl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加号 82"/>
          <p:cNvSpPr/>
          <p:nvPr/>
        </p:nvSpPr>
        <p:spPr>
          <a:xfrm>
            <a:off x="11368267" y="2431397"/>
            <a:ext cx="125978" cy="125978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加号 83"/>
          <p:cNvSpPr/>
          <p:nvPr/>
        </p:nvSpPr>
        <p:spPr>
          <a:xfrm>
            <a:off x="11368267" y="2533975"/>
            <a:ext cx="118545" cy="118545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7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5400000">
            <a:off x="2821115" y="4514753"/>
            <a:ext cx="569776" cy="1065272"/>
            <a:chOff x="7343998" y="4088677"/>
            <a:chExt cx="990293" cy="1851485"/>
          </a:xfrm>
        </p:grpSpPr>
        <p:grpSp>
          <p:nvGrpSpPr>
            <p:cNvPr id="64" name="组合 63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829487" y="0"/>
            <a:ext cx="5976221" cy="2161540"/>
            <a:chOff x="-829485" y="1242060"/>
            <a:chExt cx="5976221" cy="2161540"/>
          </a:xfrm>
        </p:grpSpPr>
        <p:sp>
          <p:nvSpPr>
            <p:cNvPr id="4" name="椭圆 3"/>
            <p:cNvSpPr/>
            <p:nvPr/>
          </p:nvSpPr>
          <p:spPr>
            <a:xfrm>
              <a:off x="546100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573368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600636" y="285750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304963"/>
                </p:ext>
              </p:extLst>
            </p:nvPr>
          </p:nvGraphicFramePr>
          <p:xfrm>
            <a:off x="700087" y="2953543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0087" y="2953543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971718"/>
                </p:ext>
              </p:extLst>
            </p:nvPr>
          </p:nvGraphicFramePr>
          <p:xfrm>
            <a:off x="2717800" y="2952750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17800" y="2952750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413634"/>
                </p:ext>
              </p:extLst>
            </p:nvPr>
          </p:nvGraphicFramePr>
          <p:xfrm>
            <a:off x="4745038" y="2952750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5038" y="2952750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椭圆 41"/>
            <p:cNvSpPr/>
            <p:nvPr/>
          </p:nvSpPr>
          <p:spPr>
            <a:xfrm>
              <a:off x="4600636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095859"/>
                </p:ext>
              </p:extLst>
            </p:nvPr>
          </p:nvGraphicFramePr>
          <p:xfrm>
            <a:off x="4745038" y="1338263"/>
            <a:ext cx="2571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5038" y="1338263"/>
                          <a:ext cx="2571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椭圆 43"/>
            <p:cNvSpPr/>
            <p:nvPr/>
          </p:nvSpPr>
          <p:spPr>
            <a:xfrm>
              <a:off x="2573368" y="1242060"/>
              <a:ext cx="546100" cy="546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1112349"/>
                </p:ext>
              </p:extLst>
            </p:nvPr>
          </p:nvGraphicFramePr>
          <p:xfrm>
            <a:off x="2717800" y="1338263"/>
            <a:ext cx="25876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17800" y="1338263"/>
                          <a:ext cx="258763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/>
            <p:cNvSpPr/>
            <p:nvPr/>
          </p:nvSpPr>
          <p:spPr>
            <a:xfrm>
              <a:off x="-829485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5" idx="6"/>
              <a:endCxn id="4" idx="2"/>
            </p:cNvCxnSpPr>
            <p:nvPr/>
          </p:nvCxnSpPr>
          <p:spPr>
            <a:xfrm>
              <a:off x="-732678" y="3130547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6"/>
              <a:endCxn id="37" idx="2"/>
            </p:cNvCxnSpPr>
            <p:nvPr/>
          </p:nvCxnSpPr>
          <p:spPr>
            <a:xfrm>
              <a:off x="1092200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37" idx="6"/>
              <a:endCxn id="38" idx="2"/>
            </p:cNvCxnSpPr>
            <p:nvPr/>
          </p:nvCxnSpPr>
          <p:spPr>
            <a:xfrm>
              <a:off x="3119468" y="313055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8" idx="0"/>
              <a:endCxn id="42" idx="4"/>
            </p:cNvCxnSpPr>
            <p:nvPr/>
          </p:nvCxnSpPr>
          <p:spPr>
            <a:xfrm flipV="1">
              <a:off x="4873686" y="1788160"/>
              <a:ext cx="0" cy="1069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42" idx="2"/>
              <a:endCxn id="44" idx="6"/>
            </p:cNvCxnSpPr>
            <p:nvPr/>
          </p:nvCxnSpPr>
          <p:spPr>
            <a:xfrm flipH="1">
              <a:off x="3119468" y="151511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4" idx="4"/>
              <a:endCxn id="37" idx="0"/>
            </p:cNvCxnSpPr>
            <p:nvPr/>
          </p:nvCxnSpPr>
          <p:spPr>
            <a:xfrm>
              <a:off x="2846418" y="1788160"/>
              <a:ext cx="0" cy="106934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1784380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11648" y="308214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825281" y="2274426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811647" y="146670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798013" y="2274425"/>
              <a:ext cx="96807" cy="96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5400000">
            <a:off x="4107797" y="4514753"/>
            <a:ext cx="569776" cy="1065272"/>
            <a:chOff x="7343998" y="4088677"/>
            <a:chExt cx="990293" cy="1851485"/>
          </a:xfrm>
        </p:grpSpPr>
        <p:grpSp>
          <p:nvGrpSpPr>
            <p:cNvPr id="97" name="组合 9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矩形 103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5400000">
            <a:off x="5394483" y="4514753"/>
            <a:ext cx="569776" cy="1065272"/>
            <a:chOff x="7343998" y="4088677"/>
            <a:chExt cx="990293" cy="1851485"/>
          </a:xfrm>
        </p:grpSpPr>
        <p:grpSp>
          <p:nvGrpSpPr>
            <p:cNvPr id="110" name="组合 109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矩形 110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5400000">
            <a:off x="6659909" y="4514753"/>
            <a:ext cx="569776" cy="1065272"/>
            <a:chOff x="7343998" y="4088677"/>
            <a:chExt cx="990293" cy="1851485"/>
          </a:xfrm>
        </p:grpSpPr>
        <p:grpSp>
          <p:nvGrpSpPr>
            <p:cNvPr id="138" name="组合 137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9" name="矩形 138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rot="5400000">
            <a:off x="7946595" y="4514753"/>
            <a:ext cx="569776" cy="1065272"/>
            <a:chOff x="7343998" y="4088677"/>
            <a:chExt cx="990293" cy="1851485"/>
          </a:xfrm>
        </p:grpSpPr>
        <p:grpSp>
          <p:nvGrpSpPr>
            <p:cNvPr id="145" name="组合 144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矩形 173"/>
          <p:cNvSpPr/>
          <p:nvPr/>
        </p:nvSpPr>
        <p:spPr>
          <a:xfrm>
            <a:off x="10110576" y="1601620"/>
            <a:ext cx="790275" cy="30240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同侧圆角矩形 174"/>
          <p:cNvSpPr/>
          <p:nvPr/>
        </p:nvSpPr>
        <p:spPr>
          <a:xfrm>
            <a:off x="10090891" y="1904022"/>
            <a:ext cx="829646" cy="151835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同侧圆角矩形 175"/>
          <p:cNvSpPr/>
          <p:nvPr/>
        </p:nvSpPr>
        <p:spPr>
          <a:xfrm>
            <a:off x="10090891" y="1484692"/>
            <a:ext cx="829646" cy="116928"/>
          </a:xfrm>
          <a:prstGeom prst="round2Same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10435153" y="1685950"/>
            <a:ext cx="102817" cy="102817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连接符 177"/>
          <p:cNvCxnSpPr/>
          <p:nvPr/>
        </p:nvCxnSpPr>
        <p:spPr>
          <a:xfrm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V="1">
            <a:off x="10465394" y="1716875"/>
            <a:ext cx="42336" cy="440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10537970" y="1737359"/>
            <a:ext cx="8053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7" idx="0"/>
          </p:cNvCxnSpPr>
          <p:nvPr/>
        </p:nvCxnSpPr>
        <p:spPr>
          <a:xfrm flipV="1">
            <a:off x="10486562" y="972626"/>
            <a:ext cx="3876" cy="713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9399597" y="1962486"/>
            <a:ext cx="691294" cy="5679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8957419" y="1685950"/>
            <a:ext cx="651170" cy="48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圆角矩形 183"/>
          <p:cNvSpPr/>
          <p:nvPr/>
        </p:nvSpPr>
        <p:spPr>
          <a:xfrm>
            <a:off x="10012060" y="1945008"/>
            <a:ext cx="38707" cy="866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11336911" y="1601620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357336" y="691141"/>
            <a:ext cx="180634" cy="260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062844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090112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7117380" y="3326130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9" name="对象 2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96024"/>
              </p:ext>
            </p:extLst>
          </p:nvPr>
        </p:nvGraphicFramePr>
        <p:xfrm>
          <a:off x="3216831" y="3422173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831" y="3422173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对象 2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86212"/>
              </p:ext>
            </p:extLst>
          </p:nvPr>
        </p:nvGraphicFramePr>
        <p:xfrm>
          <a:off x="5234544" y="3421380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544" y="3421380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对象 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905361"/>
              </p:ext>
            </p:extLst>
          </p:nvPr>
        </p:nvGraphicFramePr>
        <p:xfrm>
          <a:off x="7261782" y="3421380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1782" y="3421380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椭圆 215"/>
          <p:cNvSpPr/>
          <p:nvPr/>
        </p:nvSpPr>
        <p:spPr>
          <a:xfrm>
            <a:off x="1687259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直接连接符 216"/>
          <p:cNvCxnSpPr>
            <a:stCxn id="216" idx="6"/>
            <a:endCxn id="206" idx="2"/>
          </p:cNvCxnSpPr>
          <p:nvPr/>
        </p:nvCxnSpPr>
        <p:spPr>
          <a:xfrm>
            <a:off x="1784066" y="3599177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206" idx="6"/>
            <a:endCxn id="207" idx="2"/>
          </p:cNvCxnSpPr>
          <p:nvPr/>
        </p:nvCxnSpPr>
        <p:spPr>
          <a:xfrm>
            <a:off x="3608944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207" idx="6"/>
            <a:endCxn id="208" idx="2"/>
          </p:cNvCxnSpPr>
          <p:nvPr/>
        </p:nvCxnSpPr>
        <p:spPr>
          <a:xfrm>
            <a:off x="5636212" y="359918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4301124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328392" y="355077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08273" y="1666533"/>
            <a:ext cx="1605862" cy="747358"/>
            <a:chOff x="8957419" y="1178087"/>
            <a:chExt cx="2133732" cy="993025"/>
          </a:xfrm>
        </p:grpSpPr>
        <p:sp>
          <p:nvSpPr>
            <p:cNvPr id="19" name="矩形 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同侧圆角矩形 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同侧圆角矩形 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886901" y="1666533"/>
            <a:ext cx="1605862" cy="747358"/>
            <a:chOff x="8957419" y="1178087"/>
            <a:chExt cx="2133732" cy="993025"/>
          </a:xfrm>
        </p:grpSpPr>
        <p:sp>
          <p:nvSpPr>
            <p:cNvPr id="35" name="矩形 3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同侧圆角矩形 3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同侧圆角矩形 3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965529" y="1666533"/>
            <a:ext cx="1605862" cy="747358"/>
            <a:chOff x="8957419" y="1178087"/>
            <a:chExt cx="2133732" cy="993025"/>
          </a:xfrm>
        </p:grpSpPr>
        <p:sp>
          <p:nvSpPr>
            <p:cNvPr id="47" name="矩形 4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同侧圆角矩形 4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同侧圆角矩形 4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044157" y="1666533"/>
            <a:ext cx="1605862" cy="747358"/>
            <a:chOff x="8957419" y="1178087"/>
            <a:chExt cx="2133732" cy="993025"/>
          </a:xfrm>
        </p:grpSpPr>
        <p:sp>
          <p:nvSpPr>
            <p:cNvPr id="59" name="矩形 5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同侧圆角矩形 5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同侧圆角矩形 6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122785" y="1666533"/>
            <a:ext cx="1605862" cy="747358"/>
            <a:chOff x="8957419" y="1178087"/>
            <a:chExt cx="2133732" cy="993025"/>
          </a:xfrm>
        </p:grpSpPr>
        <p:sp>
          <p:nvSpPr>
            <p:cNvPr id="83" name="矩形 8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同侧圆角矩形 8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同侧圆角矩形 8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8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椭圆 93"/>
          <p:cNvSpPr/>
          <p:nvPr/>
        </p:nvSpPr>
        <p:spPr>
          <a:xfrm>
            <a:off x="1789677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816945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844213" y="495433"/>
            <a:ext cx="546100" cy="546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727979"/>
              </p:ext>
            </p:extLst>
          </p:nvPr>
        </p:nvGraphicFramePr>
        <p:xfrm>
          <a:off x="1943664" y="591476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664" y="591476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032472"/>
              </p:ext>
            </p:extLst>
          </p:nvPr>
        </p:nvGraphicFramePr>
        <p:xfrm>
          <a:off x="3961377" y="590683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1377" y="590683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01809"/>
              </p:ext>
            </p:extLst>
          </p:nvPr>
        </p:nvGraphicFramePr>
        <p:xfrm>
          <a:off x="5988615" y="590683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8615" y="590683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椭圆 99"/>
          <p:cNvSpPr/>
          <p:nvPr/>
        </p:nvSpPr>
        <p:spPr>
          <a:xfrm>
            <a:off x="414092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/>
          <p:cNvCxnSpPr>
            <a:stCxn id="100" idx="6"/>
            <a:endCxn id="94" idx="2"/>
          </p:cNvCxnSpPr>
          <p:nvPr/>
        </p:nvCxnSpPr>
        <p:spPr>
          <a:xfrm>
            <a:off x="510899" y="768480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4" idx="6"/>
            <a:endCxn id="95" idx="2"/>
          </p:cNvCxnSpPr>
          <p:nvPr/>
        </p:nvCxnSpPr>
        <p:spPr>
          <a:xfrm>
            <a:off x="2335777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5" idx="6"/>
            <a:endCxn id="96" idx="2"/>
          </p:cNvCxnSpPr>
          <p:nvPr/>
        </p:nvCxnSpPr>
        <p:spPr>
          <a:xfrm>
            <a:off x="4363045" y="768483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3027957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5055225" y="720076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857249" y="4693997"/>
            <a:ext cx="1605862" cy="747358"/>
            <a:chOff x="8957419" y="1178087"/>
            <a:chExt cx="2133732" cy="993025"/>
          </a:xfrm>
        </p:grpSpPr>
        <p:sp>
          <p:nvSpPr>
            <p:cNvPr id="107" name="矩形 1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同侧圆角矩形 1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 1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 rot="21272942">
            <a:off x="2881902" y="4645383"/>
            <a:ext cx="1605862" cy="747358"/>
            <a:chOff x="8957419" y="1178087"/>
            <a:chExt cx="2133732" cy="993025"/>
          </a:xfrm>
        </p:grpSpPr>
        <p:sp>
          <p:nvSpPr>
            <p:cNvPr id="119" name="矩形 11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同侧圆角矩形 11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同侧圆角矩形 12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2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 rot="638779">
            <a:off x="4963705" y="4612305"/>
            <a:ext cx="1605862" cy="747358"/>
            <a:chOff x="8957419" y="1178087"/>
            <a:chExt cx="2133732" cy="993025"/>
          </a:xfrm>
        </p:grpSpPr>
        <p:sp>
          <p:nvSpPr>
            <p:cNvPr id="131" name="矩形 130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同侧圆角矩形 131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同侧圆角矩形 132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>
              <a:stCxn id="134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 rot="21168784">
            <a:off x="6988358" y="4765814"/>
            <a:ext cx="1605862" cy="747358"/>
            <a:chOff x="8957419" y="1178087"/>
            <a:chExt cx="2133732" cy="993025"/>
          </a:xfrm>
        </p:grpSpPr>
        <p:sp>
          <p:nvSpPr>
            <p:cNvPr id="143" name="矩形 14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同侧圆角矩形 14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同侧圆角矩形 14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7" name="直接连接符 14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椭圆 165"/>
          <p:cNvSpPr/>
          <p:nvPr/>
        </p:nvSpPr>
        <p:spPr>
          <a:xfrm>
            <a:off x="1778323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3805591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5832859" y="3200404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9" name="对象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244316"/>
              </p:ext>
            </p:extLst>
          </p:nvPr>
        </p:nvGraphicFramePr>
        <p:xfrm>
          <a:off x="1932310" y="3296447"/>
          <a:ext cx="2381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310" y="3296447"/>
                        <a:ext cx="23812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46032"/>
              </p:ext>
            </p:extLst>
          </p:nvPr>
        </p:nvGraphicFramePr>
        <p:xfrm>
          <a:off x="3950023" y="3295654"/>
          <a:ext cx="2587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0023" y="3295654"/>
                        <a:ext cx="25876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173419"/>
              </p:ext>
            </p:extLst>
          </p:nvPr>
        </p:nvGraphicFramePr>
        <p:xfrm>
          <a:off x="5977261" y="3295654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7261" y="3295654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椭圆 171"/>
          <p:cNvSpPr/>
          <p:nvPr/>
        </p:nvSpPr>
        <p:spPr>
          <a:xfrm>
            <a:off x="402738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连接符 172"/>
          <p:cNvCxnSpPr>
            <a:stCxn id="172" idx="6"/>
            <a:endCxn id="166" idx="2"/>
          </p:cNvCxnSpPr>
          <p:nvPr/>
        </p:nvCxnSpPr>
        <p:spPr>
          <a:xfrm>
            <a:off x="499545" y="3473451"/>
            <a:ext cx="1278778" cy="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6" idx="6"/>
            <a:endCxn id="167" idx="2"/>
          </p:cNvCxnSpPr>
          <p:nvPr/>
        </p:nvCxnSpPr>
        <p:spPr>
          <a:xfrm>
            <a:off x="2324423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7" idx="6"/>
            <a:endCxn id="168" idx="2"/>
          </p:cNvCxnSpPr>
          <p:nvPr/>
        </p:nvCxnSpPr>
        <p:spPr>
          <a:xfrm>
            <a:off x="4351691" y="3473454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/>
          <p:cNvSpPr/>
          <p:nvPr/>
        </p:nvSpPr>
        <p:spPr>
          <a:xfrm>
            <a:off x="3016603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3871" y="3425047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/>
          <p:cNvCxnSpPr/>
          <p:nvPr/>
        </p:nvCxnSpPr>
        <p:spPr>
          <a:xfrm>
            <a:off x="6388849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/>
          <p:cNvSpPr/>
          <p:nvPr/>
        </p:nvSpPr>
        <p:spPr>
          <a:xfrm>
            <a:off x="7081029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7879906" y="3203805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2" name="对象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83593"/>
              </p:ext>
            </p:extLst>
          </p:nvPr>
        </p:nvGraphicFramePr>
        <p:xfrm>
          <a:off x="8024308" y="3299055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24308" y="3299055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3" name="直接连接符 182"/>
          <p:cNvCxnSpPr/>
          <p:nvPr/>
        </p:nvCxnSpPr>
        <p:spPr>
          <a:xfrm>
            <a:off x="8433523" y="3470760"/>
            <a:ext cx="1481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9125703" y="3422353"/>
            <a:ext cx="96807" cy="96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9907174" y="3209419"/>
            <a:ext cx="546100" cy="5461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6" name="对象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37928"/>
              </p:ext>
            </p:extLst>
          </p:nvPr>
        </p:nvGraphicFramePr>
        <p:xfrm>
          <a:off x="10051576" y="3304669"/>
          <a:ext cx="257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51576" y="3304669"/>
                        <a:ext cx="257175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任意多边形 223"/>
          <p:cNvSpPr/>
          <p:nvPr/>
        </p:nvSpPr>
        <p:spPr>
          <a:xfrm>
            <a:off x="4089654" y="4901849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任意多边形 225"/>
          <p:cNvSpPr/>
          <p:nvPr/>
        </p:nvSpPr>
        <p:spPr>
          <a:xfrm>
            <a:off x="6157913" y="5100638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8202168" y="5038208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 rot="21432202">
            <a:off x="2061442" y="5068780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3" name="直接连接符 232"/>
          <p:cNvCxnSpPr>
            <a:stCxn id="166" idx="4"/>
          </p:cNvCxnSpPr>
          <p:nvPr/>
        </p:nvCxnSpPr>
        <p:spPr>
          <a:xfrm flipH="1">
            <a:off x="204678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052793" y="3746504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6085314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8140771" y="374361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10161959" y="3735993"/>
            <a:ext cx="4590" cy="867519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组合 237"/>
          <p:cNvGrpSpPr/>
          <p:nvPr/>
        </p:nvGrpSpPr>
        <p:grpSpPr>
          <a:xfrm>
            <a:off x="8994380" y="4690301"/>
            <a:ext cx="1605862" cy="747358"/>
            <a:chOff x="8957419" y="1178087"/>
            <a:chExt cx="2133732" cy="993025"/>
          </a:xfrm>
        </p:grpSpPr>
        <p:sp>
          <p:nvSpPr>
            <p:cNvPr id="239" name="矩形 238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同侧圆角矩形 239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同侧圆角矩形 240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3" name="直接连接符 242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>
              <a:stCxn id="242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246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圆角矩形 248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0" name="直接连接符 249"/>
          <p:cNvCxnSpPr/>
          <p:nvPr/>
        </p:nvCxnSpPr>
        <p:spPr>
          <a:xfrm>
            <a:off x="2022506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4057250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6098172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816321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10174898" y="5430507"/>
            <a:ext cx="0" cy="62548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等腰三角形 258"/>
          <p:cNvSpPr/>
          <p:nvPr/>
        </p:nvSpPr>
        <p:spPr>
          <a:xfrm>
            <a:off x="11764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等腰三角形 259"/>
          <p:cNvSpPr/>
          <p:nvPr/>
        </p:nvSpPr>
        <p:spPr>
          <a:xfrm>
            <a:off x="18083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等腰三角形 260"/>
          <p:cNvSpPr/>
          <p:nvPr/>
        </p:nvSpPr>
        <p:spPr>
          <a:xfrm>
            <a:off x="24402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等腰三角形 261"/>
          <p:cNvSpPr/>
          <p:nvPr/>
        </p:nvSpPr>
        <p:spPr>
          <a:xfrm>
            <a:off x="30721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等腰三角形 262"/>
          <p:cNvSpPr/>
          <p:nvPr/>
        </p:nvSpPr>
        <p:spPr>
          <a:xfrm>
            <a:off x="37040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等腰三角形 264"/>
          <p:cNvSpPr/>
          <p:nvPr/>
        </p:nvSpPr>
        <p:spPr>
          <a:xfrm>
            <a:off x="875932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/>
          <p:cNvSpPr/>
          <p:nvPr/>
        </p:nvSpPr>
        <p:spPr>
          <a:xfrm>
            <a:off x="812741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等腰三角形 266"/>
          <p:cNvSpPr/>
          <p:nvPr/>
        </p:nvSpPr>
        <p:spPr>
          <a:xfrm>
            <a:off x="749550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等腰三角形 267"/>
          <p:cNvSpPr/>
          <p:nvPr/>
        </p:nvSpPr>
        <p:spPr>
          <a:xfrm>
            <a:off x="686359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等腰三角形 268"/>
          <p:cNvSpPr/>
          <p:nvPr/>
        </p:nvSpPr>
        <p:spPr>
          <a:xfrm>
            <a:off x="433595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等腰三角形 269"/>
          <p:cNvSpPr/>
          <p:nvPr/>
        </p:nvSpPr>
        <p:spPr>
          <a:xfrm>
            <a:off x="496786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等腰三角形 270"/>
          <p:cNvSpPr/>
          <p:nvPr/>
        </p:nvSpPr>
        <p:spPr>
          <a:xfrm>
            <a:off x="623168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等腰三角形 271"/>
          <p:cNvSpPr/>
          <p:nvPr/>
        </p:nvSpPr>
        <p:spPr>
          <a:xfrm>
            <a:off x="559977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等腰三角形 272"/>
          <p:cNvSpPr/>
          <p:nvPr/>
        </p:nvSpPr>
        <p:spPr>
          <a:xfrm>
            <a:off x="1002314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等腰三角形 273"/>
          <p:cNvSpPr/>
          <p:nvPr/>
        </p:nvSpPr>
        <p:spPr>
          <a:xfrm>
            <a:off x="9391235" y="-486056"/>
            <a:ext cx="234553" cy="202201"/>
          </a:xfrm>
          <a:prstGeom prst="triangle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流程图: 汇总连接 274"/>
          <p:cNvSpPr/>
          <p:nvPr/>
        </p:nvSpPr>
        <p:spPr>
          <a:xfrm>
            <a:off x="186091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流程图: 汇总连接 277"/>
          <p:cNvSpPr/>
          <p:nvPr/>
        </p:nvSpPr>
        <p:spPr>
          <a:xfrm>
            <a:off x="237368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流程图: 汇总连接 278"/>
          <p:cNvSpPr/>
          <p:nvPr/>
        </p:nvSpPr>
        <p:spPr>
          <a:xfrm>
            <a:off x="288644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流程图: 汇总连接 279"/>
          <p:cNvSpPr/>
          <p:nvPr/>
        </p:nvSpPr>
        <p:spPr>
          <a:xfrm>
            <a:off x="339920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流程图: 汇总连接 280"/>
          <p:cNvSpPr/>
          <p:nvPr/>
        </p:nvSpPr>
        <p:spPr>
          <a:xfrm>
            <a:off x="391196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流程图: 汇总连接 281"/>
          <p:cNvSpPr/>
          <p:nvPr/>
        </p:nvSpPr>
        <p:spPr>
          <a:xfrm>
            <a:off x="5450258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流程图: 汇总连接 282"/>
          <p:cNvSpPr/>
          <p:nvPr/>
        </p:nvSpPr>
        <p:spPr>
          <a:xfrm>
            <a:off x="1006512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流程图: 汇总连接 283"/>
          <p:cNvSpPr/>
          <p:nvPr/>
        </p:nvSpPr>
        <p:spPr>
          <a:xfrm>
            <a:off x="8526836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流程图: 汇总连接 284"/>
          <p:cNvSpPr/>
          <p:nvPr/>
        </p:nvSpPr>
        <p:spPr>
          <a:xfrm>
            <a:off x="9039599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流程图: 汇总连接 285"/>
          <p:cNvSpPr/>
          <p:nvPr/>
        </p:nvSpPr>
        <p:spPr>
          <a:xfrm>
            <a:off x="955236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流程图: 汇总连接 287"/>
          <p:cNvSpPr/>
          <p:nvPr/>
        </p:nvSpPr>
        <p:spPr>
          <a:xfrm>
            <a:off x="4424732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流程图: 汇总连接 288"/>
          <p:cNvSpPr/>
          <p:nvPr/>
        </p:nvSpPr>
        <p:spPr>
          <a:xfrm>
            <a:off x="4937495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流程图: 汇总连接 289"/>
          <p:cNvSpPr/>
          <p:nvPr/>
        </p:nvSpPr>
        <p:spPr>
          <a:xfrm>
            <a:off x="5963021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流程图: 汇总连接 290"/>
          <p:cNvSpPr/>
          <p:nvPr/>
        </p:nvSpPr>
        <p:spPr>
          <a:xfrm>
            <a:off x="6475784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流程图: 汇总连接 291"/>
          <p:cNvSpPr/>
          <p:nvPr/>
        </p:nvSpPr>
        <p:spPr>
          <a:xfrm>
            <a:off x="6988547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流程图: 汇总连接 292"/>
          <p:cNvSpPr/>
          <p:nvPr/>
        </p:nvSpPr>
        <p:spPr>
          <a:xfrm>
            <a:off x="7501310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流程图: 汇总连接 293"/>
          <p:cNvSpPr/>
          <p:nvPr/>
        </p:nvSpPr>
        <p:spPr>
          <a:xfrm>
            <a:off x="8014073" y="6180109"/>
            <a:ext cx="198917" cy="198917"/>
          </a:xfrm>
          <a:prstGeom prst="flowChartSummingJunction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流程图: 汇总连接 294"/>
          <p:cNvSpPr/>
          <p:nvPr/>
        </p:nvSpPr>
        <p:spPr>
          <a:xfrm>
            <a:off x="185245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流程图: 汇总连接 295"/>
          <p:cNvSpPr/>
          <p:nvPr/>
        </p:nvSpPr>
        <p:spPr>
          <a:xfrm>
            <a:off x="236521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流程图: 汇总连接 296"/>
          <p:cNvSpPr/>
          <p:nvPr/>
        </p:nvSpPr>
        <p:spPr>
          <a:xfrm>
            <a:off x="287798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流程图: 汇总连接 297"/>
          <p:cNvSpPr/>
          <p:nvPr/>
        </p:nvSpPr>
        <p:spPr>
          <a:xfrm>
            <a:off x="339074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流程图: 汇总连接 298"/>
          <p:cNvSpPr/>
          <p:nvPr/>
        </p:nvSpPr>
        <p:spPr>
          <a:xfrm>
            <a:off x="390350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流程图: 汇总连接 299"/>
          <p:cNvSpPr/>
          <p:nvPr/>
        </p:nvSpPr>
        <p:spPr>
          <a:xfrm>
            <a:off x="5441797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流程图: 汇总连接 300"/>
          <p:cNvSpPr/>
          <p:nvPr/>
        </p:nvSpPr>
        <p:spPr>
          <a:xfrm>
            <a:off x="1005666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流程图: 汇总连接 301"/>
          <p:cNvSpPr/>
          <p:nvPr/>
        </p:nvSpPr>
        <p:spPr>
          <a:xfrm>
            <a:off x="8518375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流程图: 汇总连接 302"/>
          <p:cNvSpPr/>
          <p:nvPr/>
        </p:nvSpPr>
        <p:spPr>
          <a:xfrm>
            <a:off x="9031138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流程图: 汇总连接 303"/>
          <p:cNvSpPr/>
          <p:nvPr/>
        </p:nvSpPr>
        <p:spPr>
          <a:xfrm>
            <a:off x="954390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流程图: 汇总连接 304"/>
          <p:cNvSpPr/>
          <p:nvPr/>
        </p:nvSpPr>
        <p:spPr>
          <a:xfrm>
            <a:off x="4416271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流程图: 汇总连接 305"/>
          <p:cNvSpPr/>
          <p:nvPr/>
        </p:nvSpPr>
        <p:spPr>
          <a:xfrm>
            <a:off x="4929034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流程图: 汇总连接 306"/>
          <p:cNvSpPr/>
          <p:nvPr/>
        </p:nvSpPr>
        <p:spPr>
          <a:xfrm>
            <a:off x="5954560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流程图: 汇总连接 307"/>
          <p:cNvSpPr/>
          <p:nvPr/>
        </p:nvSpPr>
        <p:spPr>
          <a:xfrm>
            <a:off x="6467323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流程图: 汇总连接 308"/>
          <p:cNvSpPr/>
          <p:nvPr/>
        </p:nvSpPr>
        <p:spPr>
          <a:xfrm>
            <a:off x="6980086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流程图: 汇总连接 309"/>
          <p:cNvSpPr/>
          <p:nvPr/>
        </p:nvSpPr>
        <p:spPr>
          <a:xfrm>
            <a:off x="7492849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流程图: 汇总连接 310"/>
          <p:cNvSpPr/>
          <p:nvPr/>
        </p:nvSpPr>
        <p:spPr>
          <a:xfrm>
            <a:off x="8005612" y="6674571"/>
            <a:ext cx="198917" cy="198917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1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027" y="3055264"/>
            <a:ext cx="11759171" cy="4451560"/>
            <a:chOff x="-1027" y="3055264"/>
            <a:chExt cx="11759171" cy="4451560"/>
          </a:xfrm>
        </p:grpSpPr>
        <p:grpSp>
          <p:nvGrpSpPr>
            <p:cNvPr id="6" name="组合 5"/>
            <p:cNvGrpSpPr/>
            <p:nvPr/>
          </p:nvGrpSpPr>
          <p:grpSpPr>
            <a:xfrm>
              <a:off x="-1027" y="3055264"/>
              <a:ext cx="11023022" cy="4451560"/>
              <a:chOff x="-1027" y="3055264"/>
              <a:chExt cx="11023022" cy="4451560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同侧圆角矩形 10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同侧圆角矩形 10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/>
                <p:cNvCxnSpPr>
                  <a:stCxn id="11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矩形 11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圆角矩形 11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同侧圆角矩形 11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同侧圆角矩形 12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箭头连接符 125"/>
                <p:cNvCxnSpPr>
                  <a:stCxn id="12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矩形 12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圆角矩形 12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同侧圆角矩形 13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同侧圆角矩形 13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/>
                <p:cNvCxnSpPr>
                  <a:stCxn id="13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圆角矩形 14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同侧圆角矩形 14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同侧圆角矩形 14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箭头连接符 14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箭头连接符 149"/>
                <p:cNvCxnSpPr>
                  <a:stCxn id="14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矩形 15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矩形 15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圆角矩形 15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椭圆 165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9" name="对象 1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023601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5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" name="对象 1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288810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6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对象 1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8691040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2" name="椭圆 171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直接连接符 172"/>
              <p:cNvCxnSpPr>
                <a:stCxn id="172" idx="6"/>
                <a:endCxn id="166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66" idx="6"/>
                <a:endCxn id="167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7" idx="6"/>
                <a:endCxn id="168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椭圆 175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椭圆 17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2" name="对象 1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061652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3" name="直接连接符 18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椭圆 18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86" name="对象 1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006516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9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4" name="任意多边形 223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任意多边形 22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任意多边形 230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直接连接符 232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组合 237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39" name="矩形 23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同侧圆角矩形 23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同侧圆角矩形 24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椭圆 24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3" name="直接连接符 24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箭头连接符 245"/>
                <p:cNvCxnSpPr>
                  <a:stCxn id="24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矩形 24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圆角矩形 24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0" name="直接连接符 249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流程图: 汇总连接 294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流程图: 汇总连接 295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流程图: 汇总连接 296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流程图: 汇总连接 297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流程图: 汇总连接 298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流程图: 汇总连接 299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流程图: 汇总连接 300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流程图: 汇总连接 301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流程图: 汇总连接 302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流程图: 汇总连接 303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流程图: 汇总连接 304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流程图: 汇总连接 305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流程图: 汇总连接 306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流程图: 汇总连接 307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流程图: 汇总连接 308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流程图: 汇总连接 309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流程图: 汇总连接 310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5" name="直接箭头连接符 4"/>
              <p:cNvCxnSpPr/>
              <p:nvPr/>
            </p:nvCxnSpPr>
            <p:spPr>
              <a:xfrm>
                <a:off x="451141" y="69253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文本框 222"/>
              <p:cNvSpPr txBox="1"/>
              <p:nvPr/>
            </p:nvSpPr>
            <p:spPr>
              <a:xfrm>
                <a:off x="9708676" y="71067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-139250" y="8084411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46183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0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9766564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1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1155783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2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1411214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3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873558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04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200448" y="971581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490879" y="1155928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sp>
        <p:nvSpPr>
          <p:cNvPr id="33" name="下箭头 32"/>
          <p:cNvSpPr/>
          <p:nvPr/>
        </p:nvSpPr>
        <p:spPr>
          <a:xfrm>
            <a:off x="4912968" y="7306769"/>
            <a:ext cx="215144" cy="40011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3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组合 231"/>
          <p:cNvGrpSpPr/>
          <p:nvPr/>
        </p:nvGrpSpPr>
        <p:grpSpPr>
          <a:xfrm>
            <a:off x="955951" y="-131629"/>
            <a:ext cx="1605862" cy="747358"/>
            <a:chOff x="8957419" y="1178087"/>
            <a:chExt cx="2133732" cy="993025"/>
          </a:xfrm>
        </p:grpSpPr>
        <p:sp>
          <p:nvSpPr>
            <p:cNvPr id="407" name="矩形 406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同侧圆角矩形 407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同侧圆角矩形 408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0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矩形 414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矩形 415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圆角矩形 416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21272942">
            <a:off x="2980604" y="-180243"/>
            <a:ext cx="1605862" cy="747358"/>
            <a:chOff x="8957419" y="1178087"/>
            <a:chExt cx="2133732" cy="993025"/>
          </a:xfrm>
        </p:grpSpPr>
        <p:sp>
          <p:nvSpPr>
            <p:cNvPr id="396" name="矩形 395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同侧圆角矩形 396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同侧圆角矩形 397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0" name="直接连接符 399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箭头连接符 402"/>
            <p:cNvCxnSpPr>
              <a:stCxn id="399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矩形 403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圆角矩形 405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 rot="638779">
            <a:off x="5062407" y="-213321"/>
            <a:ext cx="1605862" cy="747358"/>
            <a:chOff x="8957419" y="1178087"/>
            <a:chExt cx="2133732" cy="993025"/>
          </a:xfrm>
        </p:grpSpPr>
        <p:sp>
          <p:nvSpPr>
            <p:cNvPr id="385" name="矩形 384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同侧圆角矩形 385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同侧圆角矩形 386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9" name="直接连接符 388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箭头连接符 390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箭头连接符 391"/>
            <p:cNvCxnSpPr>
              <a:stCxn id="388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矩形 392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圆角矩形 394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 rot="21168784">
            <a:off x="7087060" y="-59812"/>
            <a:ext cx="1605862" cy="747358"/>
            <a:chOff x="8957419" y="1178087"/>
            <a:chExt cx="2133732" cy="993025"/>
          </a:xfrm>
        </p:grpSpPr>
        <p:sp>
          <p:nvSpPr>
            <p:cNvPr id="374" name="矩形 373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同侧圆角矩形 374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同侧圆角矩形 375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8" name="直接连接符 377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/>
            <p:cNvCxnSpPr>
              <a:stCxn id="377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 381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圆角矩形 383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" name="任意多边形 326"/>
          <p:cNvSpPr/>
          <p:nvPr/>
        </p:nvSpPr>
        <p:spPr>
          <a:xfrm>
            <a:off x="4188356" y="76223"/>
            <a:ext cx="2000250" cy="149639"/>
          </a:xfrm>
          <a:custGeom>
            <a:avLst/>
            <a:gdLst>
              <a:gd name="connsiteX0" fmla="*/ 0 w 2000250"/>
              <a:gd name="connsiteY0" fmla="*/ 200240 h 233578"/>
              <a:gd name="connsiteX1" fmla="*/ 919163 w 2000250"/>
              <a:gd name="connsiteY1" fmla="*/ 215 h 233578"/>
              <a:gd name="connsiteX2" fmla="*/ 2000250 w 2000250"/>
              <a:gd name="connsiteY2" fmla="*/ 233578 h 2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233578">
                <a:moveTo>
                  <a:pt x="0" y="200240"/>
                </a:moveTo>
                <a:cubicBezTo>
                  <a:pt x="292894" y="97449"/>
                  <a:pt x="585788" y="-5341"/>
                  <a:pt x="919163" y="215"/>
                </a:cubicBezTo>
                <a:cubicBezTo>
                  <a:pt x="1252538" y="5771"/>
                  <a:pt x="1683544" y="145472"/>
                  <a:pt x="2000250" y="23357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任意多边形 327"/>
          <p:cNvSpPr/>
          <p:nvPr/>
        </p:nvSpPr>
        <p:spPr>
          <a:xfrm>
            <a:off x="6256615" y="275012"/>
            <a:ext cx="1933575" cy="139703"/>
          </a:xfrm>
          <a:custGeom>
            <a:avLst/>
            <a:gdLst>
              <a:gd name="connsiteX0" fmla="*/ 0 w 1933575"/>
              <a:gd name="connsiteY0" fmla="*/ 0 h 272030"/>
              <a:gd name="connsiteX1" fmla="*/ 823912 w 1933575"/>
              <a:gd name="connsiteY1" fmla="*/ 271462 h 272030"/>
              <a:gd name="connsiteX2" fmla="*/ 1933575 w 1933575"/>
              <a:gd name="connsiteY2" fmla="*/ 71437 h 272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575" h="272030">
                <a:moveTo>
                  <a:pt x="0" y="0"/>
                </a:moveTo>
                <a:cubicBezTo>
                  <a:pt x="250825" y="129778"/>
                  <a:pt x="501650" y="259556"/>
                  <a:pt x="823912" y="271462"/>
                </a:cubicBezTo>
                <a:cubicBezTo>
                  <a:pt x="1146174" y="283368"/>
                  <a:pt x="1744663" y="104774"/>
                  <a:pt x="1933575" y="71437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9" name="任意多边形 328"/>
          <p:cNvSpPr/>
          <p:nvPr/>
        </p:nvSpPr>
        <p:spPr>
          <a:xfrm>
            <a:off x="8300870" y="212582"/>
            <a:ext cx="1901952" cy="91576"/>
          </a:xfrm>
          <a:custGeom>
            <a:avLst/>
            <a:gdLst>
              <a:gd name="connsiteX0" fmla="*/ 0 w 1901952"/>
              <a:gd name="connsiteY0" fmla="*/ 91576 h 91576"/>
              <a:gd name="connsiteX1" fmla="*/ 996696 w 1901952"/>
              <a:gd name="connsiteY1" fmla="*/ 136 h 91576"/>
              <a:gd name="connsiteX2" fmla="*/ 1901952 w 1901952"/>
              <a:gd name="connsiteY2" fmla="*/ 73288 h 9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952" h="91576">
                <a:moveTo>
                  <a:pt x="0" y="91576"/>
                </a:moveTo>
                <a:cubicBezTo>
                  <a:pt x="339852" y="47380"/>
                  <a:pt x="679704" y="3184"/>
                  <a:pt x="996696" y="136"/>
                </a:cubicBezTo>
                <a:cubicBezTo>
                  <a:pt x="1313688" y="-2912"/>
                  <a:pt x="1633728" y="45856"/>
                  <a:pt x="1901952" y="73288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0" name="任意多边形 329"/>
          <p:cNvSpPr/>
          <p:nvPr/>
        </p:nvSpPr>
        <p:spPr>
          <a:xfrm rot="21432202">
            <a:off x="2160144" y="243154"/>
            <a:ext cx="1936828" cy="113169"/>
          </a:xfrm>
          <a:custGeom>
            <a:avLst/>
            <a:gdLst>
              <a:gd name="connsiteX0" fmla="*/ 0 w 1965960"/>
              <a:gd name="connsiteY0" fmla="*/ 27432 h 237884"/>
              <a:gd name="connsiteX1" fmla="*/ 822960 w 1965960"/>
              <a:gd name="connsiteY1" fmla="*/ 237744 h 237884"/>
              <a:gd name="connsiteX2" fmla="*/ 1965960 w 1965960"/>
              <a:gd name="connsiteY2" fmla="*/ 0 h 23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237884">
                <a:moveTo>
                  <a:pt x="0" y="27432"/>
                </a:moveTo>
                <a:cubicBezTo>
                  <a:pt x="247650" y="134874"/>
                  <a:pt x="495300" y="242316"/>
                  <a:pt x="822960" y="237744"/>
                </a:cubicBezTo>
                <a:cubicBezTo>
                  <a:pt x="1150620" y="233172"/>
                  <a:pt x="1714500" y="88392"/>
                  <a:pt x="1965960" y="0"/>
                </a:cubicBezTo>
              </a:path>
            </a:pathLst>
          </a:cu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6" name="组合 335"/>
          <p:cNvGrpSpPr/>
          <p:nvPr/>
        </p:nvGrpSpPr>
        <p:grpSpPr>
          <a:xfrm>
            <a:off x="9093082" y="-135325"/>
            <a:ext cx="1605862" cy="747358"/>
            <a:chOff x="8957419" y="1178087"/>
            <a:chExt cx="2133732" cy="993025"/>
          </a:xfrm>
        </p:grpSpPr>
        <p:sp>
          <p:nvSpPr>
            <p:cNvPr id="363" name="矩形 362"/>
            <p:cNvSpPr/>
            <p:nvPr/>
          </p:nvSpPr>
          <p:spPr>
            <a:xfrm>
              <a:off x="10110576" y="1601620"/>
              <a:ext cx="790275" cy="30240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同侧圆角矩形 363"/>
            <p:cNvSpPr/>
            <p:nvPr/>
          </p:nvSpPr>
          <p:spPr>
            <a:xfrm>
              <a:off x="10090891" y="1904022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同侧圆角矩形 364"/>
            <p:cNvSpPr/>
            <p:nvPr/>
          </p:nvSpPr>
          <p:spPr>
            <a:xfrm>
              <a:off x="10090891" y="1484692"/>
              <a:ext cx="829646" cy="116928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10435153" y="1685950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7" name="直接连接符 366"/>
            <p:cNvCxnSpPr/>
            <p:nvPr/>
          </p:nvCxnSpPr>
          <p:spPr>
            <a:xfrm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 flipV="1">
              <a:off x="10465394" y="171687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箭头连接符 368"/>
            <p:cNvCxnSpPr/>
            <p:nvPr/>
          </p:nvCxnSpPr>
          <p:spPr>
            <a:xfrm flipV="1">
              <a:off x="10537970" y="1731904"/>
              <a:ext cx="553181" cy="545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箭头连接符 369"/>
            <p:cNvCxnSpPr>
              <a:stCxn id="366" idx="0"/>
            </p:cNvCxnSpPr>
            <p:nvPr/>
          </p:nvCxnSpPr>
          <p:spPr>
            <a:xfrm flipH="1" flipV="1">
              <a:off x="10486561" y="1178087"/>
              <a:ext cx="1" cy="507864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矩形 370"/>
            <p:cNvSpPr/>
            <p:nvPr/>
          </p:nvSpPr>
          <p:spPr>
            <a:xfrm>
              <a:off x="9399597" y="1962486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8957419" y="1685950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圆角矩形 372"/>
            <p:cNvSpPr/>
            <p:nvPr/>
          </p:nvSpPr>
          <p:spPr>
            <a:xfrm>
              <a:off x="10012060" y="1945008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7" name="直接连接符 336"/>
          <p:cNvCxnSpPr/>
          <p:nvPr/>
        </p:nvCxnSpPr>
        <p:spPr>
          <a:xfrm>
            <a:off x="2121208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/>
        </p:nvCxnSpPr>
        <p:spPr>
          <a:xfrm>
            <a:off x="4155952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/>
        </p:nvCxnSpPr>
        <p:spPr>
          <a:xfrm>
            <a:off x="6196874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/>
        </p:nvCxnSpPr>
        <p:spPr>
          <a:xfrm>
            <a:off x="826192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/>
          <p:nvPr/>
        </p:nvCxnSpPr>
        <p:spPr>
          <a:xfrm>
            <a:off x="10273600" y="604881"/>
            <a:ext cx="0" cy="62548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流程图: 汇总连接 341"/>
          <p:cNvSpPr/>
          <p:nvPr/>
        </p:nvSpPr>
        <p:spPr>
          <a:xfrm>
            <a:off x="197655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流程图: 汇总连接 342"/>
          <p:cNvSpPr/>
          <p:nvPr/>
        </p:nvSpPr>
        <p:spPr>
          <a:xfrm>
            <a:off x="248932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流程图: 汇总连接 343"/>
          <p:cNvSpPr/>
          <p:nvPr/>
        </p:nvSpPr>
        <p:spPr>
          <a:xfrm>
            <a:off x="300208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流程图: 汇总连接 344"/>
          <p:cNvSpPr/>
          <p:nvPr/>
        </p:nvSpPr>
        <p:spPr>
          <a:xfrm>
            <a:off x="351484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流程图: 汇总连接 345"/>
          <p:cNvSpPr/>
          <p:nvPr/>
        </p:nvSpPr>
        <p:spPr>
          <a:xfrm>
            <a:off x="402761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流程图: 汇总连接 346"/>
          <p:cNvSpPr/>
          <p:nvPr/>
        </p:nvSpPr>
        <p:spPr>
          <a:xfrm>
            <a:off x="5565899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流程图: 汇总连接 347"/>
          <p:cNvSpPr/>
          <p:nvPr/>
        </p:nvSpPr>
        <p:spPr>
          <a:xfrm>
            <a:off x="1018076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汇总连接 348"/>
          <p:cNvSpPr/>
          <p:nvPr/>
        </p:nvSpPr>
        <p:spPr>
          <a:xfrm>
            <a:off x="8642477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流程图: 汇总连接 349"/>
          <p:cNvSpPr/>
          <p:nvPr/>
        </p:nvSpPr>
        <p:spPr>
          <a:xfrm>
            <a:off x="9155240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流程图: 汇总连接 350"/>
          <p:cNvSpPr/>
          <p:nvPr/>
        </p:nvSpPr>
        <p:spPr>
          <a:xfrm>
            <a:off x="966800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流程图: 汇总连接 351"/>
          <p:cNvSpPr/>
          <p:nvPr/>
        </p:nvSpPr>
        <p:spPr>
          <a:xfrm>
            <a:off x="4540373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流程图: 汇总连接 352"/>
          <p:cNvSpPr/>
          <p:nvPr/>
        </p:nvSpPr>
        <p:spPr>
          <a:xfrm>
            <a:off x="5053136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流程图: 汇总连接 353"/>
          <p:cNvSpPr/>
          <p:nvPr/>
        </p:nvSpPr>
        <p:spPr>
          <a:xfrm>
            <a:off x="6078662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流程图: 汇总连接 354"/>
          <p:cNvSpPr/>
          <p:nvPr/>
        </p:nvSpPr>
        <p:spPr>
          <a:xfrm>
            <a:off x="6591425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流程图: 汇总连接 355"/>
          <p:cNvSpPr/>
          <p:nvPr/>
        </p:nvSpPr>
        <p:spPr>
          <a:xfrm>
            <a:off x="7104188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流程图: 汇总连接 356"/>
          <p:cNvSpPr/>
          <p:nvPr/>
        </p:nvSpPr>
        <p:spPr>
          <a:xfrm>
            <a:off x="7616951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流程图: 汇总连接 357"/>
          <p:cNvSpPr/>
          <p:nvPr/>
        </p:nvSpPr>
        <p:spPr>
          <a:xfrm>
            <a:off x="8129714" y="1379045"/>
            <a:ext cx="198917" cy="198917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文本框 358"/>
          <p:cNvSpPr txBox="1"/>
          <p:nvPr/>
        </p:nvSpPr>
        <p:spPr>
          <a:xfrm>
            <a:off x="97675" y="114586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激光雷达</a:t>
            </a:r>
            <a:endParaRPr lang="zh-CN" altLang="en-US" sz="2000" dirty="0"/>
          </a:p>
        </p:txBody>
      </p:sp>
      <p:sp>
        <p:nvSpPr>
          <p:cNvPr id="360" name="文本框 359"/>
          <p:cNvSpPr txBox="1"/>
          <p:nvPr/>
        </p:nvSpPr>
        <p:spPr>
          <a:xfrm>
            <a:off x="302351" y="127844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惯导</a:t>
            </a:r>
            <a:endParaRPr lang="zh-CN" altLang="en-US" sz="2000" dirty="0"/>
          </a:p>
        </p:txBody>
      </p:sp>
      <p:cxnSp>
        <p:nvCxnSpPr>
          <p:cNvPr id="361" name="直接箭头连接符 360"/>
          <p:cNvCxnSpPr/>
          <p:nvPr/>
        </p:nvCxnSpPr>
        <p:spPr>
          <a:xfrm>
            <a:off x="549843" y="2099759"/>
            <a:ext cx="10149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/>
          <p:cNvSpPr txBox="1"/>
          <p:nvPr/>
        </p:nvSpPr>
        <p:spPr>
          <a:xfrm>
            <a:off x="9807378" y="2281088"/>
            <a:ext cx="131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时间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11463597" y="-1489091"/>
            <a:ext cx="393249" cy="2868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8" name="组合 417"/>
          <p:cNvGrpSpPr/>
          <p:nvPr/>
        </p:nvGrpSpPr>
        <p:grpSpPr>
          <a:xfrm>
            <a:off x="175075" y="7827236"/>
            <a:ext cx="11759171" cy="4527760"/>
            <a:chOff x="-1027" y="3055264"/>
            <a:chExt cx="11759171" cy="4527760"/>
          </a:xfrm>
        </p:grpSpPr>
        <p:grpSp>
          <p:nvGrpSpPr>
            <p:cNvPr id="419" name="组合 418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421" name="组合 42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25" name="矩形 52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同侧圆角矩形 52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同侧圆角矩形 52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9" name="直接连接符 52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直接箭头连接符 53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直接箭头连接符 531"/>
                <p:cNvCxnSpPr>
                  <a:stCxn id="52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矩形 53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圆角矩形 53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2" name="组合 42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14" name="矩形 51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同侧圆角矩形 51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同侧圆角矩形 51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椭圆 51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直接连接符 51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直接箭头连接符 51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直接箭头连接符 520"/>
                <p:cNvCxnSpPr>
                  <a:stCxn id="51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矩形 52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圆角矩形 52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3" name="组合 42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503" name="矩形 50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同侧圆角矩形 50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同侧圆角矩形 50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7" name="直接连接符 50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连接符 50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50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>
                  <a:stCxn id="50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1" name="矩形 51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圆角矩形 51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4" name="组合 42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92" name="矩形 49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同侧圆角矩形 49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同侧圆角矩形 49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椭圆 49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6" name="直接连接符 49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直接连接符 49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直接箭头连接符 49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直接箭头连接符 498"/>
                <p:cNvCxnSpPr>
                  <a:stCxn id="49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0" name="矩形 49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圆角矩形 50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25" name="椭圆 42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28" name="对象 427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4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" name="对象 428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5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" name="对象 429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6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1" name="椭圆 43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2" name="直接连接符 431"/>
              <p:cNvCxnSpPr>
                <a:stCxn id="431" idx="6"/>
                <a:endCxn id="42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>
                <a:stCxn id="425" idx="6"/>
                <a:endCxn id="42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>
                <a:stCxn id="426" idx="6"/>
                <a:endCxn id="42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椭圆 43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7" name="直接连接符 43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椭圆 43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0" name="对象 439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7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41" name="直接连接符 44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椭圆 44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4" name="对象 443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8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5" name="任意多边形 44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任意多边形 44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任意多边形 44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8" name="任意多边形 44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9" name="直接连接符 44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组合 45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481" name="矩形 48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同侧圆角矩形 48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同侧圆角矩形 48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5" name="直接连接符 48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直接连接符 48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直接箭头连接符 48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直接箭头连接符 487"/>
                <p:cNvCxnSpPr>
                  <a:stCxn id="48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矩形 48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圆角矩形 49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55" name="直接连接符 45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直接连接符 45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流程图: 汇总连接 45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流程图: 汇总连接 46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流程图: 汇总连接 46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流程图: 汇总连接 46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流程图: 汇总连接 46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流程图: 汇总连接 46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流程图: 汇总连接 46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流程图: 汇总连接 46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流程图: 汇总连接 46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流程图: 汇总连接 46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流程图: 汇总连接 46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流程图: 汇总连接 47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流程图: 汇总连接 47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流程图: 汇总连接 47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流程图: 汇总连接 47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流程图: 汇总连接 47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流程图: 汇总连接 47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文本框 47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478" name="文本框 47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479" name="直接箭头连接符 478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文本框 479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0" name="矩形 41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514773" y="9458637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/>
          <p:cNvSpPr txBox="1"/>
          <p:nvPr/>
        </p:nvSpPr>
        <p:spPr>
          <a:xfrm>
            <a:off x="6805204" y="11302106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  <p:grpSp>
        <p:nvGrpSpPr>
          <p:cNvPr id="650" name="组合 649"/>
          <p:cNvGrpSpPr/>
          <p:nvPr/>
        </p:nvGrpSpPr>
        <p:grpSpPr>
          <a:xfrm>
            <a:off x="300021" y="2911951"/>
            <a:ext cx="11759171" cy="4527760"/>
            <a:chOff x="-1027" y="3055264"/>
            <a:chExt cx="11759171" cy="4527760"/>
          </a:xfrm>
        </p:grpSpPr>
        <p:grpSp>
          <p:nvGrpSpPr>
            <p:cNvPr id="651" name="组合 650"/>
            <p:cNvGrpSpPr/>
            <p:nvPr/>
          </p:nvGrpSpPr>
          <p:grpSpPr>
            <a:xfrm>
              <a:off x="-1027" y="3055264"/>
              <a:ext cx="11023022" cy="4527760"/>
              <a:chOff x="-1027" y="3055264"/>
              <a:chExt cx="11023022" cy="4527760"/>
            </a:xfrm>
          </p:grpSpPr>
          <p:grpSp>
            <p:nvGrpSpPr>
              <p:cNvPr id="653" name="组合 652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57" name="矩形 75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8" name="同侧圆角矩形 75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9" name="同侧圆角矩形 75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0" name="椭圆 75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61" name="直接连接符 76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2" name="直接连接符 76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直接箭头连接符 76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直接箭头连接符 763"/>
                <p:cNvCxnSpPr>
                  <a:stCxn id="76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5" name="矩形 76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6" name="矩形 76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7" name="圆角矩形 76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4" name="组合 653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46" name="矩形 745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7" name="同侧圆角矩形 746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8" name="同侧圆角矩形 747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9" name="椭圆 748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0" name="直接连接符 749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连接符 750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3" name="直接箭头连接符 752"/>
                <p:cNvCxnSpPr>
                  <a:stCxn id="749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5" name="矩形 754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6" name="圆角矩形 755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5" name="组合 654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35" name="矩形 73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6" name="同侧圆角矩形 73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7" name="同侧圆角矩形 73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8" name="椭圆 73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9" name="直接连接符 73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直接连接符 73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直接箭头连接符 74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直接箭头连接符 741"/>
                <p:cNvCxnSpPr>
                  <a:stCxn id="73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3" name="矩形 74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4" name="矩形 74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5" name="圆角矩形 74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6" name="组合 655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24" name="矩形 72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5" name="同侧圆角矩形 72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6" name="同侧圆角矩形 72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7" name="椭圆 72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28" name="直接连接符 72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9" name="直接连接符 72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箭头连接符 72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/>
                <p:cNvCxnSpPr>
                  <a:stCxn id="72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2" name="矩形 73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3" name="矩形 73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4" name="圆角矩形 73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7" name="椭圆 656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60" name="对象 659"/>
              <p:cNvGraphicFramePr>
                <a:graphicFrameLocks noChangeAspect="1"/>
              </p:cNvGraphicFramePr>
              <p:nvPr/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9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1" name="对象 660"/>
              <p:cNvGraphicFramePr>
                <a:graphicFrameLocks noChangeAspect="1"/>
              </p:cNvGraphicFramePr>
              <p:nvPr/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0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2" name="对象 661"/>
              <p:cNvGraphicFramePr>
                <a:graphicFrameLocks noChangeAspect="1"/>
              </p:cNvGraphicFramePr>
              <p:nvPr/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1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3" name="椭圆 662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4" name="直接连接符 663"/>
              <p:cNvCxnSpPr>
                <a:stCxn id="663" idx="6"/>
                <a:endCxn id="657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连接符 664"/>
              <p:cNvCxnSpPr>
                <a:stCxn id="657" idx="6"/>
                <a:endCxn id="658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连接符 665"/>
              <p:cNvCxnSpPr>
                <a:stCxn id="658" idx="6"/>
                <a:endCxn id="659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椭圆 666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9" name="直接连接符 668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0" name="椭圆 669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2" name="对象 671"/>
              <p:cNvGraphicFramePr>
                <a:graphicFrameLocks noChangeAspect="1"/>
              </p:cNvGraphicFramePr>
              <p:nvPr/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2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73" name="直接连接符 672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4" name="椭圆 673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76" name="对象 675"/>
              <p:cNvGraphicFramePr>
                <a:graphicFrameLocks noChangeAspect="1"/>
              </p:cNvGraphicFramePr>
              <p:nvPr/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3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7" name="任意多边形 676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任意多边形 677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任意多边形 678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0" name="任意多边形 679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1" name="直接连接符 680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直接连接符 681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直接连接符 682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直接连接符 683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直接连接符 684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6" name="组合 685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13" name="矩形 71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4" name="同侧圆角矩形 71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5" name="同侧圆角矩形 71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6" name="椭圆 71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7" name="直接连接符 71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直接连接符 71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直接箭头连接符 71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箭头连接符 719"/>
                <p:cNvCxnSpPr>
                  <a:stCxn id="71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1" name="矩形 72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2" name="矩形 72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3" name="圆角矩形 72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87" name="直接连接符 686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直接连接符 687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直接连接符 688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直接连接符 689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直接连接符 690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2" name="流程图: 汇总连接 691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流程图: 汇总连接 692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流程图: 汇总连接 693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流程图: 汇总连接 694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流程图: 汇总连接 695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流程图: 汇总连接 696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流程图: 汇总连接 697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流程图: 汇总连接 698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流程图: 汇总连接 699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流程图: 汇总连接 700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流程图: 汇总连接 701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流程图: 汇总连接 702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流程图: 汇总连接 703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流程图: 汇总连接 704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流程图: 汇总连接 705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流程图: 汇总连接 706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流程图: 汇总连接 707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文本框 708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710" name="文本框 709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711" name="直接箭头连接符 710"/>
              <p:cNvCxnSpPr/>
              <p:nvPr/>
            </p:nvCxnSpPr>
            <p:spPr>
              <a:xfrm>
                <a:off x="451141" y="70777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2" name="文本框 711"/>
              <p:cNvSpPr txBox="1"/>
              <p:nvPr/>
            </p:nvSpPr>
            <p:spPr>
              <a:xfrm>
                <a:off x="9708676" y="71829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2" name="矩形 651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8" name="圆角矩形 767"/>
          <p:cNvSpPr/>
          <p:nvPr/>
        </p:nvSpPr>
        <p:spPr>
          <a:xfrm>
            <a:off x="6639719" y="4543352"/>
            <a:ext cx="2166575" cy="1833548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文本框 768"/>
          <p:cNvSpPr txBox="1"/>
          <p:nvPr/>
        </p:nvSpPr>
        <p:spPr>
          <a:xfrm>
            <a:off x="6930150" y="6386821"/>
            <a:ext cx="190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一组数据帧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772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22221" y="-588328"/>
            <a:ext cx="11759171" cy="5246739"/>
            <a:chOff x="122221" y="-588328"/>
            <a:chExt cx="11759171" cy="5246739"/>
          </a:xfrm>
        </p:grpSpPr>
        <p:sp>
          <p:nvSpPr>
            <p:cNvPr id="333" name="圆角矩形 332"/>
            <p:cNvSpPr/>
            <p:nvPr/>
          </p:nvSpPr>
          <p:spPr>
            <a:xfrm>
              <a:off x="1667135" y="-586132"/>
              <a:ext cx="711896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4" name="组合 333"/>
            <p:cNvGrpSpPr/>
            <p:nvPr/>
          </p:nvGrpSpPr>
          <p:grpSpPr>
            <a:xfrm>
              <a:off x="980497" y="1769384"/>
              <a:ext cx="1605862" cy="747358"/>
              <a:chOff x="8957419" y="1178087"/>
              <a:chExt cx="2133732" cy="993025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同侧圆角矩形 53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同侧圆角矩形 53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0" name="直接连接符 53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54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箭头连接符 542"/>
              <p:cNvCxnSpPr>
                <a:stCxn id="53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矩形 54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矩形 54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圆角矩形 54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7" name="组合 546"/>
            <p:cNvGrpSpPr/>
            <p:nvPr/>
          </p:nvGrpSpPr>
          <p:grpSpPr>
            <a:xfrm rot="21272942">
              <a:off x="3005150" y="1720770"/>
              <a:ext cx="1605862" cy="747358"/>
              <a:chOff x="8957419" y="1178087"/>
              <a:chExt cx="2133732" cy="993025"/>
            </a:xfrm>
          </p:grpSpPr>
          <p:sp>
            <p:nvSpPr>
              <p:cNvPr id="548" name="矩形 547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同侧圆角矩形 548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同侧圆角矩形 549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2" name="直接连接符 551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连接符 552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>
                <a:stCxn id="551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矩形 555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矩形 556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圆角矩形 557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9" name="组合 558"/>
            <p:cNvGrpSpPr/>
            <p:nvPr/>
          </p:nvGrpSpPr>
          <p:grpSpPr>
            <a:xfrm rot="638779">
              <a:off x="5086953" y="1687692"/>
              <a:ext cx="1605862" cy="747358"/>
              <a:chOff x="8957419" y="1178087"/>
              <a:chExt cx="2133732" cy="993025"/>
            </a:xfrm>
          </p:grpSpPr>
          <p:sp>
            <p:nvSpPr>
              <p:cNvPr id="560" name="矩形 559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同侧圆角矩形 560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同侧圆角矩形 561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4" name="直接连接符 563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直接连接符 564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直接箭头连接符 565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直接箭头连接符 566"/>
              <p:cNvCxnSpPr>
                <a:stCxn id="563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矩形 567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圆角矩形 569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/>
            <p:cNvGrpSpPr/>
            <p:nvPr/>
          </p:nvGrpSpPr>
          <p:grpSpPr>
            <a:xfrm rot="21168784">
              <a:off x="7111606" y="1841201"/>
              <a:ext cx="1605862" cy="747358"/>
              <a:chOff x="8957419" y="1178087"/>
              <a:chExt cx="2133732" cy="993025"/>
            </a:xfrm>
          </p:grpSpPr>
          <p:sp>
            <p:nvSpPr>
              <p:cNvPr id="572" name="矩形 571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同侧圆角矩形 572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同侧圆角矩形 573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6" name="直接连接符 575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箭头连接符 577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/>
              <p:cNvCxnSpPr>
                <a:stCxn id="575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0" name="矩形 579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矩形 580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圆角矩形 581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3" name="椭圆 582"/>
            <p:cNvSpPr/>
            <p:nvPr/>
          </p:nvSpPr>
          <p:spPr>
            <a:xfrm>
              <a:off x="1901571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3928839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5956107" y="13065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86" name="对象 5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978202"/>
                </p:ext>
              </p:extLst>
            </p:nvPr>
          </p:nvGraphicFramePr>
          <p:xfrm>
            <a:off x="2055558" y="22669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55558" y="22669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" name="对象 5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510166"/>
                </p:ext>
              </p:extLst>
            </p:nvPr>
          </p:nvGraphicFramePr>
          <p:xfrm>
            <a:off x="4073271" y="22590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3271" y="22590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8" name="对象 5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041164"/>
                </p:ext>
              </p:extLst>
            </p:nvPr>
          </p:nvGraphicFramePr>
          <p:xfrm>
            <a:off x="6100509" y="22590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0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100509" y="22590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" name="椭圆 588"/>
            <p:cNvSpPr/>
            <p:nvPr/>
          </p:nvSpPr>
          <p:spPr>
            <a:xfrm>
              <a:off x="525986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0" name="直接连接符 589"/>
            <p:cNvCxnSpPr>
              <a:stCxn id="589" idx="6"/>
              <a:endCxn id="583" idx="2"/>
            </p:cNvCxnSpPr>
            <p:nvPr/>
          </p:nvCxnSpPr>
          <p:spPr>
            <a:xfrm>
              <a:off x="622793" y="40369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>
              <a:stCxn id="583" idx="6"/>
              <a:endCxn id="584" idx="2"/>
            </p:cNvCxnSpPr>
            <p:nvPr/>
          </p:nvCxnSpPr>
          <p:spPr>
            <a:xfrm>
              <a:off x="2447671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>
              <a:stCxn id="584" idx="6"/>
              <a:endCxn id="585" idx="2"/>
            </p:cNvCxnSpPr>
            <p:nvPr/>
          </p:nvCxnSpPr>
          <p:spPr>
            <a:xfrm>
              <a:off x="4474939" y="40370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椭圆 592"/>
            <p:cNvSpPr/>
            <p:nvPr/>
          </p:nvSpPr>
          <p:spPr>
            <a:xfrm>
              <a:off x="3139851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5167119" y="35529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5" name="直接连接符 594"/>
            <p:cNvCxnSpPr/>
            <p:nvPr/>
          </p:nvCxnSpPr>
          <p:spPr>
            <a:xfrm>
              <a:off x="6512097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椭圆 595"/>
            <p:cNvSpPr/>
            <p:nvPr/>
          </p:nvSpPr>
          <p:spPr>
            <a:xfrm>
              <a:off x="7204277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8003154" y="13405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98" name="对象 5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0355881"/>
                </p:ext>
              </p:extLst>
            </p:nvPr>
          </p:nvGraphicFramePr>
          <p:xfrm>
            <a:off x="8147556" y="22930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147556" y="22930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9" name="直接连接符 598"/>
            <p:cNvCxnSpPr/>
            <p:nvPr/>
          </p:nvCxnSpPr>
          <p:spPr>
            <a:xfrm>
              <a:off x="8556771" y="40100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椭圆 599"/>
            <p:cNvSpPr/>
            <p:nvPr/>
          </p:nvSpPr>
          <p:spPr>
            <a:xfrm>
              <a:off x="9248951" y="35260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10030422" y="13966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2" name="对象 6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93467"/>
                </p:ext>
              </p:extLst>
            </p:nvPr>
          </p:nvGraphicFramePr>
          <p:xfrm>
            <a:off x="10174824" y="23491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2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74824" y="23491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3" name="任意多边形 602"/>
            <p:cNvSpPr/>
            <p:nvPr/>
          </p:nvSpPr>
          <p:spPr>
            <a:xfrm>
              <a:off x="4212902" y="197723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任意多边形 603"/>
            <p:cNvSpPr/>
            <p:nvPr/>
          </p:nvSpPr>
          <p:spPr>
            <a:xfrm>
              <a:off x="6281161" y="217602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5" name="任意多边形 604"/>
            <p:cNvSpPr/>
            <p:nvPr/>
          </p:nvSpPr>
          <p:spPr>
            <a:xfrm>
              <a:off x="8325416" y="211359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6" name="任意多边形 605"/>
            <p:cNvSpPr/>
            <p:nvPr/>
          </p:nvSpPr>
          <p:spPr>
            <a:xfrm rot="21432202">
              <a:off x="2184690" y="214416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07" name="直接连接符 606"/>
            <p:cNvCxnSpPr/>
            <p:nvPr/>
          </p:nvCxnSpPr>
          <p:spPr>
            <a:xfrm flipH="1">
              <a:off x="2170031" y="83640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 flipH="1">
              <a:off x="4176041" y="82189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 flipH="1">
              <a:off x="6208562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 flipH="1">
              <a:off x="8264019" y="81900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 flipH="1">
              <a:off x="10285207" y="81138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2" name="组合 611"/>
            <p:cNvGrpSpPr/>
            <p:nvPr/>
          </p:nvGrpSpPr>
          <p:grpSpPr>
            <a:xfrm>
              <a:off x="9117628" y="1765688"/>
              <a:ext cx="1605862" cy="747358"/>
              <a:chOff x="8957419" y="1178087"/>
              <a:chExt cx="2133732" cy="993025"/>
            </a:xfrm>
          </p:grpSpPr>
          <p:sp>
            <p:nvSpPr>
              <p:cNvPr id="613" name="矩形 6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同侧圆角矩形 6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同侧圆角矩形 6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7" name="直接连接符 6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直接连接符 6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直接箭头连接符 6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箭头连接符 619"/>
              <p:cNvCxnSpPr>
                <a:stCxn id="6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" name="矩形 6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矩形 6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圆角矩形 6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4" name="直接连接符 623"/>
            <p:cNvCxnSpPr/>
            <p:nvPr/>
          </p:nvCxnSpPr>
          <p:spPr>
            <a:xfrm>
              <a:off x="2145754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4180498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6221420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828646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>
              <a:off x="10298146" y="250589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流程图: 汇总连接 628"/>
            <p:cNvSpPr/>
            <p:nvPr/>
          </p:nvSpPr>
          <p:spPr>
            <a:xfrm>
              <a:off x="200110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流程图: 汇总连接 629"/>
            <p:cNvSpPr/>
            <p:nvPr/>
          </p:nvSpPr>
          <p:spPr>
            <a:xfrm>
              <a:off x="251386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流程图: 汇总连接 630"/>
            <p:cNvSpPr/>
            <p:nvPr/>
          </p:nvSpPr>
          <p:spPr>
            <a:xfrm>
              <a:off x="302663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流程图: 汇总连接 631"/>
            <p:cNvSpPr/>
            <p:nvPr/>
          </p:nvSpPr>
          <p:spPr>
            <a:xfrm>
              <a:off x="3539393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流程图: 汇总连接 632"/>
            <p:cNvSpPr/>
            <p:nvPr/>
          </p:nvSpPr>
          <p:spPr>
            <a:xfrm>
              <a:off x="4052156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流程图: 汇总连接 633"/>
            <p:cNvSpPr/>
            <p:nvPr/>
          </p:nvSpPr>
          <p:spPr>
            <a:xfrm>
              <a:off x="5590445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流程图: 汇总连接 634"/>
            <p:cNvSpPr/>
            <p:nvPr/>
          </p:nvSpPr>
          <p:spPr>
            <a:xfrm>
              <a:off x="10205312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流程图: 汇总连接 635"/>
            <p:cNvSpPr/>
            <p:nvPr/>
          </p:nvSpPr>
          <p:spPr>
            <a:xfrm>
              <a:off x="8667023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流程图: 汇总连接 636"/>
            <p:cNvSpPr/>
            <p:nvPr/>
          </p:nvSpPr>
          <p:spPr>
            <a:xfrm>
              <a:off x="9179786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流程图: 汇总连接 637"/>
            <p:cNvSpPr/>
            <p:nvPr/>
          </p:nvSpPr>
          <p:spPr>
            <a:xfrm>
              <a:off x="9692549" y="3280058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流程图: 汇总连接 638"/>
            <p:cNvSpPr/>
            <p:nvPr/>
          </p:nvSpPr>
          <p:spPr>
            <a:xfrm>
              <a:off x="4564919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流程图: 汇总连接 639"/>
            <p:cNvSpPr/>
            <p:nvPr/>
          </p:nvSpPr>
          <p:spPr>
            <a:xfrm>
              <a:off x="5077682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流程图: 汇总连接 640"/>
            <p:cNvSpPr/>
            <p:nvPr/>
          </p:nvSpPr>
          <p:spPr>
            <a:xfrm>
              <a:off x="6103208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流程图: 汇总连接 641"/>
            <p:cNvSpPr/>
            <p:nvPr/>
          </p:nvSpPr>
          <p:spPr>
            <a:xfrm>
              <a:off x="6615971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流程图: 汇总连接 642"/>
            <p:cNvSpPr/>
            <p:nvPr/>
          </p:nvSpPr>
          <p:spPr>
            <a:xfrm>
              <a:off x="7128734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流程图: 汇总连接 643"/>
            <p:cNvSpPr/>
            <p:nvPr/>
          </p:nvSpPr>
          <p:spPr>
            <a:xfrm>
              <a:off x="7641497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流程图: 汇总连接 644"/>
            <p:cNvSpPr/>
            <p:nvPr/>
          </p:nvSpPr>
          <p:spPr>
            <a:xfrm>
              <a:off x="8154260" y="328005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文本框 645"/>
            <p:cNvSpPr txBox="1"/>
            <p:nvPr/>
          </p:nvSpPr>
          <p:spPr>
            <a:xfrm>
              <a:off x="122221" y="201559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647" name="文本框 646"/>
            <p:cNvSpPr txBox="1"/>
            <p:nvPr/>
          </p:nvSpPr>
          <p:spPr>
            <a:xfrm>
              <a:off x="326897" y="317946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648" name="直接箭头连接符 647"/>
            <p:cNvCxnSpPr/>
            <p:nvPr/>
          </p:nvCxnSpPr>
          <p:spPr>
            <a:xfrm>
              <a:off x="574389" y="4153172"/>
              <a:ext cx="1014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文本框 648"/>
            <p:cNvSpPr txBox="1"/>
            <p:nvPr/>
          </p:nvSpPr>
          <p:spPr>
            <a:xfrm>
              <a:off x="9831924" y="425830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矩形 769"/>
            <p:cNvSpPr/>
            <p:nvPr/>
          </p:nvSpPr>
          <p:spPr>
            <a:xfrm>
              <a:off x="11488143" y="411922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圆角矩形 770"/>
            <p:cNvSpPr/>
            <p:nvPr/>
          </p:nvSpPr>
          <p:spPr>
            <a:xfrm>
              <a:off x="1667135" y="-588328"/>
              <a:ext cx="9167182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文本框 771"/>
            <p:cNvSpPr txBox="1"/>
            <p:nvPr/>
          </p:nvSpPr>
          <p:spPr>
            <a:xfrm>
              <a:off x="9102262" y="-508124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2" name="下弧形箭头 1"/>
            <p:cNvSpPr/>
            <p:nvPr/>
          </p:nvSpPr>
          <p:spPr>
            <a:xfrm rot="10800000">
              <a:off x="8485754" y="-158385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8619662" y="859378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271" y="4879022"/>
            <a:ext cx="12951209" cy="5282939"/>
            <a:chOff x="14271" y="4879022"/>
            <a:chExt cx="12951209" cy="5282939"/>
          </a:xfrm>
        </p:grpSpPr>
        <p:sp>
          <p:nvSpPr>
            <p:cNvPr id="9" name="圆角矩形 8"/>
            <p:cNvSpPr/>
            <p:nvPr/>
          </p:nvSpPr>
          <p:spPr>
            <a:xfrm>
              <a:off x="1559185" y="4881218"/>
              <a:ext cx="9178666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3" name="组合 652"/>
            <p:cNvGrpSpPr/>
            <p:nvPr/>
          </p:nvGrpSpPr>
          <p:grpSpPr>
            <a:xfrm>
              <a:off x="872547" y="7236734"/>
              <a:ext cx="1605862" cy="747358"/>
              <a:chOff x="8957419" y="1178087"/>
              <a:chExt cx="2133732" cy="993025"/>
            </a:xfrm>
          </p:grpSpPr>
          <p:sp>
            <p:nvSpPr>
              <p:cNvPr id="757" name="矩形 756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同侧圆角矩形 757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同侧圆角矩形 758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1" name="直接连接符 760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接连接符 761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接箭头连接符 762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箭头连接符 763"/>
              <p:cNvCxnSpPr>
                <a:stCxn id="760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5" name="矩形 764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矩形 765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圆角矩形 766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4" name="组合 653"/>
            <p:cNvGrpSpPr/>
            <p:nvPr/>
          </p:nvGrpSpPr>
          <p:grpSpPr>
            <a:xfrm rot="21272942">
              <a:off x="2897200" y="7188120"/>
              <a:ext cx="1605862" cy="747358"/>
              <a:chOff x="8957419" y="1178087"/>
              <a:chExt cx="2133732" cy="993025"/>
            </a:xfrm>
          </p:grpSpPr>
          <p:sp>
            <p:nvSpPr>
              <p:cNvPr id="746" name="矩形 74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同侧圆角矩形 74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同侧圆角矩形 74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0" name="直接连接符 74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接连接符 75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箭头连接符 75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直接箭头连接符 752"/>
              <p:cNvCxnSpPr>
                <a:stCxn id="74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矩形 75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矩形 75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圆角矩形 75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5" name="组合 654"/>
            <p:cNvGrpSpPr/>
            <p:nvPr/>
          </p:nvGrpSpPr>
          <p:grpSpPr>
            <a:xfrm rot="638779">
              <a:off x="4979003" y="7155042"/>
              <a:ext cx="1605862" cy="747358"/>
              <a:chOff x="8957419" y="1178087"/>
              <a:chExt cx="2133732" cy="993025"/>
            </a:xfrm>
          </p:grpSpPr>
          <p:sp>
            <p:nvSpPr>
              <p:cNvPr id="735" name="矩形 734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同侧圆角矩形 735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同侧圆角矩形 736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9" name="直接连接符 738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直接箭头连接符 740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直接箭头连接符 741"/>
              <p:cNvCxnSpPr>
                <a:stCxn id="738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3" name="矩形 742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矩形 743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圆角矩形 744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6" name="组合 655"/>
            <p:cNvGrpSpPr/>
            <p:nvPr/>
          </p:nvGrpSpPr>
          <p:grpSpPr>
            <a:xfrm rot="21168784">
              <a:off x="7003656" y="7308551"/>
              <a:ext cx="1605862" cy="747358"/>
              <a:chOff x="8957419" y="1178087"/>
              <a:chExt cx="2133732" cy="993025"/>
            </a:xfrm>
          </p:grpSpPr>
          <p:sp>
            <p:nvSpPr>
              <p:cNvPr id="724" name="矩形 723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同侧圆角矩形 724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同侧圆角矩形 725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8" name="直接连接符 727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直接连接符 728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直接箭头连接符 729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直接箭头连接符 730"/>
              <p:cNvCxnSpPr>
                <a:stCxn id="727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2" name="矩形 731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矩形 732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圆角矩形 733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7" name="椭圆 656"/>
            <p:cNvSpPr/>
            <p:nvPr/>
          </p:nvSpPr>
          <p:spPr>
            <a:xfrm>
              <a:off x="1793621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3820889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5848157" y="5598001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60" name="对象 6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105212"/>
                </p:ext>
              </p:extLst>
            </p:nvPr>
          </p:nvGraphicFramePr>
          <p:xfrm>
            <a:off x="1947608" y="5694044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3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47608" y="5694044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1" name="对象 6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1756716"/>
                </p:ext>
              </p:extLst>
            </p:nvPr>
          </p:nvGraphicFramePr>
          <p:xfrm>
            <a:off x="3965321" y="5693251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65321" y="5693251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2" name="对象 6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354719"/>
                </p:ext>
              </p:extLst>
            </p:nvPr>
          </p:nvGraphicFramePr>
          <p:xfrm>
            <a:off x="5992559" y="5693251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5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92559" y="5693251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3" name="椭圆 662"/>
            <p:cNvSpPr/>
            <p:nvPr/>
          </p:nvSpPr>
          <p:spPr>
            <a:xfrm>
              <a:off x="418036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4" name="直接连接符 663"/>
            <p:cNvCxnSpPr>
              <a:stCxn id="663" idx="6"/>
              <a:endCxn id="657" idx="2"/>
            </p:cNvCxnSpPr>
            <p:nvPr/>
          </p:nvCxnSpPr>
          <p:spPr>
            <a:xfrm>
              <a:off x="514843" y="5871048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/>
            <p:cNvCxnSpPr>
              <a:stCxn id="657" idx="6"/>
              <a:endCxn id="658" idx="2"/>
            </p:cNvCxnSpPr>
            <p:nvPr/>
          </p:nvCxnSpPr>
          <p:spPr>
            <a:xfrm>
              <a:off x="2339721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/>
            <p:cNvCxnSpPr>
              <a:stCxn id="658" idx="6"/>
              <a:endCxn id="659" idx="2"/>
            </p:cNvCxnSpPr>
            <p:nvPr/>
          </p:nvCxnSpPr>
          <p:spPr>
            <a:xfrm>
              <a:off x="4366989" y="5871051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椭圆 666"/>
            <p:cNvSpPr/>
            <p:nvPr/>
          </p:nvSpPr>
          <p:spPr>
            <a:xfrm>
              <a:off x="3031901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5059169" y="5822644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9" name="直接连接符 668"/>
            <p:cNvCxnSpPr/>
            <p:nvPr/>
          </p:nvCxnSpPr>
          <p:spPr>
            <a:xfrm>
              <a:off x="6404147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椭圆 669"/>
            <p:cNvSpPr/>
            <p:nvPr/>
          </p:nvSpPr>
          <p:spPr>
            <a:xfrm>
              <a:off x="7096327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7895204" y="5601402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2" name="对象 6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982585"/>
                </p:ext>
              </p:extLst>
            </p:nvPr>
          </p:nvGraphicFramePr>
          <p:xfrm>
            <a:off x="8039606" y="5696652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6" name="Equation" r:id="rId16" imgW="164880" imgH="228600" progId="Equation.DSMT4">
                    <p:embed/>
                  </p:oleObj>
                </mc:Choice>
                <mc:Fallback>
                  <p:oleObj name="Equation" r:id="rId16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39606" y="5696652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3" name="直接连接符 672"/>
            <p:cNvCxnSpPr/>
            <p:nvPr/>
          </p:nvCxnSpPr>
          <p:spPr>
            <a:xfrm>
              <a:off x="8448821" y="586835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椭圆 673"/>
            <p:cNvSpPr/>
            <p:nvPr/>
          </p:nvSpPr>
          <p:spPr>
            <a:xfrm>
              <a:off x="9141001" y="581995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9922472" y="5607016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6" name="对象 6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208948"/>
                </p:ext>
              </p:extLst>
            </p:nvPr>
          </p:nvGraphicFramePr>
          <p:xfrm>
            <a:off x="10066874" y="5702266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7" name="Equation" r:id="rId17" imgW="164880" imgH="228600" progId="Equation.DSMT4">
                    <p:embed/>
                  </p:oleObj>
                </mc:Choice>
                <mc:Fallback>
                  <p:oleObj name="Equation" r:id="rId1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66874" y="5702266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7" name="任意多边形 676"/>
            <p:cNvSpPr/>
            <p:nvPr/>
          </p:nvSpPr>
          <p:spPr>
            <a:xfrm>
              <a:off x="4104952" y="7444586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任意多边形 677"/>
            <p:cNvSpPr/>
            <p:nvPr/>
          </p:nvSpPr>
          <p:spPr>
            <a:xfrm>
              <a:off x="6173211" y="7643375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9" name="任意多边形 678"/>
            <p:cNvSpPr/>
            <p:nvPr/>
          </p:nvSpPr>
          <p:spPr>
            <a:xfrm>
              <a:off x="8217466" y="7580945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任意多边形 679"/>
            <p:cNvSpPr/>
            <p:nvPr/>
          </p:nvSpPr>
          <p:spPr>
            <a:xfrm rot="21432202">
              <a:off x="2076740" y="7611517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81" name="直接连接符 680"/>
            <p:cNvCxnSpPr/>
            <p:nvPr/>
          </p:nvCxnSpPr>
          <p:spPr>
            <a:xfrm flipH="1">
              <a:off x="2062081" y="6303755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接连接符 681"/>
            <p:cNvCxnSpPr/>
            <p:nvPr/>
          </p:nvCxnSpPr>
          <p:spPr>
            <a:xfrm flipH="1">
              <a:off x="4068091" y="62892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682"/>
            <p:cNvCxnSpPr/>
            <p:nvPr/>
          </p:nvCxnSpPr>
          <p:spPr>
            <a:xfrm flipH="1">
              <a:off x="6100612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683"/>
            <p:cNvCxnSpPr/>
            <p:nvPr/>
          </p:nvCxnSpPr>
          <p:spPr>
            <a:xfrm flipH="1">
              <a:off x="8156069" y="628635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684"/>
            <p:cNvCxnSpPr/>
            <p:nvPr/>
          </p:nvCxnSpPr>
          <p:spPr>
            <a:xfrm flipH="1">
              <a:off x="10177257" y="6278730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" name="组合 685"/>
            <p:cNvGrpSpPr/>
            <p:nvPr/>
          </p:nvGrpSpPr>
          <p:grpSpPr>
            <a:xfrm>
              <a:off x="9009678" y="7233038"/>
              <a:ext cx="1605862" cy="747358"/>
              <a:chOff x="8957419" y="1178087"/>
              <a:chExt cx="2133732" cy="993025"/>
            </a:xfrm>
          </p:grpSpPr>
          <p:sp>
            <p:nvSpPr>
              <p:cNvPr id="713" name="矩形 712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同侧圆角矩形 713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同侧圆角矩形 714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7" name="直接连接符 716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直接连接符 717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直接箭头连接符 718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直接箭头连接符 719"/>
              <p:cNvCxnSpPr>
                <a:stCxn id="716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" name="矩形 720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圆角矩形 722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7" name="直接连接符 686"/>
            <p:cNvCxnSpPr/>
            <p:nvPr/>
          </p:nvCxnSpPr>
          <p:spPr>
            <a:xfrm>
              <a:off x="2037804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687"/>
            <p:cNvCxnSpPr/>
            <p:nvPr/>
          </p:nvCxnSpPr>
          <p:spPr>
            <a:xfrm>
              <a:off x="4072548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688"/>
            <p:cNvCxnSpPr/>
            <p:nvPr/>
          </p:nvCxnSpPr>
          <p:spPr>
            <a:xfrm>
              <a:off x="6113470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/>
            <p:cNvCxnSpPr/>
            <p:nvPr/>
          </p:nvCxnSpPr>
          <p:spPr>
            <a:xfrm>
              <a:off x="817851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/>
            <p:cNvCxnSpPr/>
            <p:nvPr/>
          </p:nvCxnSpPr>
          <p:spPr>
            <a:xfrm>
              <a:off x="10190196" y="7973244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流程图: 汇总连接 691"/>
            <p:cNvSpPr/>
            <p:nvPr/>
          </p:nvSpPr>
          <p:spPr>
            <a:xfrm>
              <a:off x="189315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流程图: 汇总连接 692"/>
            <p:cNvSpPr/>
            <p:nvPr/>
          </p:nvSpPr>
          <p:spPr>
            <a:xfrm>
              <a:off x="240591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流程图: 汇总连接 693"/>
            <p:cNvSpPr/>
            <p:nvPr/>
          </p:nvSpPr>
          <p:spPr>
            <a:xfrm>
              <a:off x="291868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流程图: 汇总连接 694"/>
            <p:cNvSpPr/>
            <p:nvPr/>
          </p:nvSpPr>
          <p:spPr>
            <a:xfrm>
              <a:off x="343144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流程图: 汇总连接 695"/>
            <p:cNvSpPr/>
            <p:nvPr/>
          </p:nvSpPr>
          <p:spPr>
            <a:xfrm>
              <a:off x="394420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流程图: 汇总连接 696"/>
            <p:cNvSpPr/>
            <p:nvPr/>
          </p:nvSpPr>
          <p:spPr>
            <a:xfrm>
              <a:off x="5482495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流程图: 汇总连接 697"/>
            <p:cNvSpPr/>
            <p:nvPr/>
          </p:nvSpPr>
          <p:spPr>
            <a:xfrm>
              <a:off x="1009736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流程图: 汇总连接 698"/>
            <p:cNvSpPr/>
            <p:nvPr/>
          </p:nvSpPr>
          <p:spPr>
            <a:xfrm>
              <a:off x="8559073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流程图: 汇总连接 699"/>
            <p:cNvSpPr/>
            <p:nvPr/>
          </p:nvSpPr>
          <p:spPr>
            <a:xfrm>
              <a:off x="9071836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流程图: 汇总连接 700"/>
            <p:cNvSpPr/>
            <p:nvPr/>
          </p:nvSpPr>
          <p:spPr>
            <a:xfrm>
              <a:off x="958459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流程图: 汇总连接 701"/>
            <p:cNvSpPr/>
            <p:nvPr/>
          </p:nvSpPr>
          <p:spPr>
            <a:xfrm>
              <a:off x="4456969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流程图: 汇总连接 702"/>
            <p:cNvSpPr/>
            <p:nvPr/>
          </p:nvSpPr>
          <p:spPr>
            <a:xfrm>
              <a:off x="4969732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流程图: 汇总连接 703"/>
            <p:cNvSpPr/>
            <p:nvPr/>
          </p:nvSpPr>
          <p:spPr>
            <a:xfrm>
              <a:off x="5995258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流程图: 汇总连接 704"/>
            <p:cNvSpPr/>
            <p:nvPr/>
          </p:nvSpPr>
          <p:spPr>
            <a:xfrm>
              <a:off x="6508021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流程图: 汇总连接 705"/>
            <p:cNvSpPr/>
            <p:nvPr/>
          </p:nvSpPr>
          <p:spPr>
            <a:xfrm>
              <a:off x="7020784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流程图: 汇总连接 706"/>
            <p:cNvSpPr/>
            <p:nvPr/>
          </p:nvSpPr>
          <p:spPr>
            <a:xfrm>
              <a:off x="7533547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流程图: 汇总连接 707"/>
            <p:cNvSpPr/>
            <p:nvPr/>
          </p:nvSpPr>
          <p:spPr>
            <a:xfrm>
              <a:off x="8046310" y="8747408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文本框 708"/>
            <p:cNvSpPr txBox="1"/>
            <p:nvPr/>
          </p:nvSpPr>
          <p:spPr>
            <a:xfrm>
              <a:off x="14271" y="7482949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710" name="文本框 709"/>
            <p:cNvSpPr txBox="1"/>
            <p:nvPr/>
          </p:nvSpPr>
          <p:spPr>
            <a:xfrm>
              <a:off x="218947" y="864681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711" name="直接箭头连接符 710"/>
            <p:cNvCxnSpPr/>
            <p:nvPr/>
          </p:nvCxnSpPr>
          <p:spPr>
            <a:xfrm>
              <a:off x="466439" y="9620522"/>
              <a:ext cx="121700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文本框 711"/>
            <p:cNvSpPr txBox="1"/>
            <p:nvPr/>
          </p:nvSpPr>
          <p:spPr>
            <a:xfrm>
              <a:off x="11652161" y="9761851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圆角矩形 772"/>
            <p:cNvSpPr/>
            <p:nvPr/>
          </p:nvSpPr>
          <p:spPr>
            <a:xfrm>
              <a:off x="3311612" y="4879022"/>
              <a:ext cx="9324887" cy="183354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右箭头 773"/>
            <p:cNvSpPr/>
            <p:nvPr/>
          </p:nvSpPr>
          <p:spPr>
            <a:xfrm>
              <a:off x="10595096" y="6325597"/>
              <a:ext cx="479147" cy="222951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乘号 3"/>
            <p:cNvSpPr/>
            <p:nvPr/>
          </p:nvSpPr>
          <p:spPr>
            <a:xfrm>
              <a:off x="2712784" y="5738627"/>
              <a:ext cx="258664" cy="258664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5" name="直接连接符 774"/>
            <p:cNvCxnSpPr/>
            <p:nvPr/>
          </p:nvCxnSpPr>
          <p:spPr>
            <a:xfrm>
              <a:off x="10482750" y="5867777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椭圆 775"/>
            <p:cNvSpPr/>
            <p:nvPr/>
          </p:nvSpPr>
          <p:spPr>
            <a:xfrm>
              <a:off x="11174930" y="5819370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/>
          </p:nvSpPr>
          <p:spPr>
            <a:xfrm>
              <a:off x="11963918" y="5594727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78" name="对象 7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989444"/>
                </p:ext>
              </p:extLst>
            </p:nvPr>
          </p:nvGraphicFramePr>
          <p:xfrm>
            <a:off x="12108320" y="5689977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8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08320" y="5689977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9" name="文本框 778"/>
            <p:cNvSpPr txBox="1"/>
            <p:nvPr/>
          </p:nvSpPr>
          <p:spPr>
            <a:xfrm>
              <a:off x="11012566" y="4965891"/>
              <a:ext cx="17376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关键帧判断</a:t>
              </a:r>
              <a:endParaRPr lang="zh-CN" altLang="en-US" sz="2000" dirty="0"/>
            </a:p>
          </p:txBody>
        </p:sp>
        <p:sp>
          <p:nvSpPr>
            <p:cNvPr id="780" name="下弧形箭头 779"/>
            <p:cNvSpPr/>
            <p:nvPr/>
          </p:nvSpPr>
          <p:spPr>
            <a:xfrm rot="10800000">
              <a:off x="10396058" y="5315630"/>
              <a:ext cx="1539071" cy="373277"/>
            </a:xfrm>
            <a:prstGeom prst="curvedUpArrow">
              <a:avLst>
                <a:gd name="adj1" fmla="val 8112"/>
                <a:gd name="adj2" fmla="val 41353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94" name="直接连接符 793"/>
            <p:cNvCxnSpPr/>
            <p:nvPr/>
          </p:nvCxnSpPr>
          <p:spPr>
            <a:xfrm flipH="1">
              <a:off x="12202947" y="6271441"/>
              <a:ext cx="4590" cy="867519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5" name="组合 794"/>
            <p:cNvGrpSpPr/>
            <p:nvPr/>
          </p:nvGrpSpPr>
          <p:grpSpPr>
            <a:xfrm>
              <a:off x="11035368" y="7225749"/>
              <a:ext cx="1605862" cy="747358"/>
              <a:chOff x="8957419" y="1178087"/>
              <a:chExt cx="2133732" cy="993025"/>
            </a:xfrm>
          </p:grpSpPr>
          <p:sp>
            <p:nvSpPr>
              <p:cNvPr id="796" name="矩形 795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同侧圆角矩形 796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同侧圆角矩形 797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0" name="直接连接符 799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直接连接符 800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直接箭头连接符 801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直接箭头连接符 802"/>
              <p:cNvCxnSpPr>
                <a:stCxn id="799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4" name="矩形 803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5" name="矩形 804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圆角矩形 805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07" name="直接连接符 806"/>
            <p:cNvCxnSpPr/>
            <p:nvPr/>
          </p:nvCxnSpPr>
          <p:spPr>
            <a:xfrm>
              <a:off x="12215886" y="7965955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流程图: 汇总连接 807"/>
            <p:cNvSpPr/>
            <p:nvPr/>
          </p:nvSpPr>
          <p:spPr>
            <a:xfrm>
              <a:off x="12123052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流程图: 汇总连接 808"/>
            <p:cNvSpPr/>
            <p:nvPr/>
          </p:nvSpPr>
          <p:spPr>
            <a:xfrm>
              <a:off x="10584763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流程图: 汇总连接 809"/>
            <p:cNvSpPr/>
            <p:nvPr/>
          </p:nvSpPr>
          <p:spPr>
            <a:xfrm>
              <a:off x="11097526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流程图: 汇总连接 810"/>
            <p:cNvSpPr/>
            <p:nvPr/>
          </p:nvSpPr>
          <p:spPr>
            <a:xfrm>
              <a:off x="11610289" y="8740119"/>
              <a:ext cx="198917" cy="198917"/>
            </a:xfrm>
            <a:prstGeom prst="flowChartSummingJunctio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rgbClr val="C00000">
                  <a:alpha val="65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16" idx="6"/>
              <a:endCxn id="799" idx="2"/>
            </p:cNvCxnSpPr>
            <p:nvPr/>
          </p:nvCxnSpPr>
          <p:spPr>
            <a:xfrm flipV="1">
              <a:off x="10199212" y="7646661"/>
              <a:ext cx="1948309" cy="728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650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合 198"/>
          <p:cNvGrpSpPr/>
          <p:nvPr/>
        </p:nvGrpSpPr>
        <p:grpSpPr>
          <a:xfrm>
            <a:off x="227573" y="-167108"/>
            <a:ext cx="11759171" cy="5254582"/>
            <a:chOff x="227573" y="-167108"/>
            <a:chExt cx="11759171" cy="5254582"/>
          </a:xfrm>
        </p:grpSpPr>
        <p:grpSp>
          <p:nvGrpSpPr>
            <p:cNvPr id="7" name="组合 6"/>
            <p:cNvGrpSpPr/>
            <p:nvPr/>
          </p:nvGrpSpPr>
          <p:grpSpPr>
            <a:xfrm>
              <a:off x="1085849" y="2274647"/>
              <a:ext cx="1605862" cy="747358"/>
              <a:chOff x="8957419" y="1178087"/>
              <a:chExt cx="2133732" cy="993025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同侧圆角矩形 111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同侧圆角矩形 112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4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矩形 118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圆角矩形 120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21272942">
              <a:off x="3110502" y="2226033"/>
              <a:ext cx="1605862" cy="747358"/>
              <a:chOff x="8957419" y="1178087"/>
              <a:chExt cx="2133732" cy="993025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同侧圆角矩形 100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同侧圆角矩形 101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103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638779">
              <a:off x="5192305" y="2192955"/>
              <a:ext cx="1605862" cy="747358"/>
              <a:chOff x="8957419" y="1178087"/>
              <a:chExt cx="2133732" cy="993025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同侧圆角矩形 89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同侧圆角矩形 90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>
                <a:stCxn id="92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矩形 96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21168784">
              <a:off x="7216958" y="2346464"/>
              <a:ext cx="1605862" cy="747358"/>
              <a:chOff x="8957419" y="1178087"/>
              <a:chExt cx="2133732" cy="993025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同侧圆角矩形 78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同侧圆角矩形 79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81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 85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2006923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34191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061459" y="216814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214405"/>
                </p:ext>
              </p:extLst>
            </p:nvPr>
          </p:nvGraphicFramePr>
          <p:xfrm>
            <a:off x="2160910" y="312857"/>
            <a:ext cx="23812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60910" y="312857"/>
                          <a:ext cx="23812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106869"/>
                </p:ext>
              </p:extLst>
            </p:nvPr>
          </p:nvGraphicFramePr>
          <p:xfrm>
            <a:off x="4178623" y="312064"/>
            <a:ext cx="2587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78623" y="312064"/>
                          <a:ext cx="2587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044517"/>
                </p:ext>
              </p:extLst>
            </p:nvPr>
          </p:nvGraphicFramePr>
          <p:xfrm>
            <a:off x="6205861" y="312064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05861" y="312064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椭圆 16"/>
            <p:cNvSpPr/>
            <p:nvPr/>
          </p:nvSpPr>
          <p:spPr>
            <a:xfrm>
              <a:off x="631338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7" idx="6"/>
              <a:endCxn id="11" idx="2"/>
            </p:cNvCxnSpPr>
            <p:nvPr/>
          </p:nvCxnSpPr>
          <p:spPr>
            <a:xfrm>
              <a:off x="728145" y="489861"/>
              <a:ext cx="1278778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1" idx="6"/>
              <a:endCxn id="12" idx="2"/>
            </p:cNvCxnSpPr>
            <p:nvPr/>
          </p:nvCxnSpPr>
          <p:spPr>
            <a:xfrm>
              <a:off x="2553023" y="489864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6"/>
              <a:endCxn id="13" idx="2"/>
            </p:cNvCxnSpPr>
            <p:nvPr/>
          </p:nvCxnSpPr>
          <p:spPr>
            <a:xfrm>
              <a:off x="4580291" y="489864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245203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272471" y="441457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617449" y="48717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7309629" y="43876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108506" y="220215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8350823"/>
                </p:ext>
              </p:extLst>
            </p:nvPr>
          </p:nvGraphicFramePr>
          <p:xfrm>
            <a:off x="8252908" y="315465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252908" y="315465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直接连接符 26"/>
            <p:cNvCxnSpPr/>
            <p:nvPr/>
          </p:nvCxnSpPr>
          <p:spPr>
            <a:xfrm>
              <a:off x="8662123" y="487170"/>
              <a:ext cx="148116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9354303" y="438763"/>
              <a:ext cx="96807" cy="96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135774" y="225829"/>
              <a:ext cx="546100" cy="5461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972133"/>
                </p:ext>
              </p:extLst>
            </p:nvPr>
          </p:nvGraphicFramePr>
          <p:xfrm>
            <a:off x="10280176" y="321079"/>
            <a:ext cx="2571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"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80176" y="321079"/>
                          <a:ext cx="2571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任意多边形 30"/>
            <p:cNvSpPr/>
            <p:nvPr/>
          </p:nvSpPr>
          <p:spPr>
            <a:xfrm>
              <a:off x="4318254" y="2482499"/>
              <a:ext cx="2000250" cy="149639"/>
            </a:xfrm>
            <a:custGeom>
              <a:avLst/>
              <a:gdLst>
                <a:gd name="connsiteX0" fmla="*/ 0 w 2000250"/>
                <a:gd name="connsiteY0" fmla="*/ 200240 h 233578"/>
                <a:gd name="connsiteX1" fmla="*/ 919163 w 2000250"/>
                <a:gd name="connsiteY1" fmla="*/ 215 h 233578"/>
                <a:gd name="connsiteX2" fmla="*/ 2000250 w 2000250"/>
                <a:gd name="connsiteY2" fmla="*/ 233578 h 23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0" h="233578">
                  <a:moveTo>
                    <a:pt x="0" y="200240"/>
                  </a:moveTo>
                  <a:cubicBezTo>
                    <a:pt x="292894" y="97449"/>
                    <a:pt x="585788" y="-5341"/>
                    <a:pt x="919163" y="215"/>
                  </a:cubicBezTo>
                  <a:cubicBezTo>
                    <a:pt x="1252538" y="5771"/>
                    <a:pt x="1683544" y="145472"/>
                    <a:pt x="2000250" y="23357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386513" y="2681288"/>
              <a:ext cx="1933575" cy="139703"/>
            </a:xfrm>
            <a:custGeom>
              <a:avLst/>
              <a:gdLst>
                <a:gd name="connsiteX0" fmla="*/ 0 w 1933575"/>
                <a:gd name="connsiteY0" fmla="*/ 0 h 272030"/>
                <a:gd name="connsiteX1" fmla="*/ 823912 w 1933575"/>
                <a:gd name="connsiteY1" fmla="*/ 271462 h 272030"/>
                <a:gd name="connsiteX2" fmla="*/ 1933575 w 1933575"/>
                <a:gd name="connsiteY2" fmla="*/ 71437 h 2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575" h="272030">
                  <a:moveTo>
                    <a:pt x="0" y="0"/>
                  </a:moveTo>
                  <a:cubicBezTo>
                    <a:pt x="250825" y="129778"/>
                    <a:pt x="501650" y="259556"/>
                    <a:pt x="823912" y="271462"/>
                  </a:cubicBezTo>
                  <a:cubicBezTo>
                    <a:pt x="1146174" y="283368"/>
                    <a:pt x="1744663" y="104774"/>
                    <a:pt x="1933575" y="71437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8430768" y="2618858"/>
              <a:ext cx="1901952" cy="91576"/>
            </a:xfrm>
            <a:custGeom>
              <a:avLst/>
              <a:gdLst>
                <a:gd name="connsiteX0" fmla="*/ 0 w 1901952"/>
                <a:gd name="connsiteY0" fmla="*/ 91576 h 91576"/>
                <a:gd name="connsiteX1" fmla="*/ 996696 w 1901952"/>
                <a:gd name="connsiteY1" fmla="*/ 136 h 91576"/>
                <a:gd name="connsiteX2" fmla="*/ 1901952 w 1901952"/>
                <a:gd name="connsiteY2" fmla="*/ 73288 h 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1952" h="91576">
                  <a:moveTo>
                    <a:pt x="0" y="91576"/>
                  </a:moveTo>
                  <a:cubicBezTo>
                    <a:pt x="339852" y="47380"/>
                    <a:pt x="679704" y="3184"/>
                    <a:pt x="996696" y="136"/>
                  </a:cubicBezTo>
                  <a:cubicBezTo>
                    <a:pt x="1313688" y="-2912"/>
                    <a:pt x="1633728" y="45856"/>
                    <a:pt x="1901952" y="73288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1432202">
              <a:off x="2290042" y="2649430"/>
              <a:ext cx="1936828" cy="113169"/>
            </a:xfrm>
            <a:custGeom>
              <a:avLst/>
              <a:gdLst>
                <a:gd name="connsiteX0" fmla="*/ 0 w 1965960"/>
                <a:gd name="connsiteY0" fmla="*/ 27432 h 237884"/>
                <a:gd name="connsiteX1" fmla="*/ 822960 w 1965960"/>
                <a:gd name="connsiteY1" fmla="*/ 237744 h 237884"/>
                <a:gd name="connsiteX2" fmla="*/ 1965960 w 1965960"/>
                <a:gd name="connsiteY2" fmla="*/ 0 h 23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960" h="237884">
                  <a:moveTo>
                    <a:pt x="0" y="27432"/>
                  </a:moveTo>
                  <a:cubicBezTo>
                    <a:pt x="247650" y="134874"/>
                    <a:pt x="495300" y="242316"/>
                    <a:pt x="822960" y="237744"/>
                  </a:cubicBezTo>
                  <a:cubicBezTo>
                    <a:pt x="1150620" y="233172"/>
                    <a:pt x="1714500" y="88392"/>
                    <a:pt x="1965960" y="0"/>
                  </a:cubicBezTo>
                </a:path>
              </a:pathLst>
            </a:cu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2275384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9222980" y="2270951"/>
              <a:ext cx="1605862" cy="747358"/>
              <a:chOff x="8957419" y="1178087"/>
              <a:chExt cx="2133732" cy="99302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0110576" y="1601620"/>
                <a:ext cx="790275" cy="30240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同侧圆角矩形 67"/>
              <p:cNvSpPr/>
              <p:nvPr/>
            </p:nvSpPr>
            <p:spPr>
              <a:xfrm>
                <a:off x="10090891" y="1904022"/>
                <a:ext cx="829646" cy="151835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同侧圆角矩形 68"/>
              <p:cNvSpPr/>
              <p:nvPr/>
            </p:nvSpPr>
            <p:spPr>
              <a:xfrm>
                <a:off x="10090891" y="1484692"/>
                <a:ext cx="829646" cy="116928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10435153" y="1685950"/>
                <a:ext cx="102817" cy="10281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V="1">
                <a:off x="10465394" y="1716875"/>
                <a:ext cx="42336" cy="4401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V="1">
                <a:off x="10537970" y="1731904"/>
                <a:ext cx="553181" cy="545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stCxn id="70" idx="0"/>
              </p:cNvCxnSpPr>
              <p:nvPr/>
            </p:nvCxnSpPr>
            <p:spPr>
              <a:xfrm flipH="1" flipV="1">
                <a:off x="10486561" y="1178087"/>
                <a:ext cx="1" cy="507864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矩形 74"/>
              <p:cNvSpPr/>
              <p:nvPr/>
            </p:nvSpPr>
            <p:spPr>
              <a:xfrm>
                <a:off x="9399597" y="1962486"/>
                <a:ext cx="691294" cy="56791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957419" y="1685950"/>
                <a:ext cx="651170" cy="485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10012060" y="1945008"/>
                <a:ext cx="38707" cy="866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2251106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285850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26772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391818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0403498" y="3011157"/>
              <a:ext cx="0" cy="62548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汇总连接 45"/>
            <p:cNvSpPr/>
            <p:nvPr/>
          </p:nvSpPr>
          <p:spPr>
            <a:xfrm>
              <a:off x="2106456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汇总连接 46"/>
            <p:cNvSpPr/>
            <p:nvPr/>
          </p:nvSpPr>
          <p:spPr>
            <a:xfrm>
              <a:off x="2619219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汇总连接 47"/>
            <p:cNvSpPr/>
            <p:nvPr/>
          </p:nvSpPr>
          <p:spPr>
            <a:xfrm>
              <a:off x="3131982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汇总连接 48"/>
            <p:cNvSpPr/>
            <p:nvPr/>
          </p:nvSpPr>
          <p:spPr>
            <a:xfrm>
              <a:off x="3644745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汇总连接 49"/>
            <p:cNvSpPr/>
            <p:nvPr/>
          </p:nvSpPr>
          <p:spPr>
            <a:xfrm>
              <a:off x="4157508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汇总连接 50"/>
            <p:cNvSpPr/>
            <p:nvPr/>
          </p:nvSpPr>
          <p:spPr>
            <a:xfrm>
              <a:off x="5695797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汇总连接 51"/>
            <p:cNvSpPr/>
            <p:nvPr/>
          </p:nvSpPr>
          <p:spPr>
            <a:xfrm>
              <a:off x="10310664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汇总连接 52"/>
            <p:cNvSpPr/>
            <p:nvPr/>
          </p:nvSpPr>
          <p:spPr>
            <a:xfrm>
              <a:off x="8772375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汇总连接 53"/>
            <p:cNvSpPr/>
            <p:nvPr/>
          </p:nvSpPr>
          <p:spPr>
            <a:xfrm>
              <a:off x="9285138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汇总连接 54"/>
            <p:cNvSpPr/>
            <p:nvPr/>
          </p:nvSpPr>
          <p:spPr>
            <a:xfrm>
              <a:off x="9797901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汇总连接 55"/>
            <p:cNvSpPr/>
            <p:nvPr/>
          </p:nvSpPr>
          <p:spPr>
            <a:xfrm>
              <a:off x="4670271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汇总连接 56"/>
            <p:cNvSpPr/>
            <p:nvPr/>
          </p:nvSpPr>
          <p:spPr>
            <a:xfrm>
              <a:off x="5183034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汇总连接 57"/>
            <p:cNvSpPr/>
            <p:nvPr/>
          </p:nvSpPr>
          <p:spPr>
            <a:xfrm>
              <a:off x="6208560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流程图: 汇总连接 58"/>
            <p:cNvSpPr/>
            <p:nvPr/>
          </p:nvSpPr>
          <p:spPr>
            <a:xfrm>
              <a:off x="6721323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汇总连接 59"/>
            <p:cNvSpPr/>
            <p:nvPr/>
          </p:nvSpPr>
          <p:spPr>
            <a:xfrm>
              <a:off x="7234086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汇总连接 60"/>
            <p:cNvSpPr/>
            <p:nvPr/>
          </p:nvSpPr>
          <p:spPr>
            <a:xfrm>
              <a:off x="7746849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汇总连接 61"/>
            <p:cNvSpPr/>
            <p:nvPr/>
          </p:nvSpPr>
          <p:spPr>
            <a:xfrm>
              <a:off x="8259612" y="3785321"/>
              <a:ext cx="198917" cy="198917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27573" y="2520862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激光雷达</a:t>
              </a:r>
              <a:endParaRPr lang="zh-CN" altLang="en-US" sz="2000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32249" y="3684724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惯导</a:t>
              </a:r>
              <a:endParaRPr lang="zh-CN" altLang="en-US" sz="2000" dirty="0"/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679741" y="4506035"/>
              <a:ext cx="101491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9937276" y="4687364"/>
              <a:ext cx="131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时间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593495" y="91718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五角星 122"/>
            <p:cNvSpPr/>
            <p:nvPr/>
          </p:nvSpPr>
          <p:spPr>
            <a:xfrm>
              <a:off x="3100852" y="164584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五角星 123"/>
            <p:cNvSpPr/>
            <p:nvPr/>
          </p:nvSpPr>
          <p:spPr>
            <a:xfrm>
              <a:off x="2694176" y="985433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五角星 124"/>
            <p:cNvSpPr/>
            <p:nvPr/>
          </p:nvSpPr>
          <p:spPr>
            <a:xfrm>
              <a:off x="3383912" y="91106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>
              <a:endCxn id="124" idx="2"/>
            </p:cNvCxnSpPr>
            <p:nvPr/>
          </p:nvCxnSpPr>
          <p:spPr>
            <a:xfrm flipV="1">
              <a:off x="2268892" y="1223781"/>
              <a:ext cx="475164" cy="139729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4" idx="7"/>
              <a:endCxn id="125" idx="2"/>
            </p:cNvCxnSpPr>
            <p:nvPr/>
          </p:nvCxnSpPr>
          <p:spPr>
            <a:xfrm flipV="1">
              <a:off x="2264051" y="1149414"/>
              <a:ext cx="1169741" cy="151878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4" idx="7"/>
              <a:endCxn id="123" idx="2"/>
            </p:cNvCxnSpPr>
            <p:nvPr/>
          </p:nvCxnSpPr>
          <p:spPr>
            <a:xfrm flipV="1">
              <a:off x="2264051" y="1884194"/>
              <a:ext cx="886681" cy="78400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endCxn id="123" idx="3"/>
            </p:cNvCxnSpPr>
            <p:nvPr/>
          </p:nvCxnSpPr>
          <p:spPr>
            <a:xfrm flipH="1" flipV="1">
              <a:off x="3312148" y="1884194"/>
              <a:ext cx="960811" cy="68914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03" idx="0"/>
              <a:endCxn id="125" idx="3"/>
            </p:cNvCxnSpPr>
            <p:nvPr/>
          </p:nvCxnSpPr>
          <p:spPr>
            <a:xfrm flipH="1" flipV="1">
              <a:off x="3595208" y="1149414"/>
              <a:ext cx="665377" cy="142575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五角星 143"/>
            <p:cNvSpPr/>
            <p:nvPr/>
          </p:nvSpPr>
          <p:spPr>
            <a:xfrm>
              <a:off x="4771987" y="971940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五角星 144"/>
            <p:cNvSpPr/>
            <p:nvPr/>
          </p:nvSpPr>
          <p:spPr>
            <a:xfrm>
              <a:off x="5432975" y="1270610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6" name="直接连接符 145"/>
            <p:cNvCxnSpPr>
              <a:stCxn id="100" idx="0"/>
              <a:endCxn id="144" idx="2"/>
            </p:cNvCxnSpPr>
            <p:nvPr/>
          </p:nvCxnSpPr>
          <p:spPr>
            <a:xfrm flipV="1">
              <a:off x="4268904" y="1210288"/>
              <a:ext cx="552963" cy="130032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00" idx="0"/>
              <a:endCxn id="145" idx="2"/>
            </p:cNvCxnSpPr>
            <p:nvPr/>
          </p:nvCxnSpPr>
          <p:spPr>
            <a:xfrm flipV="1">
              <a:off x="4268904" y="1508958"/>
              <a:ext cx="1213951" cy="100165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92" idx="1"/>
              <a:endCxn id="145" idx="3"/>
            </p:cNvCxnSpPr>
            <p:nvPr/>
          </p:nvCxnSpPr>
          <p:spPr>
            <a:xfrm flipH="1" flipV="1">
              <a:off x="5644271" y="1508958"/>
              <a:ext cx="662329" cy="113643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五角星 162"/>
            <p:cNvSpPr/>
            <p:nvPr/>
          </p:nvSpPr>
          <p:spPr>
            <a:xfrm>
              <a:off x="7215710" y="1799029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五角星 163"/>
            <p:cNvSpPr/>
            <p:nvPr/>
          </p:nvSpPr>
          <p:spPr>
            <a:xfrm>
              <a:off x="6809034" y="113861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五角星 164"/>
            <p:cNvSpPr/>
            <p:nvPr/>
          </p:nvSpPr>
          <p:spPr>
            <a:xfrm>
              <a:off x="7498770" y="1064249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/>
            <p:cNvCxnSpPr>
              <a:stCxn id="91" idx="1"/>
              <a:endCxn id="164" idx="2"/>
            </p:cNvCxnSpPr>
            <p:nvPr/>
          </p:nvCxnSpPr>
          <p:spPr>
            <a:xfrm flipV="1">
              <a:off x="6361473" y="1376964"/>
              <a:ext cx="497441" cy="120262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92" idx="7"/>
              <a:endCxn id="165" idx="2"/>
            </p:cNvCxnSpPr>
            <p:nvPr/>
          </p:nvCxnSpPr>
          <p:spPr>
            <a:xfrm flipV="1">
              <a:off x="6360375" y="1302597"/>
              <a:ext cx="1188275" cy="1352899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92" idx="6"/>
              <a:endCxn id="163" idx="2"/>
            </p:cNvCxnSpPr>
            <p:nvPr/>
          </p:nvCxnSpPr>
          <p:spPr>
            <a:xfrm flipV="1">
              <a:off x="6366458" y="2037377"/>
              <a:ext cx="899132" cy="64710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81" idx="1"/>
              <a:endCxn id="163" idx="3"/>
            </p:cNvCxnSpPr>
            <p:nvPr/>
          </p:nvCxnSpPr>
          <p:spPr>
            <a:xfrm flipH="1" flipV="1">
              <a:off x="7427006" y="2037377"/>
              <a:ext cx="913405" cy="66238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81" idx="0"/>
              <a:endCxn id="165" idx="3"/>
            </p:cNvCxnSpPr>
            <p:nvPr/>
          </p:nvCxnSpPr>
          <p:spPr>
            <a:xfrm flipH="1" flipV="1">
              <a:off x="7710066" y="1302597"/>
              <a:ext cx="656072" cy="1382495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五角星 180"/>
            <p:cNvSpPr/>
            <p:nvPr/>
          </p:nvSpPr>
          <p:spPr>
            <a:xfrm>
              <a:off x="8829584" y="102011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五角星 181"/>
            <p:cNvSpPr/>
            <p:nvPr/>
          </p:nvSpPr>
          <p:spPr>
            <a:xfrm>
              <a:off x="9490572" y="1318786"/>
              <a:ext cx="261176" cy="238349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>
              <a:stCxn id="70" idx="7"/>
            </p:cNvCxnSpPr>
            <p:nvPr/>
          </p:nvCxnSpPr>
          <p:spPr>
            <a:xfrm flipH="1" flipV="1">
              <a:off x="9713055" y="1570080"/>
              <a:ext cx="688127" cy="1094424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81" idx="7"/>
              <a:endCxn id="181" idx="2"/>
            </p:cNvCxnSpPr>
            <p:nvPr/>
          </p:nvCxnSpPr>
          <p:spPr>
            <a:xfrm flipV="1">
              <a:off x="8394698" y="1258464"/>
              <a:ext cx="484766" cy="143444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>
              <a:stCxn id="81" idx="7"/>
              <a:endCxn id="182" idx="2"/>
            </p:cNvCxnSpPr>
            <p:nvPr/>
          </p:nvCxnSpPr>
          <p:spPr>
            <a:xfrm flipV="1">
              <a:off x="8394698" y="1557134"/>
              <a:ext cx="1145754" cy="113577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圆角矩形 191"/>
            <p:cNvSpPr/>
            <p:nvPr/>
          </p:nvSpPr>
          <p:spPr>
            <a:xfrm>
              <a:off x="1667135" y="-167108"/>
              <a:ext cx="7118962" cy="1043691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连接符 194"/>
            <p:cNvCxnSpPr/>
            <p:nvPr/>
          </p:nvCxnSpPr>
          <p:spPr>
            <a:xfrm flipH="1">
              <a:off x="4302217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H="1">
              <a:off x="6329050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H="1">
              <a:off x="8355883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H="1">
              <a:off x="10382716" y="872927"/>
              <a:ext cx="13050" cy="1332604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2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32829" y="273964"/>
            <a:ext cx="11759171" cy="4451560"/>
            <a:chOff x="-1027" y="3055264"/>
            <a:chExt cx="11759171" cy="4451560"/>
          </a:xfrm>
        </p:grpSpPr>
        <p:grpSp>
          <p:nvGrpSpPr>
            <p:cNvPr id="5" name="组合 4"/>
            <p:cNvGrpSpPr/>
            <p:nvPr/>
          </p:nvGrpSpPr>
          <p:grpSpPr>
            <a:xfrm>
              <a:off x="-1027" y="3055264"/>
              <a:ext cx="11023022" cy="4451560"/>
              <a:chOff x="-1027" y="3055264"/>
              <a:chExt cx="11023022" cy="445156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2" name="同侧圆角矩形 11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3" name="同侧圆角矩形 11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/>
                <p:cNvCxnSpPr>
                  <a:stCxn id="11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矩形 11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21" name="圆角矩形 12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1" name="同侧圆角矩形 100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2" name="同侧圆角矩形 101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/>
                <p:cNvCxnSpPr>
                  <a:stCxn id="103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09" name="矩形 108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110" name="圆角矩形 109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0" name="同侧圆角矩形 89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1" name="同侧圆角矩形 90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>
                  <a:stCxn id="92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矩形 96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9" name="同侧圆角矩形 78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0" name="同侧圆角矩形 79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箭头连接符 83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>
                  <a:stCxn id="81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 85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88" name="圆角矩形 87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0829335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5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5843215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6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863897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椭圆 16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18" name="直接连接符 17"/>
              <p:cNvCxnSpPr>
                <a:stCxn id="17" idx="6"/>
                <a:endCxn id="11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11" idx="6"/>
                <a:endCxn id="12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2" idx="6"/>
                <a:endCxn id="13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789226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7" name="直接连接符 26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9748149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1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任意多边形 30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68" name="同侧圆角矩形 6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69" name="同侧圆角矩形 6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71" name="直接连接符 7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73"/>
                <p:cNvCxnSpPr>
                  <a:stCxn id="7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矩形 7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cxnSp>
            <p:nvCxnSpPr>
              <p:cNvPr id="41" name="直接连接符 40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流程图: 汇总连接 45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7" name="流程图: 汇总连接 46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8" name="流程图: 汇总连接 47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9" name="流程图: 汇总连接 48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0" name="流程图: 汇总连接 49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1" name="流程图: 汇总连接 50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2" name="流程图: 汇总连接 51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3" name="流程图: 汇总连接 52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4" name="流程图: 汇总连接 53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5" name="流程图: 汇总连接 54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6" name="流程图: 汇总连接 55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7" name="流程图: 汇总连接 56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8" name="流程图: 汇总连接 57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9" name="流程图: 汇总连接 58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0" name="流程图: 汇总连接 59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1" name="流程图: 汇总连接 60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2" name="流程图: 汇总连接 61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>
                <a:off x="451141" y="69253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9708676" y="71067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123" name="圆角矩形 122"/>
          <p:cNvSpPr/>
          <p:nvPr/>
        </p:nvSpPr>
        <p:spPr>
          <a:xfrm>
            <a:off x="2010035" y="-65508"/>
            <a:ext cx="7118962" cy="104369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127" name="任意多边形 126"/>
          <p:cNvSpPr/>
          <p:nvPr/>
        </p:nvSpPr>
        <p:spPr>
          <a:xfrm>
            <a:off x="2506620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28" name="任意多边形 127"/>
          <p:cNvSpPr/>
          <p:nvPr/>
        </p:nvSpPr>
        <p:spPr>
          <a:xfrm>
            <a:off x="4545008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29" name="任意多边形 128"/>
          <p:cNvSpPr/>
          <p:nvPr/>
        </p:nvSpPr>
        <p:spPr>
          <a:xfrm>
            <a:off x="6583396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8621785" y="2507934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4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/>
          <p:cNvGrpSpPr/>
          <p:nvPr/>
        </p:nvGrpSpPr>
        <p:grpSpPr>
          <a:xfrm>
            <a:off x="427014" y="5406319"/>
            <a:ext cx="11759171" cy="4451560"/>
            <a:chOff x="-1027" y="3055264"/>
            <a:chExt cx="11759171" cy="4451560"/>
          </a:xfrm>
        </p:grpSpPr>
        <p:grpSp>
          <p:nvGrpSpPr>
            <p:cNvPr id="149" name="组合 148"/>
            <p:cNvGrpSpPr/>
            <p:nvPr/>
          </p:nvGrpSpPr>
          <p:grpSpPr>
            <a:xfrm>
              <a:off x="-1027" y="3055264"/>
              <a:ext cx="11023022" cy="4451560"/>
              <a:chOff x="-1027" y="3055264"/>
              <a:chExt cx="11023022" cy="4451560"/>
            </a:xfrm>
          </p:grpSpPr>
          <p:grpSp>
            <p:nvGrpSpPr>
              <p:cNvPr id="151" name="组合 150"/>
              <p:cNvGrpSpPr/>
              <p:nvPr/>
            </p:nvGrpSpPr>
            <p:grpSpPr>
              <a:xfrm>
                <a:off x="857249" y="469399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55" name="矩形 25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56" name="同侧圆角矩形 25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57" name="同侧圆角矩形 25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58" name="椭圆 25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259" name="直接连接符 25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箭头连接符 26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箭头连接符 261"/>
                <p:cNvCxnSpPr>
                  <a:stCxn id="25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矩形 26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65" name="圆角矩形 26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152" name="组合 151"/>
              <p:cNvGrpSpPr/>
              <p:nvPr/>
            </p:nvGrpSpPr>
            <p:grpSpPr>
              <a:xfrm rot="21272942">
                <a:off x="2881902" y="464538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44" name="矩形 24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45" name="同侧圆角矩形 24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46" name="同侧圆角矩形 24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47" name="椭圆 24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248" name="直接连接符 24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箭头连接符 24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箭头连接符 250"/>
                <p:cNvCxnSpPr>
                  <a:stCxn id="24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矩形 25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54" name="圆角矩形 25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 rot="638779">
                <a:off x="4963705" y="461230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33" name="矩形 23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34" name="同侧圆角矩形 23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35" name="同侧圆角矩形 23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36" name="椭圆 23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237" name="直接连接符 23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箭头连接符 23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箭头连接符 239"/>
                <p:cNvCxnSpPr>
                  <a:stCxn id="23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矩形 24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43" name="圆角矩形 24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 rot="21168784">
                <a:off x="6988358" y="476581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22" name="矩形 221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23" name="同侧圆角矩形 222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24" name="同侧圆角矩形 223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25" name="椭圆 224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箭头连接符 227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箭头连接符 228"/>
                <p:cNvCxnSpPr>
                  <a:stCxn id="225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矩形 229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31" name="矩形 230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32" name="圆角矩形 231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sp>
            <p:nvSpPr>
              <p:cNvPr id="155" name="椭圆 154"/>
              <p:cNvSpPr/>
              <p:nvPr/>
            </p:nvSpPr>
            <p:spPr>
              <a:xfrm>
                <a:off x="1778323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3805591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5832859" y="305526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158" name="对象 1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8736420"/>
                  </p:ext>
                </p:extLst>
              </p:nvPr>
            </p:nvGraphicFramePr>
            <p:xfrm>
              <a:off x="1932310" y="315130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4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32310" y="315130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" name="对象 1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1763131"/>
                  </p:ext>
                </p:extLst>
              </p:nvPr>
            </p:nvGraphicFramePr>
            <p:xfrm>
              <a:off x="3950023" y="315051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5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50023" y="315051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0" name="对象 1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1345387"/>
                  </p:ext>
                </p:extLst>
              </p:nvPr>
            </p:nvGraphicFramePr>
            <p:xfrm>
              <a:off x="5977261" y="315051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6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977261" y="315051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1" name="椭圆 160"/>
              <p:cNvSpPr/>
              <p:nvPr/>
            </p:nvSpPr>
            <p:spPr>
              <a:xfrm>
                <a:off x="402738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162" name="直接连接符 161"/>
              <p:cNvCxnSpPr>
                <a:stCxn id="161" idx="6"/>
                <a:endCxn id="155" idx="2"/>
              </p:cNvCxnSpPr>
              <p:nvPr/>
            </p:nvCxnSpPr>
            <p:spPr>
              <a:xfrm>
                <a:off x="499545" y="332831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>
                <a:stCxn id="155" idx="6"/>
                <a:endCxn id="156" idx="2"/>
              </p:cNvCxnSpPr>
              <p:nvPr/>
            </p:nvCxnSpPr>
            <p:spPr>
              <a:xfrm>
                <a:off x="2324423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>
                <a:stCxn id="156" idx="6"/>
                <a:endCxn id="157" idx="2"/>
              </p:cNvCxnSpPr>
              <p:nvPr/>
            </p:nvCxnSpPr>
            <p:spPr>
              <a:xfrm>
                <a:off x="4351691" y="332831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/>
              <p:cNvSpPr/>
              <p:nvPr/>
            </p:nvSpPr>
            <p:spPr>
              <a:xfrm>
                <a:off x="3016603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5043871" y="327990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167" name="直接连接符 166"/>
              <p:cNvCxnSpPr/>
              <p:nvPr/>
            </p:nvCxnSpPr>
            <p:spPr>
              <a:xfrm>
                <a:off x="6388849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椭圆 167"/>
              <p:cNvSpPr/>
              <p:nvPr/>
            </p:nvSpPr>
            <p:spPr>
              <a:xfrm>
                <a:off x="7081029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7879906" y="305866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170" name="对象 1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4284426"/>
                  </p:ext>
                </p:extLst>
              </p:nvPr>
            </p:nvGraphicFramePr>
            <p:xfrm>
              <a:off x="8024308" y="315391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7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024308" y="315391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71" name="直接连接符 170"/>
              <p:cNvCxnSpPr/>
              <p:nvPr/>
            </p:nvCxnSpPr>
            <p:spPr>
              <a:xfrm>
                <a:off x="8433523" y="332562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椭圆 171"/>
              <p:cNvSpPr/>
              <p:nvPr/>
            </p:nvSpPr>
            <p:spPr>
              <a:xfrm>
                <a:off x="9125703" y="327721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9907174" y="306427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graphicFrame>
            <p:nvGraphicFramePr>
              <p:cNvPr id="174" name="对象 1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6335681"/>
                  </p:ext>
                </p:extLst>
              </p:nvPr>
            </p:nvGraphicFramePr>
            <p:xfrm>
              <a:off x="10051576" y="315952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8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51576" y="315952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5" name="任意多边形 174"/>
              <p:cNvSpPr/>
              <p:nvPr/>
            </p:nvSpPr>
            <p:spPr>
              <a:xfrm>
                <a:off x="4089654" y="490184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76" name="任意多边形 175"/>
              <p:cNvSpPr/>
              <p:nvPr/>
            </p:nvSpPr>
            <p:spPr>
              <a:xfrm>
                <a:off x="6157913" y="510063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>
                <a:off x="8202168" y="503820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任意多边形 177"/>
              <p:cNvSpPr/>
              <p:nvPr/>
            </p:nvSpPr>
            <p:spPr>
              <a:xfrm rot="21432202">
                <a:off x="2061442" y="506878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9" name="直接连接符 178"/>
              <p:cNvCxnSpPr/>
              <p:nvPr/>
            </p:nvCxnSpPr>
            <p:spPr>
              <a:xfrm flipH="1">
                <a:off x="2046783" y="3761018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flipH="1">
                <a:off x="4052793" y="3746504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flipH="1">
                <a:off x="6085314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flipH="1">
                <a:off x="8140771" y="374361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flipH="1">
                <a:off x="10161959" y="3735993"/>
                <a:ext cx="4590" cy="86751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组合 183"/>
              <p:cNvGrpSpPr/>
              <p:nvPr/>
            </p:nvGrpSpPr>
            <p:grpSpPr>
              <a:xfrm>
                <a:off x="8994380" y="469030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211" name="矩形 210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12" name="同侧圆角矩形 211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13" name="同侧圆角矩形 212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cxnSp>
              <p:nvCxnSpPr>
                <p:cNvPr id="215" name="直接连接符 214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接连接符 215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箭头连接符 217"/>
                <p:cNvCxnSpPr>
                  <a:stCxn id="214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  <p:sp>
              <p:nvSpPr>
                <p:cNvPr id="221" name="圆角矩形 220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u="sng"/>
                </a:p>
              </p:txBody>
            </p:sp>
          </p:grpSp>
          <p:cxnSp>
            <p:nvCxnSpPr>
              <p:cNvPr id="185" name="直接连接符 184"/>
              <p:cNvCxnSpPr/>
              <p:nvPr/>
            </p:nvCxnSpPr>
            <p:spPr>
              <a:xfrm>
                <a:off x="2022506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4057250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6098172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816321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>
                <a:off x="10174898" y="543050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流程图: 汇总连接 189"/>
              <p:cNvSpPr/>
              <p:nvPr/>
            </p:nvSpPr>
            <p:spPr>
              <a:xfrm>
                <a:off x="187785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1" name="流程图: 汇总连接 190"/>
              <p:cNvSpPr/>
              <p:nvPr/>
            </p:nvSpPr>
            <p:spPr>
              <a:xfrm>
                <a:off x="239061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2" name="流程图: 汇总连接 191"/>
              <p:cNvSpPr/>
              <p:nvPr/>
            </p:nvSpPr>
            <p:spPr>
              <a:xfrm>
                <a:off x="290338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3" name="流程图: 汇总连接 192"/>
              <p:cNvSpPr/>
              <p:nvPr/>
            </p:nvSpPr>
            <p:spPr>
              <a:xfrm>
                <a:off x="341614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4" name="流程图: 汇总连接 193"/>
              <p:cNvSpPr/>
              <p:nvPr/>
            </p:nvSpPr>
            <p:spPr>
              <a:xfrm>
                <a:off x="392890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5" name="流程图: 汇总连接 194"/>
              <p:cNvSpPr/>
              <p:nvPr/>
            </p:nvSpPr>
            <p:spPr>
              <a:xfrm>
                <a:off x="5467197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6" name="流程图: 汇总连接 195"/>
              <p:cNvSpPr/>
              <p:nvPr/>
            </p:nvSpPr>
            <p:spPr>
              <a:xfrm>
                <a:off x="1008206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7" name="流程图: 汇总连接 196"/>
              <p:cNvSpPr/>
              <p:nvPr/>
            </p:nvSpPr>
            <p:spPr>
              <a:xfrm>
                <a:off x="8543775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8" name="流程图: 汇总连接 197"/>
              <p:cNvSpPr/>
              <p:nvPr/>
            </p:nvSpPr>
            <p:spPr>
              <a:xfrm>
                <a:off x="9056538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99" name="流程图: 汇总连接 198"/>
              <p:cNvSpPr/>
              <p:nvPr/>
            </p:nvSpPr>
            <p:spPr>
              <a:xfrm>
                <a:off x="956930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0" name="流程图: 汇总连接 199"/>
              <p:cNvSpPr/>
              <p:nvPr/>
            </p:nvSpPr>
            <p:spPr>
              <a:xfrm>
                <a:off x="4441671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1" name="流程图: 汇总连接 200"/>
              <p:cNvSpPr/>
              <p:nvPr/>
            </p:nvSpPr>
            <p:spPr>
              <a:xfrm>
                <a:off x="4954434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2" name="流程图: 汇总连接 201"/>
              <p:cNvSpPr/>
              <p:nvPr/>
            </p:nvSpPr>
            <p:spPr>
              <a:xfrm>
                <a:off x="5979960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3" name="流程图: 汇总连接 202"/>
              <p:cNvSpPr/>
              <p:nvPr/>
            </p:nvSpPr>
            <p:spPr>
              <a:xfrm>
                <a:off x="6492723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4" name="流程图: 汇总连接 203"/>
              <p:cNvSpPr/>
              <p:nvPr/>
            </p:nvSpPr>
            <p:spPr>
              <a:xfrm>
                <a:off x="7005486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5" name="流程图: 汇总连接 204"/>
              <p:cNvSpPr/>
              <p:nvPr/>
            </p:nvSpPr>
            <p:spPr>
              <a:xfrm>
                <a:off x="7518249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6" name="流程图: 汇总连接 205"/>
              <p:cNvSpPr/>
              <p:nvPr/>
            </p:nvSpPr>
            <p:spPr>
              <a:xfrm>
                <a:off x="8031012" y="620467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-1027" y="494021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203649" y="610407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209" name="直接箭头连接符 208"/>
              <p:cNvCxnSpPr/>
              <p:nvPr/>
            </p:nvCxnSpPr>
            <p:spPr>
              <a:xfrm>
                <a:off x="451141" y="692538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文本框 209"/>
              <p:cNvSpPr txBox="1"/>
              <p:nvPr/>
            </p:nvSpPr>
            <p:spPr>
              <a:xfrm>
                <a:off x="9708676" y="710671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" name="矩形 149"/>
            <p:cNvSpPr/>
            <p:nvPr/>
          </p:nvSpPr>
          <p:spPr>
            <a:xfrm>
              <a:off x="11364895" y="3336535"/>
              <a:ext cx="393249" cy="286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266" name="圆角矩形 265"/>
          <p:cNvSpPr/>
          <p:nvPr/>
        </p:nvSpPr>
        <p:spPr>
          <a:xfrm>
            <a:off x="2004220" y="5066847"/>
            <a:ext cx="7118962" cy="104369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67" name="任意多边形 266"/>
          <p:cNvSpPr/>
          <p:nvPr/>
        </p:nvSpPr>
        <p:spPr>
          <a:xfrm>
            <a:off x="2500805" y="7640289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268" name="任意多边形 267"/>
          <p:cNvSpPr/>
          <p:nvPr/>
        </p:nvSpPr>
        <p:spPr>
          <a:xfrm>
            <a:off x="4539193" y="7640289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269" name="任意多边形 268"/>
          <p:cNvSpPr/>
          <p:nvPr/>
        </p:nvSpPr>
        <p:spPr>
          <a:xfrm>
            <a:off x="6577581" y="7640289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sp>
        <p:nvSpPr>
          <p:cNvPr id="270" name="任意多边形 269"/>
          <p:cNvSpPr/>
          <p:nvPr/>
        </p:nvSpPr>
        <p:spPr>
          <a:xfrm>
            <a:off x="8615970" y="7640289"/>
            <a:ext cx="1957294" cy="292679"/>
          </a:xfrm>
          <a:custGeom>
            <a:avLst/>
            <a:gdLst>
              <a:gd name="connsiteX0" fmla="*/ 0 w 2038350"/>
              <a:gd name="connsiteY0" fmla="*/ 0 h 304800"/>
              <a:gd name="connsiteX1" fmla="*/ 981075 w 2038350"/>
              <a:gd name="connsiteY1" fmla="*/ 304800 h 304800"/>
              <a:gd name="connsiteX2" fmla="*/ 2038350 w 20383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04800">
                <a:moveTo>
                  <a:pt x="0" y="0"/>
                </a:moveTo>
                <a:cubicBezTo>
                  <a:pt x="320675" y="152400"/>
                  <a:pt x="641350" y="304800"/>
                  <a:pt x="981075" y="304800"/>
                </a:cubicBezTo>
                <a:cubicBezTo>
                  <a:pt x="1320800" y="304800"/>
                  <a:pt x="1808163" y="76200"/>
                  <a:pt x="2038350" y="0"/>
                </a:cubicBezTo>
              </a:path>
            </a:pathLst>
          </a:custGeom>
          <a:ln w="38100">
            <a:solidFill>
              <a:srgbClr val="DC5712"/>
            </a:solidFill>
            <a:prstDash val="sysDash"/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u="sng">
              <a:solidFill>
                <a:schemeClr val="tx1"/>
              </a:solidFill>
            </a:endParaRPr>
          </a:p>
        </p:txBody>
      </p:sp>
      <p:grpSp>
        <p:nvGrpSpPr>
          <p:cNvPr id="275" name="组合 274"/>
          <p:cNvGrpSpPr/>
          <p:nvPr/>
        </p:nvGrpSpPr>
        <p:grpSpPr>
          <a:xfrm>
            <a:off x="227573" y="-167108"/>
            <a:ext cx="11759171" cy="5254582"/>
            <a:chOff x="227573" y="-167108"/>
            <a:chExt cx="11759171" cy="5254582"/>
          </a:xfrm>
        </p:grpSpPr>
        <p:grpSp>
          <p:nvGrpSpPr>
            <p:cNvPr id="4" name="组合 3"/>
            <p:cNvGrpSpPr/>
            <p:nvPr/>
          </p:nvGrpSpPr>
          <p:grpSpPr>
            <a:xfrm>
              <a:off x="227573" y="-167108"/>
              <a:ext cx="11759171" cy="5254582"/>
              <a:chOff x="227573" y="-167108"/>
              <a:chExt cx="11759171" cy="5254582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85849" y="2274647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同侧圆角矩形 137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同侧圆角矩形 138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1" name="直接连接符 140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箭头连接符 142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箭头连接符 143"/>
                <p:cNvCxnSpPr>
                  <a:stCxn id="140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圆角矩形 146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 rot="21272942">
                <a:off x="3110502" y="2226033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同侧圆角矩形 126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同侧圆角矩形 127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/>
                <p:cNvCxnSpPr>
                  <a:stCxn id="129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矩形 133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圆角矩形 135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 rot="638779">
                <a:off x="5192305" y="2192955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同侧圆角矩形 115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同侧圆角矩形 116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>
                  <a:stCxn id="118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矩形 122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圆角矩形 124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21168784">
                <a:off x="7216958" y="2346464"/>
                <a:ext cx="1605862" cy="747358"/>
                <a:chOff x="8957419" y="1178087"/>
                <a:chExt cx="2133732" cy="993025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同侧圆角矩形 104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同侧圆角矩形 105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>
                  <a:stCxn id="107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矩形 111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圆角矩形 113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2006923" y="21681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034191" y="21681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061459" y="216814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3317454"/>
                  </p:ext>
                </p:extLst>
              </p:nvPr>
            </p:nvGraphicFramePr>
            <p:xfrm>
              <a:off x="2160910" y="312857"/>
              <a:ext cx="23812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39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160910" y="312857"/>
                            <a:ext cx="23812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8141606"/>
                  </p:ext>
                </p:extLst>
              </p:nvPr>
            </p:nvGraphicFramePr>
            <p:xfrm>
              <a:off x="4178623" y="312064"/>
              <a:ext cx="258763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0" name="Equation" r:id="rId14" imgW="164880" imgH="228600" progId="Equation.DSMT4">
                      <p:embed/>
                    </p:oleObj>
                  </mc:Choice>
                  <mc:Fallback>
                    <p:oleObj name="Equation" r:id="rId14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178623" y="312064"/>
                            <a:ext cx="258763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7621691"/>
                  </p:ext>
                </p:extLst>
              </p:nvPr>
            </p:nvGraphicFramePr>
            <p:xfrm>
              <a:off x="6205861" y="312064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1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205861" y="312064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椭圆 14"/>
              <p:cNvSpPr/>
              <p:nvPr/>
            </p:nvSpPr>
            <p:spPr>
              <a:xfrm>
                <a:off x="631338" y="44145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15" idx="6"/>
                <a:endCxn id="9" idx="2"/>
              </p:cNvCxnSpPr>
              <p:nvPr/>
            </p:nvCxnSpPr>
            <p:spPr>
              <a:xfrm>
                <a:off x="728145" y="489861"/>
                <a:ext cx="1278778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9" idx="6"/>
                <a:endCxn id="10" idx="2"/>
              </p:cNvCxnSpPr>
              <p:nvPr/>
            </p:nvCxnSpPr>
            <p:spPr>
              <a:xfrm>
                <a:off x="2553023" y="48986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6"/>
                <a:endCxn id="11" idx="2"/>
              </p:cNvCxnSpPr>
              <p:nvPr/>
            </p:nvCxnSpPr>
            <p:spPr>
              <a:xfrm>
                <a:off x="4580291" y="489864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3245203" y="44145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272471" y="441457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617449" y="48717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7309629" y="43876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8108506" y="220215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3520774"/>
                  </p:ext>
                </p:extLst>
              </p:nvPr>
            </p:nvGraphicFramePr>
            <p:xfrm>
              <a:off x="8252908" y="315465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2" name="Equation" r:id="rId16" imgW="164880" imgH="228600" progId="Equation.DSMT4">
                      <p:embed/>
                    </p:oleObj>
                  </mc:Choice>
                  <mc:Fallback>
                    <p:oleObj name="Equation" r:id="rId16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252908" y="315465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5" name="直接连接符 24"/>
              <p:cNvCxnSpPr/>
              <p:nvPr/>
            </p:nvCxnSpPr>
            <p:spPr>
              <a:xfrm>
                <a:off x="8662123" y="487170"/>
                <a:ext cx="1481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9354303" y="438763"/>
                <a:ext cx="96807" cy="96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0135774" y="225829"/>
                <a:ext cx="546100" cy="5461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5831156"/>
                  </p:ext>
                </p:extLst>
              </p:nvPr>
            </p:nvGraphicFramePr>
            <p:xfrm>
              <a:off x="10280176" y="321079"/>
              <a:ext cx="257175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3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280176" y="321079"/>
                            <a:ext cx="257175" cy="354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任意多边形 28"/>
              <p:cNvSpPr/>
              <p:nvPr/>
            </p:nvSpPr>
            <p:spPr>
              <a:xfrm>
                <a:off x="4318254" y="2482499"/>
                <a:ext cx="2000250" cy="149639"/>
              </a:xfrm>
              <a:custGeom>
                <a:avLst/>
                <a:gdLst>
                  <a:gd name="connsiteX0" fmla="*/ 0 w 2000250"/>
                  <a:gd name="connsiteY0" fmla="*/ 200240 h 233578"/>
                  <a:gd name="connsiteX1" fmla="*/ 919163 w 2000250"/>
                  <a:gd name="connsiteY1" fmla="*/ 215 h 233578"/>
                  <a:gd name="connsiteX2" fmla="*/ 2000250 w 2000250"/>
                  <a:gd name="connsiteY2" fmla="*/ 233578 h 23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0" h="233578">
                    <a:moveTo>
                      <a:pt x="0" y="200240"/>
                    </a:moveTo>
                    <a:cubicBezTo>
                      <a:pt x="292894" y="97449"/>
                      <a:pt x="585788" y="-5341"/>
                      <a:pt x="919163" y="215"/>
                    </a:cubicBezTo>
                    <a:cubicBezTo>
                      <a:pt x="1252538" y="5771"/>
                      <a:pt x="1683544" y="145472"/>
                      <a:pt x="2000250" y="23357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6386513" y="2681288"/>
                <a:ext cx="1933575" cy="139703"/>
              </a:xfrm>
              <a:custGeom>
                <a:avLst/>
                <a:gdLst>
                  <a:gd name="connsiteX0" fmla="*/ 0 w 1933575"/>
                  <a:gd name="connsiteY0" fmla="*/ 0 h 272030"/>
                  <a:gd name="connsiteX1" fmla="*/ 823912 w 1933575"/>
                  <a:gd name="connsiteY1" fmla="*/ 271462 h 272030"/>
                  <a:gd name="connsiteX2" fmla="*/ 1933575 w 1933575"/>
                  <a:gd name="connsiteY2" fmla="*/ 71437 h 27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3575" h="272030">
                    <a:moveTo>
                      <a:pt x="0" y="0"/>
                    </a:moveTo>
                    <a:cubicBezTo>
                      <a:pt x="250825" y="129778"/>
                      <a:pt x="501650" y="259556"/>
                      <a:pt x="823912" y="271462"/>
                    </a:cubicBezTo>
                    <a:cubicBezTo>
                      <a:pt x="1146174" y="283368"/>
                      <a:pt x="1744663" y="104774"/>
                      <a:pt x="1933575" y="71437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8430768" y="2618858"/>
                <a:ext cx="1901952" cy="91576"/>
              </a:xfrm>
              <a:custGeom>
                <a:avLst/>
                <a:gdLst>
                  <a:gd name="connsiteX0" fmla="*/ 0 w 1901952"/>
                  <a:gd name="connsiteY0" fmla="*/ 91576 h 91576"/>
                  <a:gd name="connsiteX1" fmla="*/ 996696 w 1901952"/>
                  <a:gd name="connsiteY1" fmla="*/ 136 h 91576"/>
                  <a:gd name="connsiteX2" fmla="*/ 1901952 w 1901952"/>
                  <a:gd name="connsiteY2" fmla="*/ 73288 h 91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01952" h="91576">
                    <a:moveTo>
                      <a:pt x="0" y="91576"/>
                    </a:moveTo>
                    <a:cubicBezTo>
                      <a:pt x="339852" y="47380"/>
                      <a:pt x="679704" y="3184"/>
                      <a:pt x="996696" y="136"/>
                    </a:cubicBezTo>
                    <a:cubicBezTo>
                      <a:pt x="1313688" y="-2912"/>
                      <a:pt x="1633728" y="45856"/>
                      <a:pt x="1901952" y="73288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21432202">
                <a:off x="2290042" y="2649430"/>
                <a:ext cx="1936828" cy="113169"/>
              </a:xfrm>
              <a:custGeom>
                <a:avLst/>
                <a:gdLst>
                  <a:gd name="connsiteX0" fmla="*/ 0 w 1965960"/>
                  <a:gd name="connsiteY0" fmla="*/ 27432 h 237884"/>
                  <a:gd name="connsiteX1" fmla="*/ 822960 w 1965960"/>
                  <a:gd name="connsiteY1" fmla="*/ 237744 h 237884"/>
                  <a:gd name="connsiteX2" fmla="*/ 1965960 w 1965960"/>
                  <a:gd name="connsiteY2" fmla="*/ 0 h 237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960" h="237884">
                    <a:moveTo>
                      <a:pt x="0" y="27432"/>
                    </a:moveTo>
                    <a:cubicBezTo>
                      <a:pt x="247650" y="134874"/>
                      <a:pt x="495300" y="242316"/>
                      <a:pt x="822960" y="237744"/>
                    </a:cubicBezTo>
                    <a:cubicBezTo>
                      <a:pt x="1150620" y="233172"/>
                      <a:pt x="1714500" y="88392"/>
                      <a:pt x="1965960" y="0"/>
                    </a:cubicBezTo>
                  </a:path>
                </a:pathLst>
              </a:cu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 flipH="1">
                <a:off x="2275384" y="872927"/>
                <a:ext cx="13050" cy="1332604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9222980" y="2270951"/>
                <a:ext cx="1605862" cy="747358"/>
                <a:chOff x="8957419" y="1178087"/>
                <a:chExt cx="2133732" cy="993025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10110576" y="1601620"/>
                  <a:ext cx="790275" cy="302402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同侧圆角矩形 93"/>
                <p:cNvSpPr/>
                <p:nvPr/>
              </p:nvSpPr>
              <p:spPr>
                <a:xfrm>
                  <a:off x="10090891" y="1904022"/>
                  <a:ext cx="829646" cy="151835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同侧圆角矩形 94"/>
                <p:cNvSpPr/>
                <p:nvPr/>
              </p:nvSpPr>
              <p:spPr>
                <a:xfrm>
                  <a:off x="10090891" y="1484692"/>
                  <a:ext cx="829646" cy="116928"/>
                </a:xfrm>
                <a:prstGeom prst="round2SameRect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0435153" y="1685950"/>
                  <a:ext cx="102817" cy="102817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7" name="直接连接符 96"/>
                <p:cNvCxnSpPr/>
                <p:nvPr/>
              </p:nvCxnSpPr>
              <p:spPr>
                <a:xfrm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flipV="1">
                  <a:off x="10465394" y="1716875"/>
                  <a:ext cx="42336" cy="44010"/>
                </a:xfrm>
                <a:prstGeom prst="line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 flipV="1">
                  <a:off x="10537970" y="1731904"/>
                  <a:ext cx="553181" cy="545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/>
                <p:cNvCxnSpPr>
                  <a:stCxn id="96" idx="0"/>
                </p:cNvCxnSpPr>
                <p:nvPr/>
              </p:nvCxnSpPr>
              <p:spPr>
                <a:xfrm flipH="1" flipV="1">
                  <a:off x="10486561" y="1178087"/>
                  <a:ext cx="1" cy="507864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矩形 100"/>
                <p:cNvSpPr/>
                <p:nvPr/>
              </p:nvSpPr>
              <p:spPr>
                <a:xfrm>
                  <a:off x="9399597" y="1962486"/>
                  <a:ext cx="691294" cy="56791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/>
                <p:cNvSpPr/>
                <p:nvPr/>
              </p:nvSpPr>
              <p:spPr>
                <a:xfrm>
                  <a:off x="8957419" y="1685950"/>
                  <a:ext cx="651170" cy="4851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10012060" y="1945008"/>
                  <a:ext cx="38707" cy="8668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5" name="直接连接符 34"/>
              <p:cNvCxnSpPr/>
              <p:nvPr/>
            </p:nvCxnSpPr>
            <p:spPr>
              <a:xfrm>
                <a:off x="2251106" y="301115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285850" y="301115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6326772" y="301115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8391818" y="301115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0403498" y="3011157"/>
                <a:ext cx="0" cy="625488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流程图: 汇总连接 39"/>
              <p:cNvSpPr/>
              <p:nvPr/>
            </p:nvSpPr>
            <p:spPr>
              <a:xfrm>
                <a:off x="2106456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汇总连接 40"/>
              <p:cNvSpPr/>
              <p:nvPr/>
            </p:nvSpPr>
            <p:spPr>
              <a:xfrm>
                <a:off x="2619219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汇总连接 41"/>
              <p:cNvSpPr/>
              <p:nvPr/>
            </p:nvSpPr>
            <p:spPr>
              <a:xfrm>
                <a:off x="3131982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流程图: 汇总连接 42"/>
              <p:cNvSpPr/>
              <p:nvPr/>
            </p:nvSpPr>
            <p:spPr>
              <a:xfrm>
                <a:off x="3644745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汇总连接 43"/>
              <p:cNvSpPr/>
              <p:nvPr/>
            </p:nvSpPr>
            <p:spPr>
              <a:xfrm>
                <a:off x="4157508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汇总连接 44"/>
              <p:cNvSpPr/>
              <p:nvPr/>
            </p:nvSpPr>
            <p:spPr>
              <a:xfrm>
                <a:off x="5695797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汇总连接 45"/>
              <p:cNvSpPr/>
              <p:nvPr/>
            </p:nvSpPr>
            <p:spPr>
              <a:xfrm>
                <a:off x="10310664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汇总连接 46"/>
              <p:cNvSpPr/>
              <p:nvPr/>
            </p:nvSpPr>
            <p:spPr>
              <a:xfrm>
                <a:off x="8772375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汇总连接 47"/>
              <p:cNvSpPr/>
              <p:nvPr/>
            </p:nvSpPr>
            <p:spPr>
              <a:xfrm>
                <a:off x="9285138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汇总连接 48"/>
              <p:cNvSpPr/>
              <p:nvPr/>
            </p:nvSpPr>
            <p:spPr>
              <a:xfrm>
                <a:off x="9797901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汇总连接 49"/>
              <p:cNvSpPr/>
              <p:nvPr/>
            </p:nvSpPr>
            <p:spPr>
              <a:xfrm>
                <a:off x="4670271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汇总连接 50"/>
              <p:cNvSpPr/>
              <p:nvPr/>
            </p:nvSpPr>
            <p:spPr>
              <a:xfrm>
                <a:off x="5183034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流程图: 汇总连接 51"/>
              <p:cNvSpPr/>
              <p:nvPr/>
            </p:nvSpPr>
            <p:spPr>
              <a:xfrm>
                <a:off x="6208560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流程图: 汇总连接 52"/>
              <p:cNvSpPr/>
              <p:nvPr/>
            </p:nvSpPr>
            <p:spPr>
              <a:xfrm>
                <a:off x="6721323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流程图: 汇总连接 53"/>
              <p:cNvSpPr/>
              <p:nvPr/>
            </p:nvSpPr>
            <p:spPr>
              <a:xfrm>
                <a:off x="7234086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流程图: 汇总连接 54"/>
              <p:cNvSpPr/>
              <p:nvPr/>
            </p:nvSpPr>
            <p:spPr>
              <a:xfrm>
                <a:off x="7746849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流程图: 汇总连接 55"/>
              <p:cNvSpPr/>
              <p:nvPr/>
            </p:nvSpPr>
            <p:spPr>
              <a:xfrm>
                <a:off x="8259612" y="3785321"/>
                <a:ext cx="198917" cy="198917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227573" y="2520862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激光雷达</a:t>
                </a:r>
                <a:endParaRPr lang="zh-CN" altLang="en-US" sz="2000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32249" y="368472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惯导</a:t>
                </a:r>
                <a:endParaRPr lang="zh-CN" altLang="en-US" sz="2000" dirty="0"/>
              </a:p>
            </p:txBody>
          </p:sp>
          <p:cxnSp>
            <p:nvCxnSpPr>
              <p:cNvPr id="59" name="直接箭头连接符 58"/>
              <p:cNvCxnSpPr/>
              <p:nvPr/>
            </p:nvCxnSpPr>
            <p:spPr>
              <a:xfrm>
                <a:off x="679741" y="4506035"/>
                <a:ext cx="101491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9937276" y="4687364"/>
                <a:ext cx="13133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时间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1593495" y="917185"/>
                <a:ext cx="393249" cy="2868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五角星 61"/>
              <p:cNvSpPr/>
              <p:nvPr/>
            </p:nvSpPr>
            <p:spPr>
              <a:xfrm>
                <a:off x="3100852" y="1645846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五角星 62"/>
              <p:cNvSpPr/>
              <p:nvPr/>
            </p:nvSpPr>
            <p:spPr>
              <a:xfrm>
                <a:off x="2694176" y="985433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五角星 63"/>
              <p:cNvSpPr/>
              <p:nvPr/>
            </p:nvSpPr>
            <p:spPr>
              <a:xfrm>
                <a:off x="3383912" y="911066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/>
              <p:cNvCxnSpPr>
                <a:endCxn id="63" idx="2"/>
              </p:cNvCxnSpPr>
              <p:nvPr/>
            </p:nvCxnSpPr>
            <p:spPr>
              <a:xfrm flipV="1">
                <a:off x="2268892" y="1223781"/>
                <a:ext cx="475164" cy="139729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140" idx="7"/>
                <a:endCxn id="64" idx="2"/>
              </p:cNvCxnSpPr>
              <p:nvPr/>
            </p:nvCxnSpPr>
            <p:spPr>
              <a:xfrm flipV="1">
                <a:off x="2264051" y="1149414"/>
                <a:ext cx="1169741" cy="1518786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140" idx="7"/>
                <a:endCxn id="62" idx="2"/>
              </p:cNvCxnSpPr>
              <p:nvPr/>
            </p:nvCxnSpPr>
            <p:spPr>
              <a:xfrm flipV="1">
                <a:off x="2264051" y="1884194"/>
                <a:ext cx="886681" cy="784006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endCxn id="62" idx="3"/>
              </p:cNvCxnSpPr>
              <p:nvPr/>
            </p:nvCxnSpPr>
            <p:spPr>
              <a:xfrm flipH="1" flipV="1">
                <a:off x="3312148" y="1884194"/>
                <a:ext cx="960811" cy="689144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129" idx="0"/>
                <a:endCxn id="64" idx="3"/>
              </p:cNvCxnSpPr>
              <p:nvPr/>
            </p:nvCxnSpPr>
            <p:spPr>
              <a:xfrm flipH="1" flipV="1">
                <a:off x="3595208" y="1149414"/>
                <a:ext cx="665377" cy="142575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五角星 69"/>
              <p:cNvSpPr/>
              <p:nvPr/>
            </p:nvSpPr>
            <p:spPr>
              <a:xfrm>
                <a:off x="4771987" y="971940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五角星 70"/>
              <p:cNvSpPr/>
              <p:nvPr/>
            </p:nvSpPr>
            <p:spPr>
              <a:xfrm>
                <a:off x="5432975" y="1270610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>
                <a:stCxn id="126" idx="0"/>
                <a:endCxn id="70" idx="2"/>
              </p:cNvCxnSpPr>
              <p:nvPr/>
            </p:nvCxnSpPr>
            <p:spPr>
              <a:xfrm flipV="1">
                <a:off x="4268904" y="1210288"/>
                <a:ext cx="552963" cy="1300329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26" idx="0"/>
                <a:endCxn id="71" idx="2"/>
              </p:cNvCxnSpPr>
              <p:nvPr/>
            </p:nvCxnSpPr>
            <p:spPr>
              <a:xfrm flipV="1">
                <a:off x="4268904" y="1508958"/>
                <a:ext cx="1213951" cy="1001659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118" idx="1"/>
                <a:endCxn id="71" idx="3"/>
              </p:cNvCxnSpPr>
              <p:nvPr/>
            </p:nvCxnSpPr>
            <p:spPr>
              <a:xfrm flipH="1" flipV="1">
                <a:off x="5644271" y="1508958"/>
                <a:ext cx="662329" cy="113643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五角星 74"/>
              <p:cNvSpPr/>
              <p:nvPr/>
            </p:nvSpPr>
            <p:spPr>
              <a:xfrm>
                <a:off x="7215710" y="1799029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五角星 75"/>
              <p:cNvSpPr/>
              <p:nvPr/>
            </p:nvSpPr>
            <p:spPr>
              <a:xfrm>
                <a:off x="6809034" y="1138616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五角星 76"/>
              <p:cNvSpPr/>
              <p:nvPr/>
            </p:nvSpPr>
            <p:spPr>
              <a:xfrm>
                <a:off x="7498770" y="1064249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/>
              <p:cNvCxnSpPr>
                <a:stCxn id="117" idx="1"/>
                <a:endCxn id="76" idx="2"/>
              </p:cNvCxnSpPr>
              <p:nvPr/>
            </p:nvCxnSpPr>
            <p:spPr>
              <a:xfrm flipV="1">
                <a:off x="6361473" y="1376964"/>
                <a:ext cx="497441" cy="1202629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118" idx="7"/>
                <a:endCxn id="77" idx="2"/>
              </p:cNvCxnSpPr>
              <p:nvPr/>
            </p:nvCxnSpPr>
            <p:spPr>
              <a:xfrm flipV="1">
                <a:off x="6360375" y="1302597"/>
                <a:ext cx="1188275" cy="1352899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118" idx="6"/>
                <a:endCxn id="75" idx="2"/>
              </p:cNvCxnSpPr>
              <p:nvPr/>
            </p:nvCxnSpPr>
            <p:spPr>
              <a:xfrm flipV="1">
                <a:off x="6366458" y="2037377"/>
                <a:ext cx="899132" cy="647101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07" idx="1"/>
                <a:endCxn id="75" idx="3"/>
              </p:cNvCxnSpPr>
              <p:nvPr/>
            </p:nvCxnSpPr>
            <p:spPr>
              <a:xfrm flipH="1" flipV="1">
                <a:off x="7427006" y="2037377"/>
                <a:ext cx="913405" cy="662381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07" idx="0"/>
                <a:endCxn id="77" idx="3"/>
              </p:cNvCxnSpPr>
              <p:nvPr/>
            </p:nvCxnSpPr>
            <p:spPr>
              <a:xfrm flipH="1" flipV="1">
                <a:off x="7710066" y="1302597"/>
                <a:ext cx="656072" cy="1382495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五角星 82"/>
              <p:cNvSpPr/>
              <p:nvPr/>
            </p:nvSpPr>
            <p:spPr>
              <a:xfrm>
                <a:off x="8829584" y="1020116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五角星 83"/>
              <p:cNvSpPr/>
              <p:nvPr/>
            </p:nvSpPr>
            <p:spPr>
              <a:xfrm>
                <a:off x="9490572" y="1318786"/>
                <a:ext cx="261176" cy="238349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96" idx="7"/>
              </p:cNvCxnSpPr>
              <p:nvPr/>
            </p:nvCxnSpPr>
            <p:spPr>
              <a:xfrm flipH="1" flipV="1">
                <a:off x="9713055" y="1570080"/>
                <a:ext cx="688127" cy="1094424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107" idx="7"/>
                <a:endCxn id="83" idx="2"/>
              </p:cNvCxnSpPr>
              <p:nvPr/>
            </p:nvCxnSpPr>
            <p:spPr>
              <a:xfrm flipV="1">
                <a:off x="8394698" y="1258464"/>
                <a:ext cx="484766" cy="1434448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107" idx="7"/>
                <a:endCxn id="84" idx="2"/>
              </p:cNvCxnSpPr>
              <p:nvPr/>
            </p:nvCxnSpPr>
            <p:spPr>
              <a:xfrm flipV="1">
                <a:off x="8394698" y="1557134"/>
                <a:ext cx="1145754" cy="1135778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圆角矩形 87"/>
              <p:cNvSpPr/>
              <p:nvPr/>
            </p:nvSpPr>
            <p:spPr>
              <a:xfrm>
                <a:off x="1667135" y="-167108"/>
                <a:ext cx="7118962" cy="1043691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H="1">
                <a:off x="4302217" y="872927"/>
                <a:ext cx="13050" cy="1332604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329050" y="872927"/>
                <a:ext cx="13050" cy="1332604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8355883" y="872927"/>
                <a:ext cx="13050" cy="1332604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10382716" y="872927"/>
                <a:ext cx="13050" cy="1332604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1" name="任意多边形 270"/>
            <p:cNvSpPr/>
            <p:nvPr/>
          </p:nvSpPr>
          <p:spPr>
            <a:xfrm>
              <a:off x="2285518" y="2853368"/>
              <a:ext cx="1957294" cy="292679"/>
            </a:xfrm>
            <a:custGeom>
              <a:avLst/>
              <a:gdLst>
                <a:gd name="connsiteX0" fmla="*/ 0 w 2038350"/>
                <a:gd name="connsiteY0" fmla="*/ 0 h 304800"/>
                <a:gd name="connsiteX1" fmla="*/ 981075 w 2038350"/>
                <a:gd name="connsiteY1" fmla="*/ 304800 h 304800"/>
                <a:gd name="connsiteX2" fmla="*/ 2038350 w 203835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04800">
                  <a:moveTo>
                    <a:pt x="0" y="0"/>
                  </a:moveTo>
                  <a:cubicBezTo>
                    <a:pt x="320675" y="152400"/>
                    <a:pt x="641350" y="304800"/>
                    <a:pt x="981075" y="304800"/>
                  </a:cubicBezTo>
                  <a:cubicBezTo>
                    <a:pt x="1320800" y="304800"/>
                    <a:pt x="1808163" y="76200"/>
                    <a:pt x="2038350" y="0"/>
                  </a:cubicBezTo>
                </a:path>
              </a:pathLst>
            </a:custGeom>
            <a:ln w="38100">
              <a:solidFill>
                <a:srgbClr val="DC5712"/>
              </a:solidFill>
              <a:prstDash val="sysDash"/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  <p:sp>
          <p:nvSpPr>
            <p:cNvPr id="272" name="任意多边形 271"/>
            <p:cNvSpPr/>
            <p:nvPr/>
          </p:nvSpPr>
          <p:spPr>
            <a:xfrm>
              <a:off x="4323906" y="2853368"/>
              <a:ext cx="1957294" cy="292679"/>
            </a:xfrm>
            <a:custGeom>
              <a:avLst/>
              <a:gdLst>
                <a:gd name="connsiteX0" fmla="*/ 0 w 2038350"/>
                <a:gd name="connsiteY0" fmla="*/ 0 h 304800"/>
                <a:gd name="connsiteX1" fmla="*/ 981075 w 2038350"/>
                <a:gd name="connsiteY1" fmla="*/ 304800 h 304800"/>
                <a:gd name="connsiteX2" fmla="*/ 2038350 w 203835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04800">
                  <a:moveTo>
                    <a:pt x="0" y="0"/>
                  </a:moveTo>
                  <a:cubicBezTo>
                    <a:pt x="320675" y="152400"/>
                    <a:pt x="641350" y="304800"/>
                    <a:pt x="981075" y="304800"/>
                  </a:cubicBezTo>
                  <a:cubicBezTo>
                    <a:pt x="1320800" y="304800"/>
                    <a:pt x="1808163" y="76200"/>
                    <a:pt x="2038350" y="0"/>
                  </a:cubicBezTo>
                </a:path>
              </a:pathLst>
            </a:custGeom>
            <a:ln w="38100">
              <a:solidFill>
                <a:srgbClr val="DC5712"/>
              </a:solidFill>
              <a:prstDash val="sysDash"/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  <p:sp>
          <p:nvSpPr>
            <p:cNvPr id="273" name="任意多边形 272"/>
            <p:cNvSpPr/>
            <p:nvPr/>
          </p:nvSpPr>
          <p:spPr>
            <a:xfrm>
              <a:off x="6362294" y="2853368"/>
              <a:ext cx="1957294" cy="292679"/>
            </a:xfrm>
            <a:custGeom>
              <a:avLst/>
              <a:gdLst>
                <a:gd name="connsiteX0" fmla="*/ 0 w 2038350"/>
                <a:gd name="connsiteY0" fmla="*/ 0 h 304800"/>
                <a:gd name="connsiteX1" fmla="*/ 981075 w 2038350"/>
                <a:gd name="connsiteY1" fmla="*/ 304800 h 304800"/>
                <a:gd name="connsiteX2" fmla="*/ 2038350 w 203835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04800">
                  <a:moveTo>
                    <a:pt x="0" y="0"/>
                  </a:moveTo>
                  <a:cubicBezTo>
                    <a:pt x="320675" y="152400"/>
                    <a:pt x="641350" y="304800"/>
                    <a:pt x="981075" y="304800"/>
                  </a:cubicBezTo>
                  <a:cubicBezTo>
                    <a:pt x="1320800" y="304800"/>
                    <a:pt x="1808163" y="76200"/>
                    <a:pt x="2038350" y="0"/>
                  </a:cubicBezTo>
                </a:path>
              </a:pathLst>
            </a:custGeom>
            <a:ln w="38100">
              <a:solidFill>
                <a:srgbClr val="DC5712"/>
              </a:solidFill>
              <a:prstDash val="sysDash"/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  <p:sp>
          <p:nvSpPr>
            <p:cNvPr id="274" name="任意多边形 273"/>
            <p:cNvSpPr/>
            <p:nvPr/>
          </p:nvSpPr>
          <p:spPr>
            <a:xfrm>
              <a:off x="8400683" y="2853368"/>
              <a:ext cx="1957294" cy="292679"/>
            </a:xfrm>
            <a:custGeom>
              <a:avLst/>
              <a:gdLst>
                <a:gd name="connsiteX0" fmla="*/ 0 w 2038350"/>
                <a:gd name="connsiteY0" fmla="*/ 0 h 304800"/>
                <a:gd name="connsiteX1" fmla="*/ 981075 w 2038350"/>
                <a:gd name="connsiteY1" fmla="*/ 304800 h 304800"/>
                <a:gd name="connsiteX2" fmla="*/ 2038350 w 203835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04800">
                  <a:moveTo>
                    <a:pt x="0" y="0"/>
                  </a:moveTo>
                  <a:cubicBezTo>
                    <a:pt x="320675" y="152400"/>
                    <a:pt x="641350" y="304800"/>
                    <a:pt x="981075" y="304800"/>
                  </a:cubicBezTo>
                  <a:cubicBezTo>
                    <a:pt x="1320800" y="304800"/>
                    <a:pt x="1808163" y="76200"/>
                    <a:pt x="2038350" y="0"/>
                  </a:cubicBezTo>
                </a:path>
              </a:pathLst>
            </a:custGeom>
            <a:ln w="38100">
              <a:solidFill>
                <a:srgbClr val="DC5712"/>
              </a:solidFill>
              <a:prstDash val="sysDash"/>
              <a:headEnd type="oval"/>
              <a:tailEnd type="oval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97463" y="915928"/>
            <a:ext cx="2826122" cy="3235187"/>
            <a:chOff x="2997463" y="915928"/>
            <a:chExt cx="2826122" cy="3235187"/>
          </a:xfrm>
        </p:grpSpPr>
        <p:cxnSp>
          <p:nvCxnSpPr>
            <p:cNvPr id="4" name="直接箭头连接符 3"/>
            <p:cNvCxnSpPr/>
            <p:nvPr/>
          </p:nvCxnSpPr>
          <p:spPr>
            <a:xfrm flipH="1" flipV="1">
              <a:off x="3994030" y="1207698"/>
              <a:ext cx="8627" cy="17425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4002657" y="2953199"/>
              <a:ext cx="172240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3219450" y="2950234"/>
              <a:ext cx="774580" cy="8931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3490913" y="3533775"/>
              <a:ext cx="12382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4733925" y="2950234"/>
              <a:ext cx="509588" cy="58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4729163" y="2019300"/>
              <a:ext cx="0" cy="1514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02657" y="2950234"/>
              <a:ext cx="726506" cy="5835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4000724" y="2019299"/>
              <a:ext cx="695101" cy="93093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700812" y="1946378"/>
              <a:ext cx="76425" cy="89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777221">
              <a:off x="3940544" y="2828970"/>
              <a:ext cx="400050" cy="317500"/>
            </a:xfrm>
            <a:prstGeom prst="arc">
              <a:avLst>
                <a:gd name="adj1" fmla="val 18049270"/>
                <a:gd name="adj2" fmla="val 52984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118619" y="2764631"/>
              <a:ext cx="72385" cy="283369"/>
            </a:xfrm>
            <a:custGeom>
              <a:avLst/>
              <a:gdLst>
                <a:gd name="connsiteX0" fmla="*/ 30957 w 112340"/>
                <a:gd name="connsiteY0" fmla="*/ 0 h 323850"/>
                <a:gd name="connsiteX1" fmla="*/ 111919 w 112340"/>
                <a:gd name="connsiteY1" fmla="*/ 176213 h 323850"/>
                <a:gd name="connsiteX2" fmla="*/ 0 w 112340"/>
                <a:gd name="connsiteY2" fmla="*/ 32385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40" h="323850">
                  <a:moveTo>
                    <a:pt x="30957" y="0"/>
                  </a:moveTo>
                  <a:cubicBezTo>
                    <a:pt x="74018" y="61119"/>
                    <a:pt x="117079" y="122238"/>
                    <a:pt x="111919" y="176213"/>
                  </a:cubicBezTo>
                  <a:cubicBezTo>
                    <a:pt x="106759" y="230188"/>
                    <a:pt x="38894" y="286147"/>
                    <a:pt x="0" y="323850"/>
                  </a:cubicBezTo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0225" y="2950234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857116" y="91592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97463" y="3843338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51550" y="2147292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325694"/>
                </p:ext>
              </p:extLst>
            </p:nvPr>
          </p:nvGraphicFramePr>
          <p:xfrm>
            <a:off x="4197698" y="273343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97698" y="273343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625622"/>
                </p:ext>
              </p:extLst>
            </p:nvPr>
          </p:nvGraphicFramePr>
          <p:xfrm>
            <a:off x="4325969" y="3012483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5969" y="3012483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09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140391" y="1853941"/>
            <a:ext cx="5103255" cy="4449899"/>
            <a:chOff x="4140391" y="1853941"/>
            <a:chExt cx="5103255" cy="4449899"/>
          </a:xfrm>
        </p:grpSpPr>
        <p:grpSp>
          <p:nvGrpSpPr>
            <p:cNvPr id="55" name="组合 54"/>
            <p:cNvGrpSpPr/>
            <p:nvPr/>
          </p:nvGrpSpPr>
          <p:grpSpPr>
            <a:xfrm>
              <a:off x="4140391" y="1853941"/>
              <a:ext cx="5103255" cy="4449899"/>
              <a:chOff x="3215832" y="1047750"/>
              <a:chExt cx="6027815" cy="5256090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 flipH="1" flipV="1">
                <a:off x="4203772" y="1991879"/>
                <a:ext cx="8627" cy="1742536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4212399" y="3737380"/>
                <a:ext cx="1722407" cy="0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3429192" y="3734415"/>
                <a:ext cx="774580" cy="893104"/>
              </a:xfrm>
              <a:prstGeom prst="straightConnector1">
                <a:avLst/>
              </a:prstGeom>
              <a:ln w="12700"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700655" y="4317956"/>
                <a:ext cx="123825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>
                <a:off x="4943667" y="3734415"/>
                <a:ext cx="509588" cy="58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4938905" y="2803481"/>
                <a:ext cx="0" cy="1514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4212399" y="3734415"/>
                <a:ext cx="726506" cy="583541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210466" y="2803480"/>
                <a:ext cx="695101" cy="93093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/>
              <p:cNvSpPr/>
              <p:nvPr/>
            </p:nvSpPr>
            <p:spPr>
              <a:xfrm>
                <a:off x="4910554" y="2730559"/>
                <a:ext cx="76425" cy="89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2777221">
                <a:off x="4150286" y="3613151"/>
                <a:ext cx="400050" cy="317500"/>
              </a:xfrm>
              <a:prstGeom prst="arc">
                <a:avLst>
                  <a:gd name="adj1" fmla="val 18049270"/>
                  <a:gd name="adj2" fmla="val 529840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328361" y="3548812"/>
                <a:ext cx="72385" cy="283369"/>
              </a:xfrm>
              <a:custGeom>
                <a:avLst/>
                <a:gdLst>
                  <a:gd name="connsiteX0" fmla="*/ 30957 w 112340"/>
                  <a:gd name="connsiteY0" fmla="*/ 0 h 323850"/>
                  <a:gd name="connsiteX1" fmla="*/ 111919 w 112340"/>
                  <a:gd name="connsiteY1" fmla="*/ 176213 h 323850"/>
                  <a:gd name="connsiteX2" fmla="*/ 0 w 112340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40" h="323850">
                    <a:moveTo>
                      <a:pt x="30957" y="0"/>
                    </a:moveTo>
                    <a:cubicBezTo>
                      <a:pt x="74018" y="61119"/>
                      <a:pt x="117079" y="122238"/>
                      <a:pt x="111919" y="176213"/>
                    </a:cubicBezTo>
                    <a:cubicBezTo>
                      <a:pt x="106759" y="230188"/>
                      <a:pt x="38894" y="286147"/>
                      <a:pt x="0" y="32385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15832" y="4583822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034349" y="1681137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17884" y="3536606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292" y="2931473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3169713"/>
                  </p:ext>
                </p:extLst>
              </p:nvPr>
            </p:nvGraphicFramePr>
            <p:xfrm>
              <a:off x="4407440" y="3517617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Equation" r:id="rId3" imgW="152280" imgH="139680" progId="Equation.DSMT4">
                      <p:embed/>
                    </p:oleObj>
                  </mc:Choice>
                  <mc:Fallback>
                    <p:oleObj name="Equation" r:id="rId3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07440" y="3517617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4846160"/>
                  </p:ext>
                </p:extLst>
              </p:nvPr>
            </p:nvGraphicFramePr>
            <p:xfrm>
              <a:off x="4535711" y="379666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7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35711" y="379666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386638" y="2266950"/>
                <a:ext cx="933450" cy="357188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同侧圆角矩形 21"/>
              <p:cNvSpPr/>
              <p:nvPr/>
            </p:nvSpPr>
            <p:spPr>
              <a:xfrm>
                <a:off x="7363386" y="2624138"/>
                <a:ext cx="979953" cy="179343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同侧圆角矩形 22"/>
              <p:cNvSpPr/>
              <p:nvPr/>
            </p:nvSpPr>
            <p:spPr>
              <a:xfrm>
                <a:off x="7363386" y="2128838"/>
                <a:ext cx="979953" cy="138112"/>
              </a:xfrm>
              <a:prstGeom prst="round2Same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770019" y="2366558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7805738" y="2403086"/>
                <a:ext cx="50006" cy="51983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7891463" y="2427280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4" idx="0"/>
              </p:cNvCxnSpPr>
              <p:nvPr/>
            </p:nvCxnSpPr>
            <p:spPr>
              <a:xfrm flipV="1">
                <a:off x="7830741" y="1524000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6546850" y="2693194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24563" y="2366558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270274" y="2672550"/>
                <a:ext cx="45719" cy="1023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/>
              <p:cNvCxnSpPr>
                <a:stCxn id="24" idx="6"/>
              </p:cNvCxnSpPr>
              <p:nvPr/>
            </p:nvCxnSpPr>
            <p:spPr>
              <a:xfrm flipV="1">
                <a:off x="7891463" y="2147292"/>
                <a:ext cx="951306" cy="2799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>
                <a:stCxn id="24" idx="6"/>
              </p:cNvCxnSpPr>
              <p:nvPr/>
            </p:nvCxnSpPr>
            <p:spPr>
              <a:xfrm>
                <a:off x="7891463" y="2427280"/>
                <a:ext cx="951306" cy="245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8835149" y="226695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7678103" y="1191518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845146"/>
                  </p:ext>
                </p:extLst>
              </p:nvPr>
            </p:nvGraphicFramePr>
            <p:xfrm>
              <a:off x="8590021" y="224427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8" name="Equation" r:id="rId7" imgW="152280" imgH="139680" progId="Equation.DSMT4">
                      <p:embed/>
                    </p:oleObj>
                  </mc:Choice>
                  <mc:Fallback>
                    <p:oleObj name="Equation" r:id="rId7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8590021" y="224427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弧形 36"/>
              <p:cNvSpPr/>
              <p:nvPr/>
            </p:nvSpPr>
            <p:spPr>
              <a:xfrm rot="2777221">
                <a:off x="8183796" y="2155371"/>
                <a:ext cx="400050" cy="317500"/>
              </a:xfrm>
              <a:prstGeom prst="arc">
                <a:avLst>
                  <a:gd name="adj1" fmla="val 17234512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837800" y="3680544"/>
                <a:ext cx="4578" cy="84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7917657" y="4583823"/>
                <a:ext cx="9513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7699058" y="337276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8857292" y="4429934"/>
                <a:ext cx="21336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71172" y="5730781"/>
                <a:ext cx="769143" cy="573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7891463" y="3834433"/>
                <a:ext cx="473916" cy="7009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/>
              <p:cNvSpPr/>
              <p:nvPr/>
            </p:nvSpPr>
            <p:spPr>
              <a:xfrm rot="367930">
                <a:off x="7752971" y="3949085"/>
                <a:ext cx="400050" cy="317500"/>
              </a:xfrm>
              <a:prstGeom prst="arc">
                <a:avLst>
                  <a:gd name="adj1" fmla="val 14514680"/>
                  <a:gd name="adj2" fmla="val 20808516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39118"/>
                  </p:ext>
                </p:extLst>
              </p:nvPr>
            </p:nvGraphicFramePr>
            <p:xfrm>
              <a:off x="7987349" y="3803818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Equation" r:id="rId8" imgW="152280" imgH="139680" progId="Equation.DSMT4">
                      <p:embed/>
                    </p:oleObj>
                  </mc:Choice>
                  <mc:Fallback>
                    <p:oleObj name="Equation" r:id="rId8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987349" y="3803818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矩形 49"/>
              <p:cNvSpPr/>
              <p:nvPr/>
            </p:nvSpPr>
            <p:spPr>
              <a:xfrm>
                <a:off x="6399821" y="1047750"/>
                <a:ext cx="2834513" cy="2171700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409134" y="3363075"/>
                <a:ext cx="2834513" cy="253243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921001" y="1959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21002" y="39042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64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34181" y="2095836"/>
            <a:ext cx="923154" cy="640246"/>
          </a:xfrm>
          <a:prstGeom prst="rect">
            <a:avLst/>
          </a:prstGeom>
        </p:spPr>
      </p:pic>
      <p:grpSp>
        <p:nvGrpSpPr>
          <p:cNvPr id="104" name="组合 103"/>
          <p:cNvGrpSpPr/>
          <p:nvPr/>
        </p:nvGrpSpPr>
        <p:grpSpPr>
          <a:xfrm>
            <a:off x="110928" y="1089401"/>
            <a:ext cx="5782458" cy="4104197"/>
            <a:chOff x="110928" y="1089401"/>
            <a:chExt cx="5782458" cy="4104197"/>
          </a:xfrm>
        </p:grpSpPr>
        <p:cxnSp>
          <p:nvCxnSpPr>
            <p:cNvPr id="100" name="直接箭头连接符 99"/>
            <p:cNvCxnSpPr/>
            <p:nvPr/>
          </p:nvCxnSpPr>
          <p:spPr>
            <a:xfrm flipV="1">
              <a:off x="4697195" y="3378553"/>
              <a:ext cx="3876" cy="713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4748603" y="4143286"/>
              <a:ext cx="8053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110928" y="1778068"/>
              <a:ext cx="2904193" cy="2449862"/>
              <a:chOff x="815463" y="501987"/>
              <a:chExt cx="2904193" cy="2449862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 flipH="1" flipV="1">
                <a:off x="2653953" y="809764"/>
                <a:ext cx="8628" cy="19881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H="1">
                <a:off x="1097280" y="2800926"/>
                <a:ext cx="157006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2658716" y="1724235"/>
                <a:ext cx="931232" cy="107372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3506296" y="147841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552036" y="50198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15463" y="2644072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同侧圆角矩形 47"/>
            <p:cNvSpPr/>
            <p:nvPr/>
          </p:nvSpPr>
          <p:spPr>
            <a:xfrm>
              <a:off x="4301524" y="2423999"/>
              <a:ext cx="829646" cy="151835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645786" y="2205927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676027" y="2236852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4676027" y="2236852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4748603" y="2257336"/>
              <a:ext cx="80539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0" idx="0"/>
            </p:cNvCxnSpPr>
            <p:nvPr/>
          </p:nvCxnSpPr>
          <p:spPr>
            <a:xfrm flipV="1">
              <a:off x="4697195" y="1492603"/>
              <a:ext cx="3876" cy="7133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629280" y="2306254"/>
              <a:ext cx="691294" cy="56791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34721" y="2201724"/>
              <a:ext cx="651170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241743" y="2288776"/>
              <a:ext cx="38707" cy="866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67969" y="1211118"/>
              <a:ext cx="180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523065" y="2081553"/>
              <a:ext cx="180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485753" y="1089401"/>
              <a:ext cx="2399749" cy="18386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70741" y="119468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侧视图</a:t>
              </a: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570742" y="31396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俯视图</a:t>
              </a:r>
              <a:endParaRPr lang="zh-CN" altLang="en-US" sz="1200" dirty="0"/>
            </a:p>
          </p:txBody>
        </p:sp>
        <p:sp>
          <p:nvSpPr>
            <p:cNvPr id="83" name="同侧圆角矩形 82"/>
            <p:cNvSpPr/>
            <p:nvPr/>
          </p:nvSpPr>
          <p:spPr>
            <a:xfrm>
              <a:off x="4338346" y="2115525"/>
              <a:ext cx="752846" cy="300434"/>
            </a:xfrm>
            <a:prstGeom prst="round2Same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55469" y="3049596"/>
              <a:ext cx="18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493637" y="3049596"/>
              <a:ext cx="2399749" cy="214400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rot="10800000">
              <a:off x="3602563" y="4011815"/>
              <a:ext cx="691294" cy="4571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 rot="5400000">
              <a:off x="4180159" y="4011562"/>
              <a:ext cx="113443" cy="485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 rot="5400000">
              <a:off x="4433956" y="3755693"/>
              <a:ext cx="564782" cy="829646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 rot="5400000">
              <a:off x="4498245" y="3794094"/>
              <a:ext cx="433047" cy="752846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4642102" y="4100672"/>
              <a:ext cx="102817" cy="10281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3539704" y="3888125"/>
              <a:ext cx="488682" cy="4851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467914" y="3967708"/>
              <a:ext cx="180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>
              <a:off x="4672046" y="412983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4672046" y="4129835"/>
              <a:ext cx="42336" cy="4401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91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745630" y="902887"/>
            <a:ext cx="2077955" cy="2355124"/>
            <a:chOff x="3745630" y="902887"/>
            <a:chExt cx="2077955" cy="2355124"/>
          </a:xfrm>
        </p:grpSpPr>
        <p:grpSp>
          <p:nvGrpSpPr>
            <p:cNvPr id="45" name="组合 44"/>
            <p:cNvGrpSpPr/>
            <p:nvPr/>
          </p:nvGrpSpPr>
          <p:grpSpPr>
            <a:xfrm>
              <a:off x="3870107" y="902887"/>
              <a:ext cx="1953478" cy="2355124"/>
              <a:chOff x="3870107" y="902887"/>
              <a:chExt cx="1953478" cy="2355124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3994030" y="1207698"/>
                <a:ext cx="8627" cy="174253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>
                <a:off x="4002657" y="2953199"/>
                <a:ext cx="172240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4002657" y="2147292"/>
                <a:ext cx="1131856" cy="80294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4002657" y="1770410"/>
                <a:ext cx="699485" cy="11798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弧形 13"/>
              <p:cNvSpPr/>
              <p:nvPr/>
            </p:nvSpPr>
            <p:spPr>
              <a:xfrm rot="981994">
                <a:off x="3981800" y="2503968"/>
                <a:ext cx="400050" cy="317500"/>
              </a:xfrm>
              <a:prstGeom prst="arc">
                <a:avLst>
                  <a:gd name="adj1" fmla="val 16765243"/>
                  <a:gd name="adj2" fmla="val 20683503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610225" y="2950234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870107" y="902887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609585" y="1432878"/>
                <a:ext cx="8625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1439825"/>
                  </p:ext>
                </p:extLst>
              </p:nvPr>
            </p:nvGraphicFramePr>
            <p:xfrm>
              <a:off x="4442398" y="2743920"/>
              <a:ext cx="152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2" name="Equation" r:id="rId3" imgW="152280" imgH="203040" progId="Equation.DSMT4">
                      <p:embed/>
                    </p:oleObj>
                  </mc:Choice>
                  <mc:Fallback>
                    <p:oleObj name="Equation" r:id="rId3" imgW="1522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442398" y="2743920"/>
                            <a:ext cx="152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8579046"/>
                  </p:ext>
                </p:extLst>
              </p:nvPr>
            </p:nvGraphicFramePr>
            <p:xfrm>
              <a:off x="4359121" y="2444722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3" name="Equation" r:id="rId5" imgW="152280" imgH="139680" progId="Equation.DSMT4">
                      <p:embed/>
                    </p:oleObj>
                  </mc:Choice>
                  <mc:Fallback>
                    <p:oleObj name="Equation" r:id="rId5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359121" y="2444722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椭圆 25"/>
              <p:cNvSpPr/>
              <p:nvPr/>
            </p:nvSpPr>
            <p:spPr>
              <a:xfrm>
                <a:off x="4676441" y="1694344"/>
                <a:ext cx="83185" cy="8318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123010" y="2078966"/>
                <a:ext cx="83185" cy="831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/>
              <p:cNvCxnSpPr>
                <a:stCxn id="26" idx="2"/>
              </p:cNvCxnSpPr>
              <p:nvPr/>
            </p:nvCxnSpPr>
            <p:spPr>
              <a:xfrm flipH="1" flipV="1">
                <a:off x="4002657" y="1735936"/>
                <a:ext cx="673784" cy="1"/>
              </a:xfrm>
              <a:prstGeom prst="line">
                <a:avLst/>
              </a:prstGeom>
              <a:ln w="1270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6" idx="4"/>
              </p:cNvCxnSpPr>
              <p:nvPr/>
            </p:nvCxnSpPr>
            <p:spPr>
              <a:xfrm flipH="1">
                <a:off x="4718033" y="1777529"/>
                <a:ext cx="1" cy="1172705"/>
              </a:xfrm>
              <a:prstGeom prst="line">
                <a:avLst/>
              </a:prstGeom>
              <a:ln w="12700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0" idx="4"/>
              </p:cNvCxnSpPr>
              <p:nvPr/>
            </p:nvCxnSpPr>
            <p:spPr>
              <a:xfrm flipH="1">
                <a:off x="5160380" y="2162151"/>
                <a:ext cx="4223" cy="788083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0" idx="2"/>
              </p:cNvCxnSpPr>
              <p:nvPr/>
            </p:nvCxnSpPr>
            <p:spPr>
              <a:xfrm flipH="1" flipV="1">
                <a:off x="4000996" y="2120558"/>
                <a:ext cx="1122014" cy="1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弧形 39"/>
              <p:cNvSpPr/>
              <p:nvPr/>
            </p:nvSpPr>
            <p:spPr>
              <a:xfrm rot="1679709">
                <a:off x="4027899" y="2689883"/>
                <a:ext cx="400050" cy="317500"/>
              </a:xfrm>
              <a:prstGeom prst="arc">
                <a:avLst>
                  <a:gd name="adj1" fmla="val 16765243"/>
                  <a:gd name="adj2" fmla="val 302415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8671753"/>
                  </p:ext>
                </p:extLst>
              </p:nvPr>
            </p:nvGraphicFramePr>
            <p:xfrm>
              <a:off x="4603750" y="1400175"/>
              <a:ext cx="6223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4" name="Equation" r:id="rId7" imgW="622080" imgH="253800" progId="Equation.DSMT4">
                      <p:embed/>
                    </p:oleObj>
                  </mc:Choice>
                  <mc:Fallback>
                    <p:oleObj name="Equation" r:id="rId7" imgW="62208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603750" y="1400175"/>
                            <a:ext cx="6223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7192257"/>
                  </p:ext>
                </p:extLst>
              </p:nvPr>
            </p:nvGraphicFramePr>
            <p:xfrm>
              <a:off x="5314950" y="1938338"/>
              <a:ext cx="508000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5" name="Equation" r:id="rId9" imgW="507960" imgH="253800" progId="Equation.DSMT4">
                      <p:embed/>
                    </p:oleObj>
                  </mc:Choice>
                  <mc:Fallback>
                    <p:oleObj name="Equation" r:id="rId9" imgW="50796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314950" y="1938338"/>
                            <a:ext cx="508000" cy="254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" name="弧形 42"/>
              <p:cNvSpPr/>
              <p:nvPr/>
            </p:nvSpPr>
            <p:spPr>
              <a:xfrm>
                <a:off x="5018702" y="1387622"/>
                <a:ext cx="591523" cy="689861"/>
              </a:xfrm>
              <a:prstGeom prst="arc">
                <a:avLst>
                  <a:gd name="adj1" fmla="val 16200000"/>
                  <a:gd name="adj2" fmla="val 21380002"/>
                </a:avLst>
              </a:prstGeom>
              <a:ln>
                <a:solidFill>
                  <a:schemeClr val="bg2">
                    <a:lumMod val="50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" name="对象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5349650"/>
                  </p:ext>
                </p:extLst>
              </p:nvPr>
            </p:nvGraphicFramePr>
            <p:xfrm>
              <a:off x="5592360" y="1433984"/>
              <a:ext cx="152400" cy="139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36" name="Equation" r:id="rId11" imgW="152280" imgH="139680" progId="Equation.DSMT4">
                      <p:embed/>
                    </p:oleObj>
                  </mc:Choice>
                  <mc:Fallback>
                    <p:oleObj name="Equation" r:id="rId11" imgW="15228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592360" y="1433984"/>
                            <a:ext cx="152400" cy="139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文本框 45"/>
            <p:cNvSpPr txBox="1"/>
            <p:nvPr/>
          </p:nvSpPr>
          <p:spPr>
            <a:xfrm>
              <a:off x="3745630" y="2897100"/>
              <a:ext cx="213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051731" y="3672402"/>
            <a:ext cx="7540722" cy="2626164"/>
            <a:chOff x="1051731" y="3672402"/>
            <a:chExt cx="7540722" cy="262616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3783115" y="3672402"/>
              <a:ext cx="2077955" cy="2355124"/>
              <a:chOff x="3741820" y="3679327"/>
              <a:chExt cx="2077955" cy="2355124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3741820" y="3679327"/>
                <a:ext cx="2077955" cy="2355124"/>
                <a:chOff x="3745630" y="902887"/>
                <a:chExt cx="2077955" cy="2355124"/>
              </a:xfrm>
            </p:grpSpPr>
            <p:grpSp>
              <p:nvGrpSpPr>
                <p:cNvPr id="49" name="组合 48"/>
                <p:cNvGrpSpPr/>
                <p:nvPr/>
              </p:nvGrpSpPr>
              <p:grpSpPr>
                <a:xfrm>
                  <a:off x="3870107" y="902887"/>
                  <a:ext cx="1953478" cy="2355124"/>
                  <a:chOff x="3870107" y="902887"/>
                  <a:chExt cx="1953478" cy="2355124"/>
                </a:xfrm>
              </p:grpSpPr>
              <p:cxnSp>
                <p:nvCxnSpPr>
                  <p:cNvPr id="51" name="直接箭头连接符 50"/>
                  <p:cNvCxnSpPr/>
                  <p:nvPr/>
                </p:nvCxnSpPr>
                <p:spPr>
                  <a:xfrm flipH="1" flipV="1">
                    <a:off x="3994030" y="1207698"/>
                    <a:ext cx="8627" cy="1742536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箭头连接符 51"/>
                  <p:cNvCxnSpPr/>
                  <p:nvPr/>
                </p:nvCxnSpPr>
                <p:spPr>
                  <a:xfrm>
                    <a:off x="4002657" y="2953199"/>
                    <a:ext cx="1722407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/>
                  <p:nvPr/>
                </p:nvCxnSpPr>
                <p:spPr>
                  <a:xfrm flipV="1">
                    <a:off x="4002657" y="2147292"/>
                    <a:ext cx="1131856" cy="802942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箭头连接符 53"/>
                  <p:cNvCxnSpPr/>
                  <p:nvPr/>
                </p:nvCxnSpPr>
                <p:spPr>
                  <a:xfrm flipV="1">
                    <a:off x="4002657" y="1770410"/>
                    <a:ext cx="699485" cy="117982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弧形 54"/>
                  <p:cNvSpPr/>
                  <p:nvPr/>
                </p:nvSpPr>
                <p:spPr>
                  <a:xfrm rot="981994">
                    <a:off x="3981800" y="2503968"/>
                    <a:ext cx="400050" cy="317500"/>
                  </a:xfrm>
                  <a:prstGeom prst="arc">
                    <a:avLst>
                      <a:gd name="adj1" fmla="val 16765243"/>
                      <a:gd name="adj2" fmla="val 20683503"/>
                    </a:avLst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610225" y="2950234"/>
                    <a:ext cx="21336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870107" y="902887"/>
                    <a:ext cx="21336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4609585" y="1432878"/>
                    <a:ext cx="86252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59" name="对象 5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44051528"/>
                      </p:ext>
                    </p:extLst>
                  </p:nvPr>
                </p:nvGraphicFramePr>
                <p:xfrm>
                  <a:off x="4403301" y="2369107"/>
                  <a:ext cx="1524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37" name="Equation" r:id="rId12" imgW="152280" imgH="203040" progId="Equation.DSMT4">
                          <p:embed/>
                        </p:oleObj>
                      </mc:Choice>
                      <mc:Fallback>
                        <p:oleObj name="Equation" r:id="rId12" imgW="152280" imgH="20304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403301" y="2369107"/>
                                <a:ext cx="152400" cy="203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" name="椭圆 60"/>
                  <p:cNvSpPr/>
                  <p:nvPr/>
                </p:nvSpPr>
                <p:spPr>
                  <a:xfrm>
                    <a:off x="4676441" y="1694344"/>
                    <a:ext cx="83185" cy="83185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5123010" y="2078966"/>
                    <a:ext cx="83185" cy="83185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aphicFrame>
                <p:nvGraphicFramePr>
                  <p:cNvPr id="68" name="对象 6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12204834"/>
                      </p:ext>
                    </p:extLst>
                  </p:nvPr>
                </p:nvGraphicFramePr>
                <p:xfrm>
                  <a:off x="4603750" y="1400175"/>
                  <a:ext cx="622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38" name="Equation" r:id="rId13" imgW="622080" imgH="253800" progId="Equation.DSMT4">
                          <p:embed/>
                        </p:oleObj>
                      </mc:Choice>
                      <mc:Fallback>
                        <p:oleObj name="Equation" r:id="rId13" imgW="622080" imgH="2538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03750" y="1400175"/>
                                <a:ext cx="622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9" name="对象 6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72294189"/>
                      </p:ext>
                    </p:extLst>
                  </p:nvPr>
                </p:nvGraphicFramePr>
                <p:xfrm>
                  <a:off x="5314950" y="1938338"/>
                  <a:ext cx="5080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39" name="Equation" r:id="rId14" imgW="507960" imgH="253800" progId="Equation.DSMT4">
                          <p:embed/>
                        </p:oleObj>
                      </mc:Choice>
                      <mc:Fallback>
                        <p:oleObj name="Equation" r:id="rId14" imgW="507960" imgH="2538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14950" y="1938338"/>
                                <a:ext cx="5080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70" name="弧形 69"/>
                  <p:cNvSpPr/>
                  <p:nvPr/>
                </p:nvSpPr>
                <p:spPr>
                  <a:xfrm>
                    <a:off x="5018702" y="1387622"/>
                    <a:ext cx="591523" cy="689861"/>
                  </a:xfrm>
                  <a:prstGeom prst="arc">
                    <a:avLst>
                      <a:gd name="adj1" fmla="val 16200000"/>
                      <a:gd name="adj2" fmla="val 21380002"/>
                    </a:avLst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3745630" y="2897100"/>
                  <a:ext cx="2133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6026503"/>
                  </p:ext>
                </p:extLst>
              </p:nvPr>
            </p:nvGraphicFramePr>
            <p:xfrm>
              <a:off x="5521283" y="4063791"/>
              <a:ext cx="1524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0" name="Equation" r:id="rId15" imgW="152280" imgH="203040" progId="Equation.DSMT4">
                      <p:embed/>
                    </p:oleObj>
                  </mc:Choice>
                  <mc:Fallback>
                    <p:oleObj name="Equation" r:id="rId15" imgW="1522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521283" y="4063791"/>
                            <a:ext cx="1524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1" name="组合 90"/>
            <p:cNvGrpSpPr/>
            <p:nvPr/>
          </p:nvGrpSpPr>
          <p:grpSpPr>
            <a:xfrm>
              <a:off x="1051731" y="3672402"/>
              <a:ext cx="2077955" cy="2355124"/>
              <a:chOff x="3745630" y="902887"/>
              <a:chExt cx="2077955" cy="235512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870107" y="902887"/>
                <a:ext cx="1953478" cy="2355124"/>
                <a:chOff x="3870107" y="902887"/>
                <a:chExt cx="1953478" cy="2355124"/>
              </a:xfrm>
            </p:grpSpPr>
            <p:cxnSp>
              <p:nvCxnSpPr>
                <p:cNvPr id="94" name="直接箭头连接符 93"/>
                <p:cNvCxnSpPr/>
                <p:nvPr/>
              </p:nvCxnSpPr>
              <p:spPr>
                <a:xfrm flipH="1" flipV="1">
                  <a:off x="3994030" y="1207698"/>
                  <a:ext cx="8627" cy="174253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/>
              </p:nvCxnSpPr>
              <p:spPr>
                <a:xfrm>
                  <a:off x="4002657" y="2953199"/>
                  <a:ext cx="1722407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 flipV="1">
                  <a:off x="4002657" y="2147292"/>
                  <a:ext cx="1131856" cy="802942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/>
                <p:cNvCxnSpPr/>
                <p:nvPr/>
              </p:nvCxnSpPr>
              <p:spPr>
                <a:xfrm flipV="1">
                  <a:off x="4002657" y="1770410"/>
                  <a:ext cx="699485" cy="11798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98" name="弧形 97"/>
                <p:cNvSpPr/>
                <p:nvPr/>
              </p:nvSpPr>
              <p:spPr>
                <a:xfrm rot="981994">
                  <a:off x="3981800" y="2503968"/>
                  <a:ext cx="400050" cy="317500"/>
                </a:xfrm>
                <a:prstGeom prst="arc">
                  <a:avLst>
                    <a:gd name="adj1" fmla="val 16765243"/>
                    <a:gd name="adj2" fmla="val 20683503"/>
                  </a:avLst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5610225" y="2950234"/>
                  <a:ext cx="2133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3870107" y="902887"/>
                  <a:ext cx="2133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4609585" y="1432878"/>
                  <a:ext cx="8625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03" name="对象 10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6451565"/>
                    </p:ext>
                  </p:extLst>
                </p:nvPr>
              </p:nvGraphicFramePr>
              <p:xfrm>
                <a:off x="4359121" y="2444722"/>
                <a:ext cx="1524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41" name="Equation" r:id="rId16" imgW="152280" imgH="139680" progId="Equation.DSMT4">
                        <p:embed/>
                      </p:oleObj>
                    </mc:Choice>
                    <mc:Fallback>
                      <p:oleObj name="Equation" r:id="rId16" imgW="15228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59121" y="2444722"/>
                              <a:ext cx="1524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4" name="椭圆 103"/>
                <p:cNvSpPr/>
                <p:nvPr/>
              </p:nvSpPr>
              <p:spPr>
                <a:xfrm>
                  <a:off x="4676441" y="1694344"/>
                  <a:ext cx="83185" cy="83185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5123010" y="2078966"/>
                  <a:ext cx="83185" cy="83185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11" name="对象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27232751"/>
                    </p:ext>
                  </p:extLst>
                </p:nvPr>
              </p:nvGraphicFramePr>
              <p:xfrm>
                <a:off x="4603750" y="1400175"/>
                <a:ext cx="6223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42" name="Equation" r:id="rId17" imgW="622080" imgH="253800" progId="Equation.DSMT4">
                        <p:embed/>
                      </p:oleObj>
                    </mc:Choice>
                    <mc:Fallback>
                      <p:oleObj name="Equation" r:id="rId17" imgW="62208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3750" y="1400175"/>
                              <a:ext cx="6223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" name="对象 1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3059735"/>
                    </p:ext>
                  </p:extLst>
                </p:nvPr>
              </p:nvGraphicFramePr>
              <p:xfrm>
                <a:off x="5314950" y="1938338"/>
                <a:ext cx="508000" cy="254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43" name="Equation" r:id="rId18" imgW="507960" imgH="253800" progId="Equation.DSMT4">
                        <p:embed/>
                      </p:oleObj>
                    </mc:Choice>
                    <mc:Fallback>
                      <p:oleObj name="Equation" r:id="rId18" imgW="50796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14950" y="1938338"/>
                              <a:ext cx="508000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3" name="弧形 112"/>
                <p:cNvSpPr/>
                <p:nvPr/>
              </p:nvSpPr>
              <p:spPr>
                <a:xfrm>
                  <a:off x="5018702" y="1387622"/>
                  <a:ext cx="591523" cy="689861"/>
                </a:xfrm>
                <a:prstGeom prst="arc">
                  <a:avLst>
                    <a:gd name="adj1" fmla="val 16200000"/>
                    <a:gd name="adj2" fmla="val 21380002"/>
                  </a:avLst>
                </a:prstGeom>
                <a:ln>
                  <a:solidFill>
                    <a:schemeClr val="bg2">
                      <a:lumMod val="50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114" name="对象 1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8369208"/>
                    </p:ext>
                  </p:extLst>
                </p:nvPr>
              </p:nvGraphicFramePr>
              <p:xfrm>
                <a:off x="5592360" y="1433984"/>
                <a:ext cx="152400" cy="139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44" name="Equation" r:id="rId19" imgW="152280" imgH="139680" progId="Equation.DSMT4">
                        <p:embed/>
                      </p:oleObj>
                    </mc:Choice>
                    <mc:Fallback>
                      <p:oleObj name="Equation" r:id="rId19" imgW="152280" imgH="1396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92360" y="1433984"/>
                              <a:ext cx="152400" cy="139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3" name="文本框 92"/>
              <p:cNvSpPr txBox="1"/>
              <p:nvPr/>
            </p:nvSpPr>
            <p:spPr>
              <a:xfrm>
                <a:off x="3745630" y="2897100"/>
                <a:ext cx="213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6514498" y="3672402"/>
              <a:ext cx="2077955" cy="2355124"/>
              <a:chOff x="6514498" y="3687513"/>
              <a:chExt cx="2077955" cy="2355124"/>
            </a:xfrm>
          </p:grpSpPr>
          <p:grpSp>
            <p:nvGrpSpPr>
              <p:cNvPr id="73" name="组合 72"/>
              <p:cNvGrpSpPr/>
              <p:nvPr/>
            </p:nvGrpSpPr>
            <p:grpSpPr>
              <a:xfrm>
                <a:off x="6514498" y="3687513"/>
                <a:ext cx="2077955" cy="2355124"/>
                <a:chOff x="3745630" y="902887"/>
                <a:chExt cx="2077955" cy="2355124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3870107" y="902887"/>
                  <a:ext cx="1953478" cy="2355124"/>
                  <a:chOff x="3870107" y="902887"/>
                  <a:chExt cx="1953478" cy="2355124"/>
                </a:xfrm>
              </p:grpSpPr>
              <p:cxnSp>
                <p:nvCxnSpPr>
                  <p:cNvPr id="76" name="直接箭头连接符 75"/>
                  <p:cNvCxnSpPr/>
                  <p:nvPr/>
                </p:nvCxnSpPr>
                <p:spPr>
                  <a:xfrm flipH="1" flipV="1">
                    <a:off x="3994030" y="1207698"/>
                    <a:ext cx="8627" cy="1742536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箭头连接符 76"/>
                  <p:cNvCxnSpPr/>
                  <p:nvPr/>
                </p:nvCxnSpPr>
                <p:spPr>
                  <a:xfrm>
                    <a:off x="4002657" y="2953199"/>
                    <a:ext cx="1722407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/>
                  <p:cNvCxnSpPr/>
                  <p:nvPr/>
                </p:nvCxnSpPr>
                <p:spPr>
                  <a:xfrm flipV="1">
                    <a:off x="4002657" y="2147292"/>
                    <a:ext cx="1131856" cy="802942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/>
                  <p:cNvCxnSpPr/>
                  <p:nvPr/>
                </p:nvCxnSpPr>
                <p:spPr>
                  <a:xfrm flipV="1">
                    <a:off x="4002657" y="1770410"/>
                    <a:ext cx="699485" cy="117982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弧形 79"/>
                  <p:cNvSpPr/>
                  <p:nvPr/>
                </p:nvSpPr>
                <p:spPr>
                  <a:xfrm rot="981994">
                    <a:off x="3981800" y="2503968"/>
                    <a:ext cx="400050" cy="317500"/>
                  </a:xfrm>
                  <a:prstGeom prst="arc">
                    <a:avLst>
                      <a:gd name="adj1" fmla="val 16765243"/>
                      <a:gd name="adj2" fmla="val 20683503"/>
                    </a:avLst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5610225" y="2950234"/>
                    <a:ext cx="21336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3870107" y="902887"/>
                    <a:ext cx="21336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4609585" y="1432878"/>
                    <a:ext cx="86252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84" name="对象 8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3672800"/>
                      </p:ext>
                    </p:extLst>
                  </p:nvPr>
                </p:nvGraphicFramePr>
                <p:xfrm>
                  <a:off x="4416157" y="2387449"/>
                  <a:ext cx="127000" cy="165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45" name="Equation" r:id="rId20" imgW="126720" imgH="164880" progId="Equation.DSMT4">
                          <p:embed/>
                        </p:oleObj>
                      </mc:Choice>
                      <mc:Fallback>
                        <p:oleObj name="Equation" r:id="rId20" imgW="126720" imgH="16488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416157" y="2387449"/>
                                <a:ext cx="127000" cy="1651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85" name="椭圆 84"/>
                  <p:cNvSpPr/>
                  <p:nvPr/>
                </p:nvSpPr>
                <p:spPr>
                  <a:xfrm>
                    <a:off x="4676441" y="1694344"/>
                    <a:ext cx="83185" cy="83185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/>
                  <p:cNvSpPr/>
                  <p:nvPr/>
                </p:nvSpPr>
                <p:spPr>
                  <a:xfrm>
                    <a:off x="5123010" y="2078966"/>
                    <a:ext cx="83185" cy="83185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aphicFrame>
                <p:nvGraphicFramePr>
                  <p:cNvPr id="87" name="对象 8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37556910"/>
                      </p:ext>
                    </p:extLst>
                  </p:nvPr>
                </p:nvGraphicFramePr>
                <p:xfrm>
                  <a:off x="4603750" y="1400175"/>
                  <a:ext cx="6223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46" name="Equation" r:id="rId22" imgW="622080" imgH="253800" progId="Equation.DSMT4">
                          <p:embed/>
                        </p:oleObj>
                      </mc:Choice>
                      <mc:Fallback>
                        <p:oleObj name="Equation" r:id="rId22" imgW="622080" imgH="2538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03750" y="1400175"/>
                                <a:ext cx="6223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8" name="对象 8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24174448"/>
                      </p:ext>
                    </p:extLst>
                  </p:nvPr>
                </p:nvGraphicFramePr>
                <p:xfrm>
                  <a:off x="5314950" y="1938338"/>
                  <a:ext cx="508000" cy="254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47" name="Equation" r:id="rId23" imgW="507960" imgH="253800" progId="Equation.DSMT4">
                          <p:embed/>
                        </p:oleObj>
                      </mc:Choice>
                      <mc:Fallback>
                        <p:oleObj name="Equation" r:id="rId23" imgW="507960" imgH="2538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14950" y="1938338"/>
                                <a:ext cx="508000" cy="254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89" name="弧形 88"/>
                  <p:cNvSpPr/>
                  <p:nvPr/>
                </p:nvSpPr>
                <p:spPr>
                  <a:xfrm>
                    <a:off x="5018702" y="1387622"/>
                    <a:ext cx="591523" cy="689861"/>
                  </a:xfrm>
                  <a:prstGeom prst="arc">
                    <a:avLst>
                      <a:gd name="adj1" fmla="val 16200000"/>
                      <a:gd name="adj2" fmla="val 21380002"/>
                    </a:avLst>
                  </a:prstGeom>
                  <a:ln>
                    <a:solidFill>
                      <a:schemeClr val="bg2">
                        <a:lumMod val="50000"/>
                      </a:schemeClr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5" name="文本框 74"/>
                <p:cNvSpPr txBox="1"/>
                <p:nvPr/>
              </p:nvSpPr>
              <p:spPr>
                <a:xfrm>
                  <a:off x="3745630" y="2897100"/>
                  <a:ext cx="2133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15" name="对象 1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2827873"/>
                  </p:ext>
                </p:extLst>
              </p:nvPr>
            </p:nvGraphicFramePr>
            <p:xfrm>
              <a:off x="8315593" y="4126768"/>
              <a:ext cx="1270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48" name="Equation" r:id="rId24" imgW="126720" imgH="164880" progId="Equation.DSMT4">
                      <p:embed/>
                    </p:oleObj>
                  </mc:Choice>
                  <mc:Fallback>
                    <p:oleObj name="Equation" r:id="rId24" imgW="12672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8315593" y="4126768"/>
                            <a:ext cx="127000" cy="165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8" name="文本框 117"/>
            <p:cNvSpPr txBox="1"/>
            <p:nvPr/>
          </p:nvSpPr>
          <p:spPr>
            <a:xfrm>
              <a:off x="1776596" y="5960012"/>
              <a:ext cx="955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  <a:cs typeface="Times New Roman" panose="02020603050405020304" pitchFamily="18" charset="0"/>
                </a:rPr>
                <a:t>绕</a:t>
              </a:r>
              <a:r>
                <a:rPr lang="en-US" altLang="zh-CN" sz="1600" dirty="0" smtClean="0">
                  <a:latin typeface="+mn-ea"/>
                  <a:cs typeface="Times New Roman" panose="02020603050405020304" pitchFamily="18" charset="0"/>
                </a:rPr>
                <a:t>Z</a:t>
              </a:r>
              <a:r>
                <a:rPr lang="zh-CN" altLang="en-US" sz="1600" dirty="0" smtClean="0">
                  <a:latin typeface="+mn-ea"/>
                  <a:cs typeface="Times New Roman" panose="02020603050405020304" pitchFamily="18" charset="0"/>
                </a:rPr>
                <a:t>轴</a:t>
              </a:r>
              <a:endParaRPr lang="zh-CN" altLang="en-US" sz="16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7248525" y="5960012"/>
              <a:ext cx="955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  <a:cs typeface="Times New Roman" panose="02020603050405020304" pitchFamily="18" charset="0"/>
                </a:rPr>
                <a:t>绕</a:t>
              </a:r>
              <a:r>
                <a:rPr lang="en-US" altLang="zh-CN" sz="1600" dirty="0" smtClean="0">
                  <a:latin typeface="+mn-ea"/>
                  <a:cs typeface="Times New Roman" panose="02020603050405020304" pitchFamily="18" charset="0"/>
                </a:rPr>
                <a:t>Y</a:t>
              </a:r>
              <a:r>
                <a:rPr lang="zh-CN" altLang="en-US" sz="1600" dirty="0" smtClean="0">
                  <a:latin typeface="+mn-ea"/>
                  <a:cs typeface="Times New Roman" panose="02020603050405020304" pitchFamily="18" charset="0"/>
                </a:rPr>
                <a:t>轴</a:t>
              </a:r>
              <a:endParaRPr lang="zh-CN" altLang="en-US" sz="16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4512561" y="5960012"/>
              <a:ext cx="955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+mn-ea"/>
                  <a:cs typeface="Times New Roman" panose="02020603050405020304" pitchFamily="18" charset="0"/>
                </a:rPr>
                <a:t>绕</a:t>
              </a:r>
              <a:r>
                <a:rPr lang="en-US" altLang="zh-CN" sz="1600" dirty="0" smtClean="0"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zh-CN" altLang="en-US" sz="1600" dirty="0" smtClean="0">
                  <a:latin typeface="+mn-ea"/>
                  <a:cs typeface="Times New Roman" panose="02020603050405020304" pitchFamily="18" charset="0"/>
                </a:rPr>
                <a:t>轴</a:t>
              </a:r>
              <a:endParaRPr lang="zh-CN" altLang="en-US" sz="1600" dirty="0"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02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5400000">
            <a:off x="2126011" y="4725112"/>
            <a:ext cx="683100" cy="1277146"/>
            <a:chOff x="7343998" y="4088677"/>
            <a:chExt cx="990293" cy="1851485"/>
          </a:xfrm>
        </p:grpSpPr>
        <p:grpSp>
          <p:nvGrpSpPr>
            <p:cNvPr id="17" name="组合 16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7499586" y="5367103"/>
              <a:ext cx="769144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椭圆 19"/>
          <p:cNvSpPr/>
          <p:nvPr/>
        </p:nvSpPr>
        <p:spPr>
          <a:xfrm>
            <a:off x="3406158" y="1634582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5792152" y="2996184"/>
            <a:ext cx="683100" cy="982766"/>
            <a:chOff x="7343998" y="4088677"/>
            <a:chExt cx="990293" cy="1424720"/>
          </a:xfrm>
        </p:grpSpPr>
        <p:sp>
          <p:nvSpPr>
            <p:cNvPr id="31" name="椭圆 30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5400000">
              <a:off x="7633803" y="5263044"/>
              <a:ext cx="434426" cy="6627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7778423" y="5117626"/>
              <a:ext cx="133995" cy="572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5400000">
            <a:off x="5601875" y="3464786"/>
            <a:ext cx="9899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22940" y="1642495"/>
            <a:ext cx="3721190" cy="372119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endCxn id="36" idx="7"/>
          </p:cNvCxnSpPr>
          <p:nvPr/>
        </p:nvCxnSpPr>
        <p:spPr>
          <a:xfrm flipV="1">
            <a:off x="6283535" y="2187451"/>
            <a:ext cx="1315639" cy="1250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5400000">
            <a:off x="4655148" y="2883571"/>
            <a:ext cx="683100" cy="1528010"/>
            <a:chOff x="7343998" y="4088677"/>
            <a:chExt cx="990293" cy="2215163"/>
          </a:xfrm>
        </p:grpSpPr>
        <p:grpSp>
          <p:nvGrpSpPr>
            <p:cNvPr id="22" name="组合 21"/>
            <p:cNvGrpSpPr/>
            <p:nvPr/>
          </p:nvGrpSpPr>
          <p:grpSpPr>
            <a:xfrm>
              <a:off x="7343998" y="4088677"/>
              <a:ext cx="990293" cy="1806829"/>
              <a:chOff x="7343998" y="4088677"/>
              <a:chExt cx="990293" cy="1806829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5400000">
                <a:off x="7442349" y="5453698"/>
                <a:ext cx="816536" cy="6708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7778423" y="5117626"/>
                <a:ext cx="133995" cy="5728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471172" y="5730781"/>
              <a:ext cx="769143" cy="573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69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rot="5400000">
            <a:off x="904957" y="722801"/>
            <a:ext cx="530552" cy="39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组合 65"/>
          <p:cNvGrpSpPr/>
          <p:nvPr/>
        </p:nvGrpSpPr>
        <p:grpSpPr>
          <a:xfrm>
            <a:off x="5876987" y="1601347"/>
            <a:ext cx="3721190" cy="3721190"/>
            <a:chOff x="3406158" y="1634582"/>
            <a:chExt cx="3721190" cy="3721190"/>
          </a:xfrm>
        </p:grpSpPr>
        <p:grpSp>
          <p:nvGrpSpPr>
            <p:cNvPr id="67" name="组合 66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7343998" y="4088677"/>
                <a:ext cx="990293" cy="1701643"/>
                <a:chOff x="7343998" y="4088677"/>
                <a:chExt cx="990293" cy="1701643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5400000">
                  <a:off x="7482940" y="5389103"/>
                  <a:ext cx="711348" cy="91086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圆角矩形 75"/>
                <p:cNvSpPr/>
                <p:nvPr/>
              </p:nvSpPr>
              <p:spPr>
                <a:xfrm>
                  <a:off x="7778423" y="5117626"/>
                  <a:ext cx="133995" cy="57287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矩形 71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>
                <a:stCxn id="74" idx="2"/>
                <a:endCxn id="69" idx="0"/>
              </p:cNvCxnSpPr>
              <p:nvPr/>
            </p:nvCxnSpPr>
            <p:spPr>
              <a:xfrm flipV="1">
                <a:off x="5266753" y="1634582"/>
                <a:ext cx="0" cy="1818709"/>
              </a:xfrm>
              <a:prstGeom prst="line">
                <a:avLst/>
              </a:prstGeom>
              <a:ln w="28575">
                <a:prstDash val="solid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组合 76"/>
          <p:cNvGrpSpPr/>
          <p:nvPr/>
        </p:nvGrpSpPr>
        <p:grpSpPr>
          <a:xfrm>
            <a:off x="6294521" y="1619635"/>
            <a:ext cx="3721190" cy="3721190"/>
            <a:chOff x="4422940" y="1642495"/>
            <a:chExt cx="3721190" cy="3721190"/>
          </a:xfrm>
        </p:grpSpPr>
        <p:sp>
          <p:nvSpPr>
            <p:cNvPr id="78" name="椭圆 77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矩形 79"/>
            <p:cNvSpPr/>
            <p:nvPr/>
          </p:nvSpPr>
          <p:spPr>
            <a:xfrm rot="5400000">
              <a:off x="5601875" y="3464786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83" idx="1"/>
            </p:cNvCxnSpPr>
            <p:nvPr/>
          </p:nvCxnSpPr>
          <p:spPr>
            <a:xfrm flipV="1">
              <a:off x="6313153" y="1944079"/>
              <a:ext cx="972076" cy="1513872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499307" y="1626972"/>
            <a:ext cx="3721190" cy="3721190"/>
            <a:chOff x="4422940" y="1642495"/>
            <a:chExt cx="3721190" cy="3721190"/>
          </a:xfrm>
        </p:grpSpPr>
        <p:grpSp>
          <p:nvGrpSpPr>
            <p:cNvPr id="85" name="组合 84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90" idx="0"/>
            </p:cNvCxnSpPr>
            <p:nvPr/>
          </p:nvCxnSpPr>
          <p:spPr>
            <a:xfrm flipV="1">
              <a:off x="6325421" y="3053940"/>
              <a:ext cx="1746637" cy="433628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8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12170" y="1626972"/>
            <a:ext cx="4700126" cy="3746815"/>
            <a:chOff x="212170" y="1626972"/>
            <a:chExt cx="4700126" cy="3746815"/>
          </a:xfrm>
        </p:grpSpPr>
        <p:grpSp>
          <p:nvGrpSpPr>
            <p:cNvPr id="5" name="组合 4"/>
            <p:cNvGrpSpPr/>
            <p:nvPr/>
          </p:nvGrpSpPr>
          <p:grpSpPr>
            <a:xfrm>
              <a:off x="212170" y="1626972"/>
              <a:ext cx="3721190" cy="3721190"/>
              <a:chOff x="3406158" y="1634582"/>
              <a:chExt cx="3721190" cy="3721190"/>
            </a:xfrm>
          </p:grpSpPr>
          <p:grpSp>
            <p:nvGrpSpPr>
              <p:cNvPr id="19" name="组合 18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3" name="椭圆 2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圆角矩形 9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" name="组合 1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" name="直接连接符 37"/>
                <p:cNvCxnSpPr>
                  <a:stCxn id="4" idx="2"/>
                  <a:endCxn id="20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702856" y="1645260"/>
              <a:ext cx="3721190" cy="3721190"/>
              <a:chOff x="4422940" y="1642495"/>
              <a:chExt cx="3721190" cy="372119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2" idx="1"/>
              </p:cNvCxnSpPr>
              <p:nvPr/>
            </p:nvCxnSpPr>
            <p:spPr>
              <a:xfrm flipV="1">
                <a:off x="6313153" y="1944079"/>
                <a:ext cx="972076" cy="1513872"/>
              </a:xfrm>
              <a:prstGeom prst="line">
                <a:avLst/>
              </a:prstGeom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1191106" y="1652597"/>
              <a:ext cx="3721190" cy="3721190"/>
              <a:chOff x="4422940" y="1642495"/>
              <a:chExt cx="3721190" cy="3721190"/>
            </a:xfrm>
          </p:grpSpPr>
          <p:grpSp>
            <p:nvGrpSpPr>
              <p:cNvPr id="23" name="组合 22"/>
              <p:cNvGrpSpPr/>
              <p:nvPr/>
            </p:nvGrpSpPr>
            <p:grpSpPr>
              <a:xfrm rot="5400000">
                <a:off x="5941985" y="3146018"/>
                <a:ext cx="683100" cy="683100"/>
                <a:chOff x="7343998" y="4088677"/>
                <a:chExt cx="990293" cy="990293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/>
              <p:cNvCxnSpPr>
                <a:stCxn id="28" idx="0"/>
              </p:cNvCxnSpPr>
              <p:nvPr/>
            </p:nvCxnSpPr>
            <p:spPr>
              <a:xfrm flipV="1">
                <a:off x="6325421" y="3053940"/>
                <a:ext cx="1746637" cy="433628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组合 13"/>
          <p:cNvGrpSpPr/>
          <p:nvPr/>
        </p:nvGrpSpPr>
        <p:grpSpPr>
          <a:xfrm>
            <a:off x="5922495" y="1624262"/>
            <a:ext cx="4700126" cy="3746815"/>
            <a:chOff x="5652922" y="1624262"/>
            <a:chExt cx="4700126" cy="3746815"/>
          </a:xfrm>
        </p:grpSpPr>
        <p:sp>
          <p:nvSpPr>
            <p:cNvPr id="47" name="椭圆 46"/>
            <p:cNvSpPr/>
            <p:nvPr/>
          </p:nvSpPr>
          <p:spPr>
            <a:xfrm>
              <a:off x="6143608" y="1642550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5400000">
              <a:off x="7322543" y="3464841"/>
              <a:ext cx="98997" cy="457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60" idx="1"/>
            </p:cNvCxnSpPr>
            <p:nvPr/>
          </p:nvCxnSpPr>
          <p:spPr>
            <a:xfrm flipV="1">
              <a:off x="7543134" y="1944134"/>
              <a:ext cx="1462763" cy="1511106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6631858" y="1649887"/>
              <a:ext cx="3721190" cy="3721190"/>
              <a:chOff x="4422940" y="1642495"/>
              <a:chExt cx="3721190" cy="3721190"/>
            </a:xfrm>
          </p:grpSpPr>
          <p:sp>
            <p:nvSpPr>
              <p:cNvPr id="42" name="矩形 41"/>
              <p:cNvSpPr/>
              <p:nvPr/>
            </p:nvSpPr>
            <p:spPr>
              <a:xfrm rot="5400000">
                <a:off x="5601875" y="3464786"/>
                <a:ext cx="98997" cy="4571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4422940" y="1642495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>
                <a:stCxn id="60" idx="0"/>
              </p:cNvCxnSpPr>
              <p:nvPr/>
            </p:nvCxnSpPr>
            <p:spPr>
              <a:xfrm flipV="1">
                <a:off x="5346484" y="3056650"/>
                <a:ext cx="2750648" cy="420816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5652922" y="1624262"/>
              <a:ext cx="3721190" cy="3721190"/>
              <a:chOff x="3406158" y="1634582"/>
              <a:chExt cx="3721190" cy="3721190"/>
            </a:xfrm>
          </p:grpSpPr>
          <p:grpSp>
            <p:nvGrpSpPr>
              <p:cNvPr id="53" name="组合 52"/>
              <p:cNvGrpSpPr/>
              <p:nvPr/>
            </p:nvGrpSpPr>
            <p:grpSpPr>
              <a:xfrm rot="5400000">
                <a:off x="4677512" y="2905937"/>
                <a:ext cx="683100" cy="1178481"/>
                <a:chOff x="7343998" y="4088677"/>
                <a:chExt cx="990293" cy="1708449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7343998" y="4088677"/>
                  <a:ext cx="990293" cy="1701643"/>
                  <a:chOff x="7343998" y="4088677"/>
                  <a:chExt cx="990293" cy="1701643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7343998" y="4088677"/>
                    <a:ext cx="990293" cy="990293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7778423" y="4523102"/>
                    <a:ext cx="121444" cy="12144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 rot="5400000">
                    <a:off x="7482940" y="5389103"/>
                    <a:ext cx="711348" cy="91086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圆角矩形 61"/>
                  <p:cNvSpPr/>
                  <p:nvPr/>
                </p:nvSpPr>
                <p:spPr>
                  <a:xfrm>
                    <a:off x="7778423" y="5117626"/>
                    <a:ext cx="133995" cy="5728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7659584" y="5620306"/>
                  <a:ext cx="358060" cy="17682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3406158" y="1634582"/>
                <a:ext cx="3721190" cy="3721190"/>
                <a:chOff x="3406158" y="1634582"/>
                <a:chExt cx="3721190" cy="372119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3406158" y="1634582"/>
                  <a:ext cx="3721190" cy="3721190"/>
                </a:xfrm>
                <a:prstGeom prst="ellipse">
                  <a:avLst/>
                </a:prstGeom>
                <a:noFill/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6" name="直接连接符 55"/>
                <p:cNvCxnSpPr>
                  <a:stCxn id="60" idx="2"/>
                  <a:endCxn id="55" idx="0"/>
                </p:cNvCxnSpPr>
                <p:nvPr/>
              </p:nvCxnSpPr>
              <p:spPr>
                <a:xfrm flipV="1">
                  <a:off x="5266753" y="1634582"/>
                  <a:ext cx="0" cy="1818709"/>
                </a:xfrm>
                <a:prstGeom prst="line">
                  <a:avLst/>
                </a:prstGeom>
                <a:ln w="28575">
                  <a:prstDash val="solid"/>
                  <a:headEnd type="none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右箭头 15"/>
          <p:cNvSpPr/>
          <p:nvPr/>
        </p:nvSpPr>
        <p:spPr>
          <a:xfrm>
            <a:off x="5143326" y="3440912"/>
            <a:ext cx="574429" cy="16978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5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 rot="10800000">
            <a:off x="8379381" y="345369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 rot="5400000">
            <a:off x="8586409" y="345293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 rot="10800000">
            <a:off x="7470969" y="3454777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 rot="5400000">
            <a:off x="7677997" y="3454019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9112431" y="2064784"/>
            <a:ext cx="261176" cy="23834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35016" y="3464841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65395" y="1624262"/>
            <a:ext cx="3721190" cy="3721190"/>
            <a:chOff x="3406158" y="1634582"/>
            <a:chExt cx="3721190" cy="3721190"/>
          </a:xfrm>
        </p:grpSpPr>
        <p:grpSp>
          <p:nvGrpSpPr>
            <p:cNvPr id="53" name="组合 52"/>
            <p:cNvGrpSpPr/>
            <p:nvPr/>
          </p:nvGrpSpPr>
          <p:grpSpPr>
            <a:xfrm rot="5400000">
              <a:off x="4677512" y="2905937"/>
              <a:ext cx="683100" cy="1178481"/>
              <a:chOff x="7343998" y="4088677"/>
              <a:chExt cx="990293" cy="170844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7343998" y="4088677"/>
                <a:ext cx="990293" cy="990293"/>
                <a:chOff x="7343998" y="4088677"/>
                <a:chExt cx="990293" cy="990293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7343998" y="4088677"/>
                  <a:ext cx="990293" cy="990293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7778423" y="4523102"/>
                  <a:ext cx="121444" cy="121444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7659584" y="5620306"/>
                <a:ext cx="358060" cy="176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406158" y="1634582"/>
              <a:ext cx="3721190" cy="3721190"/>
              <a:chOff x="3406158" y="1634582"/>
              <a:chExt cx="3721190" cy="3721190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3406158" y="1634582"/>
                <a:ext cx="3721190" cy="3721190"/>
              </a:xfrm>
              <a:prstGeom prst="ellipse">
                <a:avLst/>
              </a:pr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>
                <a:stCxn id="60" idx="2"/>
              </p:cNvCxnSpPr>
              <p:nvPr/>
            </p:nvCxnSpPr>
            <p:spPr>
              <a:xfrm flipV="1">
                <a:off x="5266752" y="2194278"/>
                <a:ext cx="1117030" cy="1259014"/>
              </a:xfrm>
              <a:prstGeom prst="line">
                <a:avLst/>
              </a:prstGeom>
              <a:ln w="28575">
                <a:prstDash val="sysDash"/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椭圆 80"/>
          <p:cNvSpPr/>
          <p:nvPr/>
        </p:nvSpPr>
        <p:spPr>
          <a:xfrm>
            <a:off x="7163201" y="1624262"/>
            <a:ext cx="3721190" cy="3721190"/>
          </a:xfrm>
          <a:prstGeom prst="ellips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 rot="5400000">
            <a:off x="8682246" y="3127785"/>
            <a:ext cx="683100" cy="683100"/>
            <a:chOff x="7343998" y="4088677"/>
            <a:chExt cx="990293" cy="990293"/>
          </a:xfrm>
        </p:grpSpPr>
        <p:sp>
          <p:nvSpPr>
            <p:cNvPr id="85" name="椭圆 84"/>
            <p:cNvSpPr/>
            <p:nvPr/>
          </p:nvSpPr>
          <p:spPr>
            <a:xfrm>
              <a:off x="7343998" y="4088677"/>
              <a:ext cx="990293" cy="99029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778423" y="4523102"/>
              <a:ext cx="121444" cy="121444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 rot="5400000">
            <a:off x="8342136" y="3446553"/>
            <a:ext cx="98997" cy="45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>
            <a:stCxn id="86" idx="2"/>
          </p:cNvCxnSpPr>
          <p:nvPr/>
        </p:nvCxnSpPr>
        <p:spPr>
          <a:xfrm flipV="1">
            <a:off x="9023796" y="2183958"/>
            <a:ext cx="219223" cy="12434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075136" y="1624262"/>
            <a:ext cx="4167883" cy="3721190"/>
            <a:chOff x="4422940" y="1642495"/>
            <a:chExt cx="4167883" cy="3721190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5941985" y="3146018"/>
              <a:ext cx="683100" cy="683100"/>
              <a:chOff x="7343998" y="4088677"/>
              <a:chExt cx="990293" cy="990293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7343998" y="4088677"/>
                <a:ext cx="990293" cy="99029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778423" y="4523102"/>
                <a:ext cx="121444" cy="121444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4422940" y="1642495"/>
              <a:ext cx="3721190" cy="3721190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93" idx="1"/>
            </p:cNvCxnSpPr>
            <p:nvPr/>
          </p:nvCxnSpPr>
          <p:spPr>
            <a:xfrm flipV="1">
              <a:off x="6313153" y="2198937"/>
              <a:ext cx="2277670" cy="1259014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16910"/>
              </p:ext>
            </p:extLst>
          </p:nvPr>
        </p:nvGraphicFramePr>
        <p:xfrm>
          <a:off x="6795322" y="3783902"/>
          <a:ext cx="356102" cy="35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3" imgW="228600" imgH="228600" progId="Equation.DSMT4">
                  <p:embed/>
                </p:oleObj>
              </mc:Choice>
              <mc:Fallback>
                <p:oleObj name="Equation" r:id="rId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95322" y="3783902"/>
                        <a:ext cx="356102" cy="35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26562"/>
              </p:ext>
            </p:extLst>
          </p:nvPr>
        </p:nvGraphicFramePr>
        <p:xfrm>
          <a:off x="8016875" y="3811588"/>
          <a:ext cx="2174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75" y="3811588"/>
                        <a:ext cx="217488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56410"/>
              </p:ext>
            </p:extLst>
          </p:nvPr>
        </p:nvGraphicFramePr>
        <p:xfrm>
          <a:off x="9018588" y="3843338"/>
          <a:ext cx="138112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8588" y="3843338"/>
                        <a:ext cx="138112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矩形 99"/>
          <p:cNvSpPr/>
          <p:nvPr/>
        </p:nvSpPr>
        <p:spPr>
          <a:xfrm rot="10800000">
            <a:off x="6286951" y="3451399"/>
            <a:ext cx="299665" cy="4571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 rot="5400000">
            <a:off x="6493979" y="3450641"/>
            <a:ext cx="92429" cy="395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7791</TotalTime>
  <Words>155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kyc</dc:creator>
  <cp:lastModifiedBy>kyc</cp:lastModifiedBy>
  <cp:revision>60</cp:revision>
  <dcterms:created xsi:type="dcterms:W3CDTF">2019-01-04T13:24:18Z</dcterms:created>
  <dcterms:modified xsi:type="dcterms:W3CDTF">2019-01-15T12:56:03Z</dcterms:modified>
</cp:coreProperties>
</file>