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2126011" y="4725112"/>
            <a:ext cx="683100" cy="1277146"/>
            <a:chOff x="7343998" y="4088677"/>
            <a:chExt cx="990293" cy="1851485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4655148" y="2883571"/>
            <a:ext cx="683100" cy="1528010"/>
            <a:chOff x="7343998" y="4088677"/>
            <a:chExt cx="990293" cy="2215163"/>
          </a:xfrm>
        </p:grpSpPr>
        <p:grpSp>
          <p:nvGrpSpPr>
            <p:cNvPr id="22" name="组合 21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5922495" y="1624262"/>
            <a:ext cx="4700126" cy="3746815"/>
            <a:chOff x="5652922" y="1624262"/>
            <a:chExt cx="4700126" cy="3746815"/>
          </a:xfrm>
        </p:grpSpPr>
        <p:sp>
          <p:nvSpPr>
            <p:cNvPr id="47" name="椭圆 46"/>
            <p:cNvSpPr/>
            <p:nvPr/>
          </p:nvSpPr>
          <p:spPr>
            <a:xfrm>
              <a:off x="6143608" y="1642550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7322543" y="3464841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60" idx="1"/>
            </p:cNvCxnSpPr>
            <p:nvPr/>
          </p:nvCxnSpPr>
          <p:spPr>
            <a:xfrm flipV="1">
              <a:off x="7543134" y="1944134"/>
              <a:ext cx="1462763" cy="1511106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6631858" y="1649887"/>
              <a:ext cx="3721190" cy="3721190"/>
              <a:chOff x="4422940" y="1642495"/>
              <a:chExt cx="3721190" cy="3721190"/>
            </a:xfrm>
          </p:grpSpPr>
          <p:sp>
            <p:nvSpPr>
              <p:cNvPr id="42" name="矩形 41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60" idx="0"/>
              </p:cNvCxnSpPr>
              <p:nvPr/>
            </p:nvCxnSpPr>
            <p:spPr>
              <a:xfrm flipV="1">
                <a:off x="5346484" y="3056650"/>
                <a:ext cx="2750648" cy="420816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5652922" y="1624262"/>
              <a:ext cx="3721190" cy="3721190"/>
              <a:chOff x="3406158" y="1634582"/>
              <a:chExt cx="3721190" cy="3721190"/>
            </a:xfrm>
          </p:grpSpPr>
          <p:grpSp>
            <p:nvGrpSpPr>
              <p:cNvPr id="53" name="组合 52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>
                  <a:stCxn id="60" idx="2"/>
                  <a:endCxn id="55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右箭头 15"/>
          <p:cNvSpPr/>
          <p:nvPr/>
        </p:nvSpPr>
        <p:spPr>
          <a:xfrm>
            <a:off x="5143326" y="3440912"/>
            <a:ext cx="574429" cy="1697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 rot="10800000">
            <a:off x="8379381" y="345369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8586409" y="345293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10800000">
            <a:off x="7470969" y="345477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rot="5400000">
            <a:off x="7677997" y="345401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9112431" y="2064784"/>
            <a:ext cx="261176" cy="23834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35016" y="3464841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65395" y="1624262"/>
            <a:ext cx="3721190" cy="3721190"/>
            <a:chOff x="3406158" y="1634582"/>
            <a:chExt cx="3721190" cy="372119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60" idx="2"/>
              </p:cNvCxnSpPr>
              <p:nvPr/>
            </p:nvCxnSpPr>
            <p:spPr>
              <a:xfrm flipV="1">
                <a:off x="5266752" y="2194278"/>
                <a:ext cx="1117030" cy="1259014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椭圆 80"/>
          <p:cNvSpPr/>
          <p:nvPr/>
        </p:nvSpPr>
        <p:spPr>
          <a:xfrm>
            <a:off x="7163201" y="1624262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 rot="5400000">
            <a:off x="8682246" y="3127785"/>
            <a:ext cx="683100" cy="683100"/>
            <a:chOff x="7343998" y="4088677"/>
            <a:chExt cx="990293" cy="990293"/>
          </a:xfrm>
        </p:grpSpPr>
        <p:sp>
          <p:nvSpPr>
            <p:cNvPr id="85" name="椭圆 84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8342136" y="3446553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6" idx="2"/>
          </p:cNvCxnSpPr>
          <p:nvPr/>
        </p:nvCxnSpPr>
        <p:spPr>
          <a:xfrm flipV="1">
            <a:off x="9023796" y="2183958"/>
            <a:ext cx="219223" cy="12434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75136" y="1624262"/>
            <a:ext cx="4167883" cy="3721190"/>
            <a:chOff x="4422940" y="1642495"/>
            <a:chExt cx="4167883" cy="3721190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3" idx="1"/>
            </p:cNvCxnSpPr>
            <p:nvPr/>
          </p:nvCxnSpPr>
          <p:spPr>
            <a:xfrm flipV="1">
              <a:off x="6313153" y="2198937"/>
              <a:ext cx="2277670" cy="125901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6910"/>
              </p:ext>
            </p:extLst>
          </p:nvPr>
        </p:nvGraphicFramePr>
        <p:xfrm>
          <a:off x="6795322" y="3783902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5322" y="3783902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6562"/>
              </p:ext>
            </p:extLst>
          </p:nvPr>
        </p:nvGraphicFramePr>
        <p:xfrm>
          <a:off x="8016875" y="3811588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75" y="3811588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56410"/>
              </p:ext>
            </p:extLst>
          </p:nvPr>
        </p:nvGraphicFramePr>
        <p:xfrm>
          <a:off x="9018588" y="3843338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588" y="3843338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/>
          <p:cNvSpPr/>
          <p:nvPr/>
        </p:nvSpPr>
        <p:spPr>
          <a:xfrm rot="10800000">
            <a:off x="6286951" y="3451399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6493979" y="3450641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5400000">
            <a:off x="2821115" y="4514753"/>
            <a:ext cx="569776" cy="1065272"/>
            <a:chOff x="7343998" y="4088677"/>
            <a:chExt cx="990293" cy="1851485"/>
          </a:xfrm>
        </p:grpSpPr>
        <p:grpSp>
          <p:nvGrpSpPr>
            <p:cNvPr id="64" name="组合 63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829487" y="0"/>
            <a:ext cx="5976221" cy="2161540"/>
            <a:chOff x="-829485" y="1242060"/>
            <a:chExt cx="5976221" cy="2161540"/>
          </a:xfrm>
        </p:grpSpPr>
        <p:sp>
          <p:nvSpPr>
            <p:cNvPr id="4" name="椭圆 3"/>
            <p:cNvSpPr/>
            <p:nvPr/>
          </p:nvSpPr>
          <p:spPr>
            <a:xfrm>
              <a:off x="546100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573368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600636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04963"/>
                </p:ext>
              </p:extLst>
            </p:nvPr>
          </p:nvGraphicFramePr>
          <p:xfrm>
            <a:off x="700087" y="2953543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0087" y="2953543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71718"/>
                </p:ext>
              </p:extLst>
            </p:nvPr>
          </p:nvGraphicFramePr>
          <p:xfrm>
            <a:off x="2717800" y="2952750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17800" y="2952750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413634"/>
                </p:ext>
              </p:extLst>
            </p:nvPr>
          </p:nvGraphicFramePr>
          <p:xfrm>
            <a:off x="4745038" y="2952750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5038" y="2952750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椭圆 41"/>
            <p:cNvSpPr/>
            <p:nvPr/>
          </p:nvSpPr>
          <p:spPr>
            <a:xfrm>
              <a:off x="4600636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095859"/>
                </p:ext>
              </p:extLst>
            </p:nvPr>
          </p:nvGraphicFramePr>
          <p:xfrm>
            <a:off x="4745038" y="1338263"/>
            <a:ext cx="2571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5038" y="1338263"/>
                          <a:ext cx="2571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椭圆 43"/>
            <p:cNvSpPr/>
            <p:nvPr/>
          </p:nvSpPr>
          <p:spPr>
            <a:xfrm>
              <a:off x="2573368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112349"/>
                </p:ext>
              </p:extLst>
            </p:nvPr>
          </p:nvGraphicFramePr>
          <p:xfrm>
            <a:off x="2717800" y="1338263"/>
            <a:ext cx="25876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17800" y="1338263"/>
                          <a:ext cx="25876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-829485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5" idx="6"/>
              <a:endCxn id="4" idx="2"/>
            </p:cNvCxnSpPr>
            <p:nvPr/>
          </p:nvCxnSpPr>
          <p:spPr>
            <a:xfrm>
              <a:off x="-732678" y="3130547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37" idx="2"/>
            </p:cNvCxnSpPr>
            <p:nvPr/>
          </p:nvCxnSpPr>
          <p:spPr>
            <a:xfrm>
              <a:off x="1092200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7" idx="6"/>
              <a:endCxn id="38" idx="2"/>
            </p:cNvCxnSpPr>
            <p:nvPr/>
          </p:nvCxnSpPr>
          <p:spPr>
            <a:xfrm>
              <a:off x="3119468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8" idx="0"/>
              <a:endCxn id="42" idx="4"/>
            </p:cNvCxnSpPr>
            <p:nvPr/>
          </p:nvCxnSpPr>
          <p:spPr>
            <a:xfrm flipV="1">
              <a:off x="4873686" y="1788160"/>
              <a:ext cx="0" cy="1069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42" idx="2"/>
              <a:endCxn id="44" idx="6"/>
            </p:cNvCxnSpPr>
            <p:nvPr/>
          </p:nvCxnSpPr>
          <p:spPr>
            <a:xfrm flipH="1">
              <a:off x="3119468" y="151511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4" idx="4"/>
              <a:endCxn id="37" idx="0"/>
            </p:cNvCxnSpPr>
            <p:nvPr/>
          </p:nvCxnSpPr>
          <p:spPr>
            <a:xfrm>
              <a:off x="2846418" y="1788160"/>
              <a:ext cx="0" cy="10693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784380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11648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825281" y="2274426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811647" y="146670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798013" y="2274425"/>
              <a:ext cx="96807" cy="96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5400000">
            <a:off x="4107797" y="4514753"/>
            <a:ext cx="569776" cy="1065272"/>
            <a:chOff x="7343998" y="4088677"/>
            <a:chExt cx="990293" cy="1851485"/>
          </a:xfrm>
        </p:grpSpPr>
        <p:grpSp>
          <p:nvGrpSpPr>
            <p:cNvPr id="97" name="组合 9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5394483" y="4514753"/>
            <a:ext cx="569776" cy="1065272"/>
            <a:chOff x="7343998" y="4088677"/>
            <a:chExt cx="990293" cy="185148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5400000">
            <a:off x="6659909" y="4514753"/>
            <a:ext cx="569776" cy="1065272"/>
            <a:chOff x="7343998" y="4088677"/>
            <a:chExt cx="990293" cy="1851485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5400000">
            <a:off x="7946595" y="4514753"/>
            <a:ext cx="569776" cy="1065272"/>
            <a:chOff x="7343998" y="4088677"/>
            <a:chExt cx="990293" cy="1851485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矩形 173"/>
          <p:cNvSpPr/>
          <p:nvPr/>
        </p:nvSpPr>
        <p:spPr>
          <a:xfrm>
            <a:off x="10110576" y="1601620"/>
            <a:ext cx="790275" cy="30240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同侧圆角矩形 174"/>
          <p:cNvSpPr/>
          <p:nvPr/>
        </p:nvSpPr>
        <p:spPr>
          <a:xfrm>
            <a:off x="10090891" y="1904022"/>
            <a:ext cx="829646" cy="151835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同侧圆角矩形 175"/>
          <p:cNvSpPr/>
          <p:nvPr/>
        </p:nvSpPr>
        <p:spPr>
          <a:xfrm>
            <a:off x="10090891" y="1484692"/>
            <a:ext cx="829646" cy="116928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0435153" y="1685950"/>
            <a:ext cx="102817" cy="10281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>
          <a:xfrm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V="1"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10537970" y="1737359"/>
            <a:ext cx="8053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0"/>
          </p:cNvCxnSpPr>
          <p:nvPr/>
        </p:nvCxnSpPr>
        <p:spPr>
          <a:xfrm flipV="1">
            <a:off x="10486562" y="972626"/>
            <a:ext cx="3876" cy="71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9399597" y="1962486"/>
            <a:ext cx="691294" cy="56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957419" y="1685950"/>
            <a:ext cx="651170" cy="48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>
            <a:off x="10012060" y="1945008"/>
            <a:ext cx="38707" cy="86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11336911" y="1601620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357336" y="691141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062844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090112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7117380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9" name="对象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96024"/>
              </p:ext>
            </p:extLst>
          </p:nvPr>
        </p:nvGraphicFramePr>
        <p:xfrm>
          <a:off x="3216831" y="3422173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831" y="3422173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86212"/>
              </p:ext>
            </p:extLst>
          </p:nvPr>
        </p:nvGraphicFramePr>
        <p:xfrm>
          <a:off x="5234544" y="3421380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544" y="3421380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05361"/>
              </p:ext>
            </p:extLst>
          </p:nvPr>
        </p:nvGraphicFramePr>
        <p:xfrm>
          <a:off x="7261782" y="3421380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1782" y="3421380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椭圆 215"/>
          <p:cNvSpPr/>
          <p:nvPr/>
        </p:nvSpPr>
        <p:spPr>
          <a:xfrm>
            <a:off x="1687259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连接符 216"/>
          <p:cNvCxnSpPr>
            <a:stCxn id="216" idx="6"/>
            <a:endCxn id="206" idx="2"/>
          </p:cNvCxnSpPr>
          <p:nvPr/>
        </p:nvCxnSpPr>
        <p:spPr>
          <a:xfrm>
            <a:off x="1784066" y="3599177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06" idx="6"/>
            <a:endCxn id="207" idx="2"/>
          </p:cNvCxnSpPr>
          <p:nvPr/>
        </p:nvCxnSpPr>
        <p:spPr>
          <a:xfrm>
            <a:off x="3608944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7" idx="6"/>
            <a:endCxn id="208" idx="2"/>
          </p:cNvCxnSpPr>
          <p:nvPr/>
        </p:nvCxnSpPr>
        <p:spPr>
          <a:xfrm>
            <a:off x="5636212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4301124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328392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4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8273" y="1666533"/>
            <a:ext cx="1605862" cy="747358"/>
            <a:chOff x="8957419" y="1178087"/>
            <a:chExt cx="2133732" cy="993025"/>
          </a:xfrm>
        </p:grpSpPr>
        <p:sp>
          <p:nvSpPr>
            <p:cNvPr id="19" name="矩形 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同侧圆角矩形 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19953" y="1666533"/>
            <a:ext cx="1605862" cy="747358"/>
            <a:chOff x="8957419" y="1178087"/>
            <a:chExt cx="2133732" cy="993025"/>
          </a:xfrm>
        </p:grpSpPr>
        <p:sp>
          <p:nvSpPr>
            <p:cNvPr id="35" name="矩形 3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同侧圆角矩形 3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11392" y="1666533"/>
            <a:ext cx="1605862" cy="747358"/>
            <a:chOff x="8957419" y="1178087"/>
            <a:chExt cx="2133732" cy="993025"/>
          </a:xfrm>
        </p:grpSpPr>
        <p:sp>
          <p:nvSpPr>
            <p:cNvPr id="47" name="矩形 4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23072" y="1666533"/>
            <a:ext cx="1605862" cy="747358"/>
            <a:chOff x="8957419" y="1178087"/>
            <a:chExt cx="2133732" cy="993025"/>
          </a:xfrm>
        </p:grpSpPr>
        <p:sp>
          <p:nvSpPr>
            <p:cNvPr id="59" name="矩形 5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同侧圆角矩形 6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122785" y="1666533"/>
            <a:ext cx="1605862" cy="747358"/>
            <a:chOff x="8957419" y="1178087"/>
            <a:chExt cx="2133732" cy="993025"/>
          </a:xfrm>
        </p:grpSpPr>
        <p:sp>
          <p:nvSpPr>
            <p:cNvPr id="83" name="矩形 8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同侧圆角矩形 8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同侧圆角矩形 8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1789677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816945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844213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27979"/>
              </p:ext>
            </p:extLst>
          </p:nvPr>
        </p:nvGraphicFramePr>
        <p:xfrm>
          <a:off x="1943664" y="591476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664" y="591476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32472"/>
              </p:ext>
            </p:extLst>
          </p:nvPr>
        </p:nvGraphicFramePr>
        <p:xfrm>
          <a:off x="3961377" y="590683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1377" y="590683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01809"/>
              </p:ext>
            </p:extLst>
          </p:nvPr>
        </p:nvGraphicFramePr>
        <p:xfrm>
          <a:off x="5988615" y="590683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615" y="590683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椭圆 99"/>
          <p:cNvSpPr/>
          <p:nvPr/>
        </p:nvSpPr>
        <p:spPr>
          <a:xfrm>
            <a:off x="414092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6"/>
            <a:endCxn id="94" idx="2"/>
          </p:cNvCxnSpPr>
          <p:nvPr/>
        </p:nvCxnSpPr>
        <p:spPr>
          <a:xfrm>
            <a:off x="510899" y="768480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6"/>
            <a:endCxn id="95" idx="2"/>
          </p:cNvCxnSpPr>
          <p:nvPr/>
        </p:nvCxnSpPr>
        <p:spPr>
          <a:xfrm>
            <a:off x="2335777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5" idx="6"/>
            <a:endCxn id="96" idx="2"/>
          </p:cNvCxnSpPr>
          <p:nvPr/>
        </p:nvCxnSpPr>
        <p:spPr>
          <a:xfrm>
            <a:off x="4363045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3027957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055225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806449" y="4693997"/>
            <a:ext cx="1605862" cy="747358"/>
            <a:chOff x="8957419" y="1178087"/>
            <a:chExt cx="2133732" cy="993025"/>
          </a:xfrm>
        </p:grpSpPr>
        <p:sp>
          <p:nvSpPr>
            <p:cNvPr id="107" name="矩形 1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同侧圆角矩形 1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21272942">
            <a:off x="2847236" y="4645383"/>
            <a:ext cx="1605862" cy="747358"/>
            <a:chOff x="8957419" y="1178087"/>
            <a:chExt cx="2133732" cy="993025"/>
          </a:xfrm>
        </p:grpSpPr>
        <p:sp>
          <p:nvSpPr>
            <p:cNvPr id="119" name="矩形 1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同侧圆角矩形 1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rot="638779">
            <a:off x="4987065" y="4612305"/>
            <a:ext cx="1605862" cy="747358"/>
            <a:chOff x="8957419" y="1178087"/>
            <a:chExt cx="2133732" cy="993025"/>
          </a:xfrm>
        </p:grpSpPr>
        <p:sp>
          <p:nvSpPr>
            <p:cNvPr id="131" name="矩形 130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同侧圆角矩形 131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同侧圆角矩形 132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4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 rot="21168784">
            <a:off x="6941968" y="4765814"/>
            <a:ext cx="1605862" cy="747358"/>
            <a:chOff x="8957419" y="1178087"/>
            <a:chExt cx="2133732" cy="993025"/>
          </a:xfrm>
        </p:grpSpPr>
        <p:sp>
          <p:nvSpPr>
            <p:cNvPr id="143" name="矩形 14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同侧圆角矩形 14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120961" y="4693997"/>
            <a:ext cx="1605862" cy="747358"/>
            <a:chOff x="8957419" y="1178087"/>
            <a:chExt cx="2133732" cy="993025"/>
          </a:xfrm>
        </p:grpSpPr>
        <p:sp>
          <p:nvSpPr>
            <p:cNvPr id="155" name="矩形 15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同侧圆角矩形 15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同侧圆角矩形 15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矩形 16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椭圆 165"/>
          <p:cNvSpPr/>
          <p:nvPr/>
        </p:nvSpPr>
        <p:spPr>
          <a:xfrm>
            <a:off x="1778323" y="3200404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3805591" y="3200404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832859" y="3200404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44316"/>
              </p:ext>
            </p:extLst>
          </p:nvPr>
        </p:nvGraphicFramePr>
        <p:xfrm>
          <a:off x="1932310" y="3296447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310" y="3296447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46032"/>
              </p:ext>
            </p:extLst>
          </p:nvPr>
        </p:nvGraphicFramePr>
        <p:xfrm>
          <a:off x="3950023" y="3295654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0023" y="3295654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73419"/>
              </p:ext>
            </p:extLst>
          </p:nvPr>
        </p:nvGraphicFramePr>
        <p:xfrm>
          <a:off x="5977261" y="3295654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7261" y="3295654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椭圆 171"/>
          <p:cNvSpPr/>
          <p:nvPr/>
        </p:nvSpPr>
        <p:spPr>
          <a:xfrm>
            <a:off x="402738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/>
          <p:cNvCxnSpPr>
            <a:stCxn id="172" idx="6"/>
            <a:endCxn id="166" idx="2"/>
          </p:cNvCxnSpPr>
          <p:nvPr/>
        </p:nvCxnSpPr>
        <p:spPr>
          <a:xfrm>
            <a:off x="499545" y="3473451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6" idx="6"/>
            <a:endCxn id="167" idx="2"/>
          </p:cNvCxnSpPr>
          <p:nvPr/>
        </p:nvCxnSpPr>
        <p:spPr>
          <a:xfrm>
            <a:off x="2324423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7" idx="6"/>
            <a:endCxn id="168" idx="2"/>
          </p:cNvCxnSpPr>
          <p:nvPr/>
        </p:nvCxnSpPr>
        <p:spPr>
          <a:xfrm>
            <a:off x="4351691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3016603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3871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>
          <a:xfrm>
            <a:off x="6388849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7081029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7879906" y="3203805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2158"/>
              </p:ext>
            </p:extLst>
          </p:nvPr>
        </p:nvGraphicFramePr>
        <p:xfrm>
          <a:off x="8024308" y="3299055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24308" y="3299055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直接连接符 182"/>
          <p:cNvCxnSpPr/>
          <p:nvPr/>
        </p:nvCxnSpPr>
        <p:spPr>
          <a:xfrm>
            <a:off x="8433523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9125703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9907174" y="3209419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52360"/>
              </p:ext>
            </p:extLst>
          </p:nvPr>
        </p:nvGraphicFramePr>
        <p:xfrm>
          <a:off x="10051576" y="3304669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51576" y="3304669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1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26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23</cp:revision>
  <dcterms:created xsi:type="dcterms:W3CDTF">2019-01-04T13:24:18Z</dcterms:created>
  <dcterms:modified xsi:type="dcterms:W3CDTF">2019-01-08T12:32:35Z</dcterms:modified>
</cp:coreProperties>
</file>