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6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01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18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59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57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11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88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07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8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72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78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22A92-2D1C-4458-BB57-15CBEADCC15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33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10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wmf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68746" y="5070660"/>
            <a:ext cx="6067425" cy="476250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 flipV="1">
            <a:off x="4203772" y="1991879"/>
            <a:ext cx="8627" cy="1742536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212399" y="3737380"/>
            <a:ext cx="1722407" cy="0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429192" y="3734415"/>
            <a:ext cx="774580" cy="893104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700655" y="4317956"/>
            <a:ext cx="1238250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943667" y="3734415"/>
            <a:ext cx="509588" cy="583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4938905" y="2803481"/>
            <a:ext cx="0" cy="15144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212399" y="3734415"/>
            <a:ext cx="726506" cy="58354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4210466" y="2803480"/>
            <a:ext cx="695101" cy="93093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4910554" y="2730559"/>
            <a:ext cx="76425" cy="89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/>
          <p:cNvSpPr/>
          <p:nvPr/>
        </p:nvSpPr>
        <p:spPr>
          <a:xfrm rot="2777221">
            <a:off x="4150286" y="3613151"/>
            <a:ext cx="400050" cy="317500"/>
          </a:xfrm>
          <a:prstGeom prst="arc">
            <a:avLst>
              <a:gd name="adj1" fmla="val 18049270"/>
              <a:gd name="adj2" fmla="val 529840"/>
            </a:avLst>
          </a:prstGeom>
          <a:noFill/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4328361" y="3548812"/>
            <a:ext cx="72385" cy="283369"/>
          </a:xfrm>
          <a:custGeom>
            <a:avLst/>
            <a:gdLst>
              <a:gd name="connsiteX0" fmla="*/ 30957 w 112340"/>
              <a:gd name="connsiteY0" fmla="*/ 0 h 323850"/>
              <a:gd name="connsiteX1" fmla="*/ 111919 w 112340"/>
              <a:gd name="connsiteY1" fmla="*/ 176213 h 323850"/>
              <a:gd name="connsiteX2" fmla="*/ 0 w 112340"/>
              <a:gd name="connsiteY2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340" h="323850">
                <a:moveTo>
                  <a:pt x="30957" y="0"/>
                </a:moveTo>
                <a:cubicBezTo>
                  <a:pt x="74018" y="61119"/>
                  <a:pt x="117079" y="122238"/>
                  <a:pt x="111919" y="176213"/>
                </a:cubicBezTo>
                <a:cubicBezTo>
                  <a:pt x="106759" y="230188"/>
                  <a:pt x="38894" y="286147"/>
                  <a:pt x="0" y="32385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819967" y="3734415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66858" y="1700109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207205" y="4627519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361292" y="2931473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832079"/>
              </p:ext>
            </p:extLst>
          </p:nvPr>
        </p:nvGraphicFramePr>
        <p:xfrm>
          <a:off x="4407440" y="3517617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4" imgW="152280" imgH="139680" progId="Equation.DSMT4">
                  <p:embed/>
                </p:oleObj>
              </mc:Choice>
              <mc:Fallback>
                <p:oleObj name="Equation" r:id="rId4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07440" y="3517617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927501"/>
              </p:ext>
            </p:extLst>
          </p:nvPr>
        </p:nvGraphicFramePr>
        <p:xfrm>
          <a:off x="4535711" y="3796664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6" imgW="152280" imgH="139680" progId="Equation.DSMT4">
                  <p:embed/>
                </p:oleObj>
              </mc:Choice>
              <mc:Fallback>
                <p:oleObj name="Equation" r:id="rId6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35711" y="3796664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矩形 33"/>
          <p:cNvSpPr/>
          <p:nvPr/>
        </p:nvSpPr>
        <p:spPr>
          <a:xfrm>
            <a:off x="7386638" y="2266950"/>
            <a:ext cx="933450" cy="35718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同侧圆角矩形 34"/>
          <p:cNvSpPr/>
          <p:nvPr/>
        </p:nvSpPr>
        <p:spPr>
          <a:xfrm>
            <a:off x="7363386" y="2624138"/>
            <a:ext cx="979953" cy="179343"/>
          </a:xfrm>
          <a:prstGeom prst="round2Same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同侧圆角矩形 35"/>
          <p:cNvSpPr/>
          <p:nvPr/>
        </p:nvSpPr>
        <p:spPr>
          <a:xfrm>
            <a:off x="7363386" y="2128838"/>
            <a:ext cx="979953" cy="138112"/>
          </a:xfrm>
          <a:prstGeom prst="round2Same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7770019" y="2366558"/>
            <a:ext cx="121444" cy="121444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805738" y="2403086"/>
            <a:ext cx="50006" cy="5198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7805738" y="2403086"/>
            <a:ext cx="50006" cy="5198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7891463" y="2427280"/>
            <a:ext cx="9513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7" idx="0"/>
          </p:cNvCxnSpPr>
          <p:nvPr/>
        </p:nvCxnSpPr>
        <p:spPr>
          <a:xfrm flipV="1">
            <a:off x="7830741" y="1524000"/>
            <a:ext cx="4578" cy="84255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546850" y="2693194"/>
            <a:ext cx="816536" cy="6708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024563" y="2366558"/>
            <a:ext cx="769143" cy="573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7270274" y="2672550"/>
            <a:ext cx="45719" cy="10239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/>
          <p:cNvCxnSpPr>
            <a:stCxn id="37" idx="6"/>
          </p:cNvCxnSpPr>
          <p:nvPr/>
        </p:nvCxnSpPr>
        <p:spPr>
          <a:xfrm flipV="1">
            <a:off x="7891463" y="2147292"/>
            <a:ext cx="951306" cy="27998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7" idx="6"/>
          </p:cNvCxnSpPr>
          <p:nvPr/>
        </p:nvCxnSpPr>
        <p:spPr>
          <a:xfrm>
            <a:off x="7891463" y="2427280"/>
            <a:ext cx="951306" cy="24527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8835149" y="2266950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678103" y="1191518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508603"/>
              </p:ext>
            </p:extLst>
          </p:nvPr>
        </p:nvGraphicFramePr>
        <p:xfrm>
          <a:off x="8590021" y="2244272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8" imgW="152280" imgH="139680" progId="Equation.DSMT4">
                  <p:embed/>
                </p:oleObj>
              </mc:Choice>
              <mc:Fallback>
                <p:oleObj name="Equation" r:id="rId8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90021" y="2244272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弧形 67"/>
          <p:cNvSpPr/>
          <p:nvPr/>
        </p:nvSpPr>
        <p:spPr>
          <a:xfrm rot="2777221">
            <a:off x="8183796" y="2155371"/>
            <a:ext cx="400050" cy="317500"/>
          </a:xfrm>
          <a:prstGeom prst="arc">
            <a:avLst>
              <a:gd name="adj1" fmla="val 17234512"/>
              <a:gd name="adj2" fmla="val 20808516"/>
            </a:avLst>
          </a:prstGeom>
          <a:noFill/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7343998" y="4088677"/>
            <a:ext cx="990293" cy="990293"/>
          </a:xfrm>
          <a:prstGeom prst="ellips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778423" y="4523102"/>
            <a:ext cx="121444" cy="121444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/>
          <p:nvPr/>
        </p:nvCxnSpPr>
        <p:spPr>
          <a:xfrm flipV="1">
            <a:off x="7837800" y="3680544"/>
            <a:ext cx="4578" cy="84255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7917657" y="4583823"/>
            <a:ext cx="9513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7699058" y="3372767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857292" y="4429934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 rot="5400000">
            <a:off x="7442349" y="5453698"/>
            <a:ext cx="816536" cy="6708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7471172" y="5730781"/>
            <a:ext cx="769143" cy="573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圆角矩形 76"/>
          <p:cNvSpPr/>
          <p:nvPr/>
        </p:nvSpPr>
        <p:spPr>
          <a:xfrm>
            <a:off x="7778423" y="5117626"/>
            <a:ext cx="133995" cy="5728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箭头连接符 77"/>
          <p:cNvCxnSpPr/>
          <p:nvPr/>
        </p:nvCxnSpPr>
        <p:spPr>
          <a:xfrm flipV="1">
            <a:off x="7891463" y="3834433"/>
            <a:ext cx="473916" cy="70097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弧形 79"/>
          <p:cNvSpPr/>
          <p:nvPr/>
        </p:nvSpPr>
        <p:spPr>
          <a:xfrm rot="367930">
            <a:off x="7752971" y="3949085"/>
            <a:ext cx="400050" cy="317500"/>
          </a:xfrm>
          <a:prstGeom prst="arc">
            <a:avLst>
              <a:gd name="adj1" fmla="val 14514680"/>
              <a:gd name="adj2" fmla="val 20808516"/>
            </a:avLst>
          </a:prstGeom>
          <a:noFill/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aphicFrame>
        <p:nvGraphicFramePr>
          <p:cNvPr id="81" name="对象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64480"/>
              </p:ext>
            </p:extLst>
          </p:nvPr>
        </p:nvGraphicFramePr>
        <p:xfrm>
          <a:off x="7987349" y="3803818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9" imgW="152280" imgH="139680" progId="Equation.DSMT4">
                  <p:embed/>
                </p:oleObj>
              </mc:Choice>
              <mc:Fallback>
                <p:oleObj name="Equation" r:id="rId9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87349" y="3803818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矩形 81"/>
          <p:cNvSpPr/>
          <p:nvPr/>
        </p:nvSpPr>
        <p:spPr>
          <a:xfrm>
            <a:off x="6399821" y="1047750"/>
            <a:ext cx="2834513" cy="21717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6409134" y="3363075"/>
            <a:ext cx="2834513" cy="253243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6470540" y="112833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侧视图</a:t>
            </a:r>
            <a:endParaRPr lang="zh-CN" altLang="en-US" sz="1200" dirty="0"/>
          </a:p>
        </p:txBody>
      </p:sp>
      <p:sp>
        <p:nvSpPr>
          <p:cNvPr id="85" name="文本框 84"/>
          <p:cNvSpPr txBox="1"/>
          <p:nvPr/>
        </p:nvSpPr>
        <p:spPr>
          <a:xfrm>
            <a:off x="6464598" y="34423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俯视图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645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2997463" y="915928"/>
            <a:ext cx="2826122" cy="3235187"/>
            <a:chOff x="2997463" y="915928"/>
            <a:chExt cx="2826122" cy="3235187"/>
          </a:xfrm>
        </p:grpSpPr>
        <p:cxnSp>
          <p:nvCxnSpPr>
            <p:cNvPr id="4" name="直接箭头连接符 3"/>
            <p:cNvCxnSpPr/>
            <p:nvPr/>
          </p:nvCxnSpPr>
          <p:spPr>
            <a:xfrm flipH="1" flipV="1">
              <a:off x="3994030" y="1207698"/>
              <a:ext cx="8627" cy="174253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4002657" y="2953199"/>
              <a:ext cx="172240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H="1">
              <a:off x="3219450" y="2950234"/>
              <a:ext cx="774580" cy="8931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3490913" y="3533775"/>
              <a:ext cx="123825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H="1">
              <a:off x="4733925" y="2950234"/>
              <a:ext cx="509588" cy="5835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4729163" y="2019300"/>
              <a:ext cx="0" cy="15144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002657" y="2950234"/>
              <a:ext cx="726506" cy="58354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4000724" y="2019299"/>
              <a:ext cx="695101" cy="93093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700812" y="1946378"/>
              <a:ext cx="76425" cy="89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弧形 12"/>
            <p:cNvSpPr/>
            <p:nvPr/>
          </p:nvSpPr>
          <p:spPr>
            <a:xfrm rot="2777221">
              <a:off x="3940544" y="2828970"/>
              <a:ext cx="400050" cy="317500"/>
            </a:xfrm>
            <a:prstGeom prst="arc">
              <a:avLst>
                <a:gd name="adj1" fmla="val 18049270"/>
                <a:gd name="adj2" fmla="val 529840"/>
              </a:avLst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118619" y="2764631"/>
              <a:ext cx="72385" cy="283369"/>
            </a:xfrm>
            <a:custGeom>
              <a:avLst/>
              <a:gdLst>
                <a:gd name="connsiteX0" fmla="*/ 30957 w 112340"/>
                <a:gd name="connsiteY0" fmla="*/ 0 h 323850"/>
                <a:gd name="connsiteX1" fmla="*/ 111919 w 112340"/>
                <a:gd name="connsiteY1" fmla="*/ 176213 h 323850"/>
                <a:gd name="connsiteX2" fmla="*/ 0 w 112340"/>
                <a:gd name="connsiteY2" fmla="*/ 32385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340" h="323850">
                  <a:moveTo>
                    <a:pt x="30957" y="0"/>
                  </a:moveTo>
                  <a:cubicBezTo>
                    <a:pt x="74018" y="61119"/>
                    <a:pt x="117079" y="122238"/>
                    <a:pt x="111919" y="176213"/>
                  </a:cubicBezTo>
                  <a:cubicBezTo>
                    <a:pt x="106759" y="230188"/>
                    <a:pt x="38894" y="286147"/>
                    <a:pt x="0" y="323850"/>
                  </a:cubicBezTo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610225" y="2950234"/>
              <a:ext cx="213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857116" y="915928"/>
              <a:ext cx="213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997463" y="3843338"/>
              <a:ext cx="213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151550" y="2147292"/>
              <a:ext cx="213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3325694"/>
                </p:ext>
              </p:extLst>
            </p:nvPr>
          </p:nvGraphicFramePr>
          <p:xfrm>
            <a:off x="4197698" y="2733436"/>
            <a:ext cx="1524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Equation" r:id="rId3" imgW="152280" imgH="139680" progId="Equation.DSMT4">
                    <p:embed/>
                  </p:oleObj>
                </mc:Choice>
                <mc:Fallback>
                  <p:oleObj name="Equation" r:id="rId3" imgW="1522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197698" y="2733436"/>
                          <a:ext cx="1524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0625622"/>
                </p:ext>
              </p:extLst>
            </p:nvPr>
          </p:nvGraphicFramePr>
          <p:xfrm>
            <a:off x="4325969" y="3012483"/>
            <a:ext cx="1524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Equation" r:id="rId5" imgW="152280" imgH="139680" progId="Equation.DSMT4">
                    <p:embed/>
                  </p:oleObj>
                </mc:Choice>
                <mc:Fallback>
                  <p:oleObj name="Equation" r:id="rId5" imgW="1522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325969" y="3012483"/>
                          <a:ext cx="1524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5096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4140391" y="1853941"/>
            <a:ext cx="5103255" cy="4449899"/>
            <a:chOff x="4140391" y="1853941"/>
            <a:chExt cx="5103255" cy="4449899"/>
          </a:xfrm>
        </p:grpSpPr>
        <p:grpSp>
          <p:nvGrpSpPr>
            <p:cNvPr id="55" name="组合 54"/>
            <p:cNvGrpSpPr/>
            <p:nvPr/>
          </p:nvGrpSpPr>
          <p:grpSpPr>
            <a:xfrm>
              <a:off x="4140391" y="1853941"/>
              <a:ext cx="5103255" cy="4449899"/>
              <a:chOff x="3215832" y="1047750"/>
              <a:chExt cx="6027815" cy="5256090"/>
            </a:xfrm>
          </p:grpSpPr>
          <p:cxnSp>
            <p:nvCxnSpPr>
              <p:cNvPr id="4" name="直接箭头连接符 3"/>
              <p:cNvCxnSpPr/>
              <p:nvPr/>
            </p:nvCxnSpPr>
            <p:spPr>
              <a:xfrm flipH="1" flipV="1">
                <a:off x="4203772" y="1991879"/>
                <a:ext cx="8627" cy="1742536"/>
              </a:xfrm>
              <a:prstGeom prst="straightConnector1">
                <a:avLst/>
              </a:prstGeom>
              <a:ln w="12700"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直接箭头连接符 4"/>
              <p:cNvCxnSpPr/>
              <p:nvPr/>
            </p:nvCxnSpPr>
            <p:spPr>
              <a:xfrm>
                <a:off x="4212399" y="3737380"/>
                <a:ext cx="1722407" cy="0"/>
              </a:xfrm>
              <a:prstGeom prst="straightConnector1">
                <a:avLst/>
              </a:prstGeom>
              <a:ln w="12700"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接箭头连接符 5"/>
              <p:cNvCxnSpPr/>
              <p:nvPr/>
            </p:nvCxnSpPr>
            <p:spPr>
              <a:xfrm flipH="1">
                <a:off x="3429192" y="3734415"/>
                <a:ext cx="774580" cy="893104"/>
              </a:xfrm>
              <a:prstGeom prst="straightConnector1">
                <a:avLst/>
              </a:prstGeom>
              <a:ln w="12700"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/>
              <p:nvPr/>
            </p:nvCxnSpPr>
            <p:spPr>
              <a:xfrm>
                <a:off x="3700655" y="4317956"/>
                <a:ext cx="123825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H="1">
                <a:off x="4943667" y="3734415"/>
                <a:ext cx="509588" cy="5835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 flipV="1">
                <a:off x="4938905" y="2803481"/>
                <a:ext cx="0" cy="15144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4212399" y="3734415"/>
                <a:ext cx="726506" cy="583541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4210466" y="2803480"/>
                <a:ext cx="695101" cy="930935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椭圆 11"/>
              <p:cNvSpPr/>
              <p:nvPr/>
            </p:nvSpPr>
            <p:spPr>
              <a:xfrm>
                <a:off x="4910554" y="2730559"/>
                <a:ext cx="76425" cy="89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弧形 12"/>
              <p:cNvSpPr/>
              <p:nvPr/>
            </p:nvSpPr>
            <p:spPr>
              <a:xfrm rot="2777221">
                <a:off x="4150286" y="3613151"/>
                <a:ext cx="400050" cy="317500"/>
              </a:xfrm>
              <a:prstGeom prst="arc">
                <a:avLst>
                  <a:gd name="adj1" fmla="val 18049270"/>
                  <a:gd name="adj2" fmla="val 529840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4328361" y="3548812"/>
                <a:ext cx="72385" cy="283369"/>
              </a:xfrm>
              <a:custGeom>
                <a:avLst/>
                <a:gdLst>
                  <a:gd name="connsiteX0" fmla="*/ 30957 w 112340"/>
                  <a:gd name="connsiteY0" fmla="*/ 0 h 323850"/>
                  <a:gd name="connsiteX1" fmla="*/ 111919 w 112340"/>
                  <a:gd name="connsiteY1" fmla="*/ 176213 h 323850"/>
                  <a:gd name="connsiteX2" fmla="*/ 0 w 112340"/>
                  <a:gd name="connsiteY2" fmla="*/ 32385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340" h="323850">
                    <a:moveTo>
                      <a:pt x="30957" y="0"/>
                    </a:moveTo>
                    <a:cubicBezTo>
                      <a:pt x="74018" y="61119"/>
                      <a:pt x="117079" y="122238"/>
                      <a:pt x="111919" y="176213"/>
                    </a:cubicBezTo>
                    <a:cubicBezTo>
                      <a:pt x="106759" y="230188"/>
                      <a:pt x="38894" y="286147"/>
                      <a:pt x="0" y="32385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50000"/>
                  </a:schemeClr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215832" y="4583822"/>
                <a:ext cx="21336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034349" y="1681137"/>
                <a:ext cx="21336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917884" y="3536606"/>
                <a:ext cx="21336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361292" y="2931473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9" name="对象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3169713"/>
                  </p:ext>
                </p:extLst>
              </p:nvPr>
            </p:nvGraphicFramePr>
            <p:xfrm>
              <a:off x="4407440" y="3517617"/>
              <a:ext cx="1524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2" name="Equation" r:id="rId3" imgW="152280" imgH="139680" progId="Equation.DSMT4">
                      <p:embed/>
                    </p:oleObj>
                  </mc:Choice>
                  <mc:Fallback>
                    <p:oleObj name="Equation" r:id="rId3" imgW="1522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407440" y="3517617"/>
                            <a:ext cx="152400" cy="139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对象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74846160"/>
                  </p:ext>
                </p:extLst>
              </p:nvPr>
            </p:nvGraphicFramePr>
            <p:xfrm>
              <a:off x="4535711" y="3796664"/>
              <a:ext cx="1524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3" name="Equation" r:id="rId5" imgW="152280" imgH="139680" progId="Equation.DSMT4">
                      <p:embed/>
                    </p:oleObj>
                  </mc:Choice>
                  <mc:Fallback>
                    <p:oleObj name="Equation" r:id="rId5" imgW="1522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535711" y="3796664"/>
                            <a:ext cx="152400" cy="139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矩形 20"/>
              <p:cNvSpPr/>
              <p:nvPr/>
            </p:nvSpPr>
            <p:spPr>
              <a:xfrm>
                <a:off x="7386638" y="2266950"/>
                <a:ext cx="933450" cy="357188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同侧圆角矩形 21"/>
              <p:cNvSpPr/>
              <p:nvPr/>
            </p:nvSpPr>
            <p:spPr>
              <a:xfrm>
                <a:off x="7363386" y="2624138"/>
                <a:ext cx="979953" cy="179343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同侧圆角矩形 22"/>
              <p:cNvSpPr/>
              <p:nvPr/>
            </p:nvSpPr>
            <p:spPr>
              <a:xfrm>
                <a:off x="7363386" y="2128838"/>
                <a:ext cx="979953" cy="138112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7770019" y="2366558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>
                <a:off x="7805738" y="2403086"/>
                <a:ext cx="50006" cy="51983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V="1">
                <a:off x="7805738" y="2403086"/>
                <a:ext cx="50006" cy="51983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>
                <a:off x="7891463" y="2427280"/>
                <a:ext cx="95130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>
                <a:stCxn id="24" idx="0"/>
              </p:cNvCxnSpPr>
              <p:nvPr/>
            </p:nvCxnSpPr>
            <p:spPr>
              <a:xfrm flipV="1">
                <a:off x="7830741" y="1524000"/>
                <a:ext cx="4578" cy="84255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6546850" y="2693194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024563" y="2366558"/>
                <a:ext cx="769143" cy="5730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7270274" y="2672550"/>
                <a:ext cx="45719" cy="102392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箭头连接符 31"/>
              <p:cNvCxnSpPr>
                <a:stCxn id="24" idx="6"/>
              </p:cNvCxnSpPr>
              <p:nvPr/>
            </p:nvCxnSpPr>
            <p:spPr>
              <a:xfrm flipV="1">
                <a:off x="7891463" y="2147292"/>
                <a:ext cx="951306" cy="2799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>
                <a:stCxn id="24" idx="6"/>
              </p:cNvCxnSpPr>
              <p:nvPr/>
            </p:nvCxnSpPr>
            <p:spPr>
              <a:xfrm>
                <a:off x="7891463" y="2427280"/>
                <a:ext cx="951306" cy="245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/>
            </p:nvSpPr>
            <p:spPr>
              <a:xfrm>
                <a:off x="8835149" y="2266950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7678103" y="1191518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36" name="对象 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97845146"/>
                  </p:ext>
                </p:extLst>
              </p:nvPr>
            </p:nvGraphicFramePr>
            <p:xfrm>
              <a:off x="8590021" y="2244272"/>
              <a:ext cx="1524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4" name="Equation" r:id="rId7" imgW="152280" imgH="139680" progId="Equation.DSMT4">
                      <p:embed/>
                    </p:oleObj>
                  </mc:Choice>
                  <mc:Fallback>
                    <p:oleObj name="Equation" r:id="rId7" imgW="1522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8590021" y="2244272"/>
                            <a:ext cx="152400" cy="139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" name="弧形 36"/>
              <p:cNvSpPr/>
              <p:nvPr/>
            </p:nvSpPr>
            <p:spPr>
              <a:xfrm rot="2777221">
                <a:off x="8183796" y="2155371"/>
                <a:ext cx="400050" cy="317500"/>
              </a:xfrm>
              <a:prstGeom prst="arc">
                <a:avLst>
                  <a:gd name="adj1" fmla="val 17234512"/>
                  <a:gd name="adj2" fmla="val 20808516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V="1">
                <a:off x="7837800" y="3680544"/>
                <a:ext cx="4578" cy="84255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>
                <a:off x="7917657" y="4583823"/>
                <a:ext cx="95130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/>
            </p:nvSpPr>
            <p:spPr>
              <a:xfrm>
                <a:off x="7699058" y="3372767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8857292" y="4429934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7471172" y="5730781"/>
                <a:ext cx="769143" cy="5730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" name="直接箭头连接符 46"/>
              <p:cNvCxnSpPr/>
              <p:nvPr/>
            </p:nvCxnSpPr>
            <p:spPr>
              <a:xfrm flipV="1">
                <a:off x="7891463" y="3834433"/>
                <a:ext cx="473916" cy="70097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/>
              <p:cNvSpPr/>
              <p:nvPr/>
            </p:nvSpPr>
            <p:spPr>
              <a:xfrm rot="367930">
                <a:off x="7752971" y="3949085"/>
                <a:ext cx="400050" cy="317500"/>
              </a:xfrm>
              <a:prstGeom prst="arc">
                <a:avLst>
                  <a:gd name="adj1" fmla="val 14514680"/>
                  <a:gd name="adj2" fmla="val 20808516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graphicFrame>
            <p:nvGraphicFramePr>
              <p:cNvPr id="49" name="对象 4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8739118"/>
                  </p:ext>
                </p:extLst>
              </p:nvPr>
            </p:nvGraphicFramePr>
            <p:xfrm>
              <a:off x="7987349" y="3803818"/>
              <a:ext cx="1524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5" name="Equation" r:id="rId8" imgW="152280" imgH="139680" progId="Equation.DSMT4">
                      <p:embed/>
                    </p:oleObj>
                  </mc:Choice>
                  <mc:Fallback>
                    <p:oleObj name="Equation" r:id="rId8" imgW="1522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7987349" y="3803818"/>
                            <a:ext cx="152400" cy="139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" name="矩形 49"/>
              <p:cNvSpPr/>
              <p:nvPr/>
            </p:nvSpPr>
            <p:spPr>
              <a:xfrm>
                <a:off x="6399821" y="1047750"/>
                <a:ext cx="2834513" cy="217170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409134" y="3363075"/>
                <a:ext cx="2834513" cy="2532432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6921001" y="195922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侧视图</a:t>
              </a:r>
              <a:endParaRPr lang="zh-CN" altLang="en-US" sz="1200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921002" y="390422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俯视图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264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69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24</Words>
  <Application>Microsoft Office PowerPoint</Application>
  <PresentationFormat>宽屏</PresentationFormat>
  <Paragraphs>24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Times New Roman</vt:lpstr>
      <vt:lpstr>Office 主题</vt:lpstr>
      <vt:lpstr>MathType 6.0 Equation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kyc</dc:creator>
  <cp:lastModifiedBy>kyc</cp:lastModifiedBy>
  <cp:revision>10</cp:revision>
  <dcterms:created xsi:type="dcterms:W3CDTF">2019-01-04T13:24:18Z</dcterms:created>
  <dcterms:modified xsi:type="dcterms:W3CDTF">2019-01-05T04:17:09Z</dcterms:modified>
</cp:coreProperties>
</file>