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4502748" y="2731171"/>
            <a:ext cx="683100" cy="1528010"/>
            <a:chOff x="7343998" y="4088677"/>
            <a:chExt cx="990293" cy="2215163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" idx="2"/>
            <a:endCxn id="20" idx="0"/>
          </p:cNvCxnSpPr>
          <p:nvPr/>
        </p:nvCxnSpPr>
        <p:spPr>
          <a:xfrm flipV="1">
            <a:off x="5266753" y="1634582"/>
            <a:ext cx="0" cy="181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12170" y="1624262"/>
            <a:ext cx="10753351" cy="3749525"/>
            <a:chOff x="212170" y="1624262"/>
            <a:chExt cx="10753351" cy="374952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170" y="1626972"/>
              <a:ext cx="4700126" cy="3746815"/>
              <a:chOff x="212170" y="1626972"/>
              <a:chExt cx="4700126" cy="374681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12170" y="1626972"/>
                <a:ext cx="3721190" cy="3721190"/>
                <a:chOff x="3406158" y="1634582"/>
                <a:chExt cx="3721190" cy="3721190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 rot="5400000">
                  <a:off x="4677512" y="2905937"/>
                  <a:ext cx="683100" cy="1178481"/>
                  <a:chOff x="7343998" y="4088677"/>
                  <a:chExt cx="990293" cy="1708449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7343998" y="4088677"/>
                    <a:ext cx="990293" cy="1701643"/>
                    <a:chOff x="7343998" y="4088677"/>
                    <a:chExt cx="990293" cy="1701643"/>
                  </a:xfrm>
                </p:grpSpPr>
                <p:sp>
                  <p:nvSpPr>
                    <p:cNvPr id="3" name="椭圆 2"/>
                    <p:cNvSpPr/>
                    <p:nvPr/>
                  </p:nvSpPr>
                  <p:spPr>
                    <a:xfrm>
                      <a:off x="7343998" y="4088677"/>
                      <a:ext cx="990293" cy="990293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椭圆 3"/>
                    <p:cNvSpPr/>
                    <p:nvPr/>
                  </p:nvSpPr>
                  <p:spPr>
                    <a:xfrm>
                      <a:off x="7778423" y="4523102"/>
                      <a:ext cx="121444" cy="12144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 rot="5400000">
                      <a:off x="7482940" y="5389103"/>
                      <a:ext cx="711348" cy="910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圆角矩形 9"/>
                    <p:cNvSpPr/>
                    <p:nvPr/>
                  </p:nvSpPr>
                  <p:spPr>
                    <a:xfrm>
                      <a:off x="7778423" y="5117626"/>
                      <a:ext cx="133995" cy="5728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8" name="矩形 17"/>
                  <p:cNvSpPr/>
                  <p:nvPr/>
                </p:nvSpPr>
                <p:spPr>
                  <a:xfrm>
                    <a:off x="7659584" y="5620306"/>
                    <a:ext cx="358060" cy="17682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3406158" y="1634582"/>
                  <a:ext cx="3721190" cy="3721190"/>
                  <a:chOff x="3406158" y="1634582"/>
                  <a:chExt cx="3721190" cy="3721190"/>
                </a:xfrm>
              </p:grpSpPr>
              <p:sp>
                <p:nvSpPr>
                  <p:cNvPr id="20" name="椭圆 19"/>
                  <p:cNvSpPr/>
                  <p:nvPr/>
                </p:nvSpPr>
                <p:spPr>
                  <a:xfrm>
                    <a:off x="3406158" y="1634582"/>
                    <a:ext cx="3721190" cy="372119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" name="直接连接符 37"/>
                  <p:cNvCxnSpPr>
                    <a:stCxn id="4" idx="2"/>
                    <a:endCxn id="20" idx="0"/>
                  </p:cNvCxnSpPr>
                  <p:nvPr/>
                </p:nvCxnSpPr>
                <p:spPr>
                  <a:xfrm flipV="1">
                    <a:off x="5266753" y="1634582"/>
                    <a:ext cx="0" cy="1818709"/>
                  </a:xfrm>
                  <a:prstGeom prst="line">
                    <a:avLst/>
                  </a:prstGeom>
                  <a:ln w="28575">
                    <a:prstDash val="solid"/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" name="组合 5"/>
              <p:cNvGrpSpPr/>
              <p:nvPr/>
            </p:nvGrpSpPr>
            <p:grpSpPr>
              <a:xfrm>
                <a:off x="702856" y="1645260"/>
                <a:ext cx="3721190" cy="3721190"/>
                <a:chOff x="4422940" y="1642495"/>
                <a:chExt cx="3721190" cy="3721190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4422940" y="1642495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 rot="5400000">
                  <a:off x="5941985" y="3146018"/>
                  <a:ext cx="683100" cy="683100"/>
                  <a:chOff x="7343998" y="4088677"/>
                  <a:chExt cx="990293" cy="990293"/>
                </a:xfrm>
              </p:grpSpPr>
              <p:sp>
                <p:nvSpPr>
                  <p:cNvPr id="31" name="椭圆 30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" name="矩形 29"/>
                <p:cNvSpPr/>
                <p:nvPr/>
              </p:nvSpPr>
              <p:spPr>
                <a:xfrm rot="5400000">
                  <a:off x="5601875" y="3464786"/>
                  <a:ext cx="98997" cy="4571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连接符 39"/>
                <p:cNvCxnSpPr>
                  <a:stCxn id="32" idx="1"/>
                </p:cNvCxnSpPr>
                <p:nvPr/>
              </p:nvCxnSpPr>
              <p:spPr>
                <a:xfrm flipV="1">
                  <a:off x="6313153" y="1944079"/>
                  <a:ext cx="972076" cy="151387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/>
              <p:cNvGrpSpPr/>
              <p:nvPr/>
            </p:nvGrpSpPr>
            <p:grpSpPr>
              <a:xfrm>
                <a:off x="1191106" y="1652597"/>
                <a:ext cx="3721190" cy="3721190"/>
                <a:chOff x="4422940" y="1642495"/>
                <a:chExt cx="3721190" cy="3721190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 rot="5400000">
                  <a:off x="5941985" y="3146018"/>
                  <a:ext cx="683100" cy="683100"/>
                  <a:chOff x="7343998" y="4088677"/>
                  <a:chExt cx="990293" cy="990293"/>
                </a:xfrm>
              </p:grpSpPr>
              <p:sp>
                <p:nvSpPr>
                  <p:cNvPr id="27" name="椭圆 26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矩形 23"/>
                <p:cNvSpPr/>
                <p:nvPr/>
              </p:nvSpPr>
              <p:spPr>
                <a:xfrm rot="5400000">
                  <a:off x="5601875" y="3464786"/>
                  <a:ext cx="98997" cy="4571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4422940" y="1642495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6">
                      <a:lumMod val="40000"/>
                      <a:lumOff val="6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/>
                <p:cNvCxnSpPr>
                  <a:stCxn id="28" idx="0"/>
                </p:cNvCxnSpPr>
                <p:nvPr/>
              </p:nvCxnSpPr>
              <p:spPr>
                <a:xfrm flipV="1">
                  <a:off x="6325421" y="3053940"/>
                  <a:ext cx="1746637" cy="433628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40000"/>
                      <a:lumOff val="60000"/>
                    </a:schemeClr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组合 13"/>
            <p:cNvGrpSpPr/>
            <p:nvPr/>
          </p:nvGrpSpPr>
          <p:grpSpPr>
            <a:xfrm>
              <a:off x="6265395" y="1624262"/>
              <a:ext cx="4700126" cy="3746815"/>
              <a:chOff x="5652922" y="1624262"/>
              <a:chExt cx="4700126" cy="374681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143608" y="1642550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5400000">
                <a:off x="7322543" y="3464841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>
                <a:stCxn id="60" idx="1"/>
              </p:cNvCxnSpPr>
              <p:nvPr/>
            </p:nvCxnSpPr>
            <p:spPr>
              <a:xfrm flipV="1">
                <a:off x="7543134" y="1944134"/>
                <a:ext cx="1462763" cy="1511106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/>
              <p:cNvGrpSpPr/>
              <p:nvPr/>
            </p:nvGrpSpPr>
            <p:grpSpPr>
              <a:xfrm>
                <a:off x="6631858" y="1649887"/>
                <a:ext cx="3721190" cy="3721190"/>
                <a:chOff x="4422940" y="1642495"/>
                <a:chExt cx="3721190" cy="3721190"/>
              </a:xfrm>
            </p:grpSpPr>
            <p:sp>
              <p:nvSpPr>
                <p:cNvPr id="42" name="矩形 41"/>
                <p:cNvSpPr/>
                <p:nvPr/>
              </p:nvSpPr>
              <p:spPr>
                <a:xfrm rot="5400000">
                  <a:off x="5601875" y="3464786"/>
                  <a:ext cx="98997" cy="4571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4422940" y="1642495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6">
                      <a:lumMod val="40000"/>
                      <a:lumOff val="6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连接符 43"/>
                <p:cNvCxnSpPr>
                  <a:stCxn id="60" idx="0"/>
                </p:cNvCxnSpPr>
                <p:nvPr/>
              </p:nvCxnSpPr>
              <p:spPr>
                <a:xfrm flipV="1">
                  <a:off x="5346484" y="3056650"/>
                  <a:ext cx="2750648" cy="42081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40000"/>
                      <a:lumOff val="60000"/>
                    </a:schemeClr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5652922" y="1624262"/>
                <a:ext cx="3721190" cy="3721190"/>
                <a:chOff x="3406158" y="1634582"/>
                <a:chExt cx="3721190" cy="3721190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 rot="5400000">
                  <a:off x="4677512" y="2905937"/>
                  <a:ext cx="683100" cy="1178481"/>
                  <a:chOff x="7343998" y="4088677"/>
                  <a:chExt cx="990293" cy="1708449"/>
                </a:xfrm>
              </p:grpSpPr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7343998" y="4088677"/>
                    <a:ext cx="990293" cy="1701643"/>
                    <a:chOff x="7343998" y="4088677"/>
                    <a:chExt cx="990293" cy="1701643"/>
                  </a:xfrm>
                </p:grpSpPr>
                <p:sp>
                  <p:nvSpPr>
                    <p:cNvPr id="59" name="椭圆 58"/>
                    <p:cNvSpPr/>
                    <p:nvPr/>
                  </p:nvSpPr>
                  <p:spPr>
                    <a:xfrm>
                      <a:off x="7343998" y="4088677"/>
                      <a:ext cx="990293" cy="990293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7778423" y="4523102"/>
                      <a:ext cx="121444" cy="12144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矩形 60"/>
                    <p:cNvSpPr/>
                    <p:nvPr/>
                  </p:nvSpPr>
                  <p:spPr>
                    <a:xfrm rot="5400000">
                      <a:off x="7482940" y="5389103"/>
                      <a:ext cx="711348" cy="910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圆角矩形 61"/>
                    <p:cNvSpPr/>
                    <p:nvPr/>
                  </p:nvSpPr>
                  <p:spPr>
                    <a:xfrm>
                      <a:off x="7778423" y="5117626"/>
                      <a:ext cx="133995" cy="5728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8" name="矩形 57"/>
                  <p:cNvSpPr/>
                  <p:nvPr/>
                </p:nvSpPr>
                <p:spPr>
                  <a:xfrm>
                    <a:off x="7659584" y="5620306"/>
                    <a:ext cx="358060" cy="17682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3406158" y="1634582"/>
                  <a:ext cx="3721190" cy="3721190"/>
                  <a:chOff x="3406158" y="1634582"/>
                  <a:chExt cx="3721190" cy="3721190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3406158" y="1634582"/>
                    <a:ext cx="3721190" cy="372119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6" name="直接连接符 55"/>
                  <p:cNvCxnSpPr>
                    <a:stCxn id="60" idx="2"/>
                    <a:endCxn id="55" idx="0"/>
                  </p:cNvCxnSpPr>
                  <p:nvPr/>
                </p:nvCxnSpPr>
                <p:spPr>
                  <a:xfrm flipV="1">
                    <a:off x="5266753" y="1634582"/>
                    <a:ext cx="0" cy="1818709"/>
                  </a:xfrm>
                  <a:prstGeom prst="line">
                    <a:avLst/>
                  </a:prstGeom>
                  <a:ln w="28575">
                    <a:prstDash val="solid"/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" name="右箭头 15"/>
            <p:cNvSpPr/>
            <p:nvPr/>
          </p:nvSpPr>
          <p:spPr>
            <a:xfrm>
              <a:off x="5219526" y="3440912"/>
              <a:ext cx="574429" cy="16978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 rot="10800000">
            <a:off x="8379381" y="345369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8586409" y="345293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10800000">
            <a:off x="7470969" y="345477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rot="5400000">
            <a:off x="7677997" y="345401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9112431" y="2064784"/>
            <a:ext cx="261176" cy="23834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35016" y="3464841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65395" y="1624262"/>
            <a:ext cx="3721190" cy="3721190"/>
            <a:chOff x="3406158" y="1634582"/>
            <a:chExt cx="3721190" cy="372119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60" idx="2"/>
              </p:cNvCxnSpPr>
              <p:nvPr/>
            </p:nvCxnSpPr>
            <p:spPr>
              <a:xfrm flipV="1">
                <a:off x="5266752" y="2194278"/>
                <a:ext cx="1117030" cy="1259014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椭圆 80"/>
          <p:cNvSpPr/>
          <p:nvPr/>
        </p:nvSpPr>
        <p:spPr>
          <a:xfrm>
            <a:off x="7163201" y="1624262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 rot="5400000">
            <a:off x="8682246" y="3127785"/>
            <a:ext cx="683100" cy="683100"/>
            <a:chOff x="7343998" y="4088677"/>
            <a:chExt cx="990293" cy="990293"/>
          </a:xfrm>
        </p:grpSpPr>
        <p:sp>
          <p:nvSpPr>
            <p:cNvPr id="85" name="椭圆 84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8342136" y="3446553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6" idx="2"/>
          </p:cNvCxnSpPr>
          <p:nvPr/>
        </p:nvCxnSpPr>
        <p:spPr>
          <a:xfrm flipV="1">
            <a:off x="9023796" y="2183958"/>
            <a:ext cx="219223" cy="12434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75136" y="1624262"/>
            <a:ext cx="4167883" cy="3721190"/>
            <a:chOff x="4422940" y="1642495"/>
            <a:chExt cx="4167883" cy="3721190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3" idx="1"/>
            </p:cNvCxnSpPr>
            <p:nvPr/>
          </p:nvCxnSpPr>
          <p:spPr>
            <a:xfrm flipV="1">
              <a:off x="6313153" y="2198937"/>
              <a:ext cx="2277670" cy="125901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6910"/>
              </p:ext>
            </p:extLst>
          </p:nvPr>
        </p:nvGraphicFramePr>
        <p:xfrm>
          <a:off x="6795322" y="3783902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5322" y="3783902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6562"/>
              </p:ext>
            </p:extLst>
          </p:nvPr>
        </p:nvGraphicFramePr>
        <p:xfrm>
          <a:off x="8016875" y="3811588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75" y="3811588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56410"/>
              </p:ext>
            </p:extLst>
          </p:nvPr>
        </p:nvGraphicFramePr>
        <p:xfrm>
          <a:off x="9018588" y="3843338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588" y="3843338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/>
          <p:cNvSpPr/>
          <p:nvPr/>
        </p:nvSpPr>
        <p:spPr>
          <a:xfrm rot="10800000">
            <a:off x="6286951" y="3451399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6493979" y="3450641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24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17</cp:revision>
  <dcterms:created xsi:type="dcterms:W3CDTF">2019-01-04T13:24:18Z</dcterms:created>
  <dcterms:modified xsi:type="dcterms:W3CDTF">2019-01-07T11:15:19Z</dcterms:modified>
</cp:coreProperties>
</file>