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5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6" Type="http://schemas.openxmlformats.org/officeDocument/2006/relationships/image" Target="../media/image19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1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6.wmf"/><Relationship Id="rId1" Type="http://schemas.openxmlformats.org/officeDocument/2006/relationships/image" Target="../media/image1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22A92-2D1C-4458-BB57-15CBEADCC150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24C21-171B-4FE5-807E-C37A104DF6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5010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22A92-2D1C-4458-BB57-15CBEADCC150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24C21-171B-4FE5-807E-C37A104DF6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8185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22A92-2D1C-4458-BB57-15CBEADCC150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24C21-171B-4FE5-807E-C37A104DF6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8597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22A92-2D1C-4458-BB57-15CBEADCC150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24C21-171B-4FE5-807E-C37A104DF6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8433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22A92-2D1C-4458-BB57-15CBEADCC150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24C21-171B-4FE5-807E-C37A104DF6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1572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22A92-2D1C-4458-BB57-15CBEADCC150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24C21-171B-4FE5-807E-C37A104DF6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1117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22A92-2D1C-4458-BB57-15CBEADCC150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24C21-171B-4FE5-807E-C37A104DF6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5880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22A92-2D1C-4458-BB57-15CBEADCC150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24C21-171B-4FE5-807E-C37A104DF6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0075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22A92-2D1C-4458-BB57-15CBEADCC150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24C21-171B-4FE5-807E-C37A104DF6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1885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22A92-2D1C-4458-BB57-15CBEADCC150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24C21-171B-4FE5-807E-C37A104DF6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7726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22A92-2D1C-4458-BB57-15CBEADCC150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24C21-171B-4FE5-807E-C37A104DF6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3782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22A92-2D1C-4458-BB57-15CBEADCC150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24C21-171B-4FE5-807E-C37A104DF6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7332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4.png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wmf"/><Relationship Id="rId10" Type="http://schemas.openxmlformats.org/officeDocument/2006/relationships/image" Target="../media/image3.wmf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4.bin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13" Type="http://schemas.openxmlformats.org/officeDocument/2006/relationships/image" Target="../media/image15.wmf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12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33.bin"/><Relationship Id="rId5" Type="http://schemas.openxmlformats.org/officeDocument/2006/relationships/oleObject" Target="../embeddings/oleObject29.bin"/><Relationship Id="rId15" Type="http://schemas.openxmlformats.org/officeDocument/2006/relationships/image" Target="../media/image16.wmf"/><Relationship Id="rId10" Type="http://schemas.openxmlformats.org/officeDocument/2006/relationships/oleObject" Target="../embeddings/oleObject32.bin"/><Relationship Id="rId4" Type="http://schemas.openxmlformats.org/officeDocument/2006/relationships/image" Target="../media/image10.wmf"/><Relationship Id="rId9" Type="http://schemas.openxmlformats.org/officeDocument/2006/relationships/oleObject" Target="../embeddings/oleObject31.bin"/><Relationship Id="rId14" Type="http://schemas.openxmlformats.org/officeDocument/2006/relationships/oleObject" Target="../embeddings/oleObject35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13" Type="http://schemas.openxmlformats.org/officeDocument/2006/relationships/oleObject" Target="../embeddings/oleObject41.bin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38.bin"/><Relationship Id="rId12" Type="http://schemas.openxmlformats.org/officeDocument/2006/relationships/image" Target="../media/image18.wmf"/><Relationship Id="rId17" Type="http://schemas.openxmlformats.org/officeDocument/2006/relationships/oleObject" Target="../embeddings/oleObject45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44.bin"/><Relationship Id="rId1" Type="http://schemas.openxmlformats.org/officeDocument/2006/relationships/vmlDrawing" Target="../drawings/vmlDrawing8.v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40.bin"/><Relationship Id="rId5" Type="http://schemas.openxmlformats.org/officeDocument/2006/relationships/oleObject" Target="../embeddings/oleObject37.bin"/><Relationship Id="rId15" Type="http://schemas.openxmlformats.org/officeDocument/2006/relationships/oleObject" Target="../embeddings/oleObject43.bin"/><Relationship Id="rId10" Type="http://schemas.openxmlformats.org/officeDocument/2006/relationships/image" Target="../media/image17.wmf"/><Relationship Id="rId4" Type="http://schemas.openxmlformats.org/officeDocument/2006/relationships/image" Target="../media/image10.wmf"/><Relationship Id="rId9" Type="http://schemas.openxmlformats.org/officeDocument/2006/relationships/oleObject" Target="../embeddings/oleObject39.bin"/><Relationship Id="rId14" Type="http://schemas.openxmlformats.org/officeDocument/2006/relationships/oleObject" Target="../embeddings/oleObject42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13" Type="http://schemas.openxmlformats.org/officeDocument/2006/relationships/oleObject" Target="../embeddings/oleObject51.bin"/><Relationship Id="rId3" Type="http://schemas.openxmlformats.org/officeDocument/2006/relationships/oleObject" Target="../embeddings/oleObject46.bin"/><Relationship Id="rId7" Type="http://schemas.openxmlformats.org/officeDocument/2006/relationships/oleObject" Target="../embeddings/oleObject48.bin"/><Relationship Id="rId12" Type="http://schemas.openxmlformats.org/officeDocument/2006/relationships/image" Target="../media/image18.wmf"/><Relationship Id="rId17" Type="http://schemas.openxmlformats.org/officeDocument/2006/relationships/oleObject" Target="../embeddings/oleObject55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54.bin"/><Relationship Id="rId1" Type="http://schemas.openxmlformats.org/officeDocument/2006/relationships/vmlDrawing" Target="../drawings/vmlDrawing9.v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50.bin"/><Relationship Id="rId5" Type="http://schemas.openxmlformats.org/officeDocument/2006/relationships/oleObject" Target="../embeddings/oleObject47.bin"/><Relationship Id="rId15" Type="http://schemas.openxmlformats.org/officeDocument/2006/relationships/oleObject" Target="../embeddings/oleObject53.bin"/><Relationship Id="rId10" Type="http://schemas.openxmlformats.org/officeDocument/2006/relationships/image" Target="../media/image17.wmf"/><Relationship Id="rId4" Type="http://schemas.openxmlformats.org/officeDocument/2006/relationships/image" Target="../media/image10.wmf"/><Relationship Id="rId9" Type="http://schemas.openxmlformats.org/officeDocument/2006/relationships/oleObject" Target="../embeddings/oleObject49.bin"/><Relationship Id="rId14" Type="http://schemas.openxmlformats.org/officeDocument/2006/relationships/oleObject" Target="../embeddings/oleObject52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13" Type="http://schemas.openxmlformats.org/officeDocument/2006/relationships/oleObject" Target="../embeddings/oleObject61.bin"/><Relationship Id="rId18" Type="http://schemas.openxmlformats.org/officeDocument/2006/relationships/oleObject" Target="../embeddings/oleObject66.bin"/><Relationship Id="rId3" Type="http://schemas.openxmlformats.org/officeDocument/2006/relationships/oleObject" Target="../embeddings/oleObject56.bin"/><Relationship Id="rId7" Type="http://schemas.openxmlformats.org/officeDocument/2006/relationships/oleObject" Target="../embeddings/oleObject58.bin"/><Relationship Id="rId12" Type="http://schemas.openxmlformats.org/officeDocument/2006/relationships/image" Target="../media/image18.wmf"/><Relationship Id="rId17" Type="http://schemas.openxmlformats.org/officeDocument/2006/relationships/oleObject" Target="../embeddings/oleObject65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64.bin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60.bin"/><Relationship Id="rId5" Type="http://schemas.openxmlformats.org/officeDocument/2006/relationships/oleObject" Target="../embeddings/oleObject57.bin"/><Relationship Id="rId15" Type="http://schemas.openxmlformats.org/officeDocument/2006/relationships/oleObject" Target="../embeddings/oleObject63.bin"/><Relationship Id="rId10" Type="http://schemas.openxmlformats.org/officeDocument/2006/relationships/image" Target="../media/image17.wmf"/><Relationship Id="rId19" Type="http://schemas.openxmlformats.org/officeDocument/2006/relationships/image" Target="../media/image19.wmf"/><Relationship Id="rId4" Type="http://schemas.openxmlformats.org/officeDocument/2006/relationships/image" Target="../media/image10.wmf"/><Relationship Id="rId9" Type="http://schemas.openxmlformats.org/officeDocument/2006/relationships/oleObject" Target="../embeddings/oleObject59.bin"/><Relationship Id="rId14" Type="http://schemas.openxmlformats.org/officeDocument/2006/relationships/oleObject" Target="../embeddings/oleObject62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67.bin"/><Relationship Id="rId7" Type="http://schemas.openxmlformats.org/officeDocument/2006/relationships/oleObject" Target="../embeddings/oleObject69.bin"/><Relationship Id="rId12" Type="http://schemas.openxmlformats.org/officeDocument/2006/relationships/image" Target="../media/image1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71.bin"/><Relationship Id="rId5" Type="http://schemas.openxmlformats.org/officeDocument/2006/relationships/oleObject" Target="../embeddings/oleObject68.bin"/><Relationship Id="rId10" Type="http://schemas.openxmlformats.org/officeDocument/2006/relationships/image" Target="../media/image17.wmf"/><Relationship Id="rId4" Type="http://schemas.openxmlformats.org/officeDocument/2006/relationships/image" Target="../media/image10.wmf"/><Relationship Id="rId9" Type="http://schemas.openxmlformats.org/officeDocument/2006/relationships/oleObject" Target="../embeddings/oleObject70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.wmf"/><Relationship Id="rId9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7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8.wmf"/><Relationship Id="rId11" Type="http://schemas.openxmlformats.org/officeDocument/2006/relationships/oleObject" Target="../embeddings/oleObject19.bin"/><Relationship Id="rId5" Type="http://schemas.openxmlformats.org/officeDocument/2006/relationships/oleObject" Target="../embeddings/oleObject15.bin"/><Relationship Id="rId10" Type="http://schemas.openxmlformats.org/officeDocument/2006/relationships/oleObject" Target="../embeddings/oleObject18.bin"/><Relationship Id="rId4" Type="http://schemas.openxmlformats.org/officeDocument/2006/relationships/image" Target="../media/image7.wmf"/><Relationship Id="rId9" Type="http://schemas.openxmlformats.org/officeDocument/2006/relationships/oleObject" Target="../embeddings/oleObject17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13" Type="http://schemas.openxmlformats.org/officeDocument/2006/relationships/oleObject" Target="../embeddings/oleObject25.bin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12" Type="http://schemas.openxmlformats.org/officeDocument/2006/relationships/image" Target="../media/image1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24.bin"/><Relationship Id="rId5" Type="http://schemas.openxmlformats.org/officeDocument/2006/relationships/oleObject" Target="../embeddings/oleObject21.bin"/><Relationship Id="rId15" Type="http://schemas.openxmlformats.org/officeDocument/2006/relationships/oleObject" Target="../embeddings/oleObject27.bin"/><Relationship Id="rId10" Type="http://schemas.openxmlformats.org/officeDocument/2006/relationships/image" Target="../media/image13.wmf"/><Relationship Id="rId4" Type="http://schemas.openxmlformats.org/officeDocument/2006/relationships/image" Target="../media/image10.wmf"/><Relationship Id="rId9" Type="http://schemas.openxmlformats.org/officeDocument/2006/relationships/oleObject" Target="../embeddings/oleObject23.bin"/><Relationship Id="rId14" Type="http://schemas.openxmlformats.org/officeDocument/2006/relationships/oleObject" Target="../embeddings/oleObject2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868746" y="5070660"/>
            <a:ext cx="6067425" cy="4762500"/>
          </a:xfrm>
          <a:prstGeom prst="rect">
            <a:avLst/>
          </a:prstGeom>
        </p:spPr>
      </p:pic>
      <p:cxnSp>
        <p:nvCxnSpPr>
          <p:cNvPr id="6" name="直接箭头连接符 5"/>
          <p:cNvCxnSpPr/>
          <p:nvPr/>
        </p:nvCxnSpPr>
        <p:spPr>
          <a:xfrm flipH="1" flipV="1">
            <a:off x="4203772" y="1991879"/>
            <a:ext cx="8627" cy="1742536"/>
          </a:xfrm>
          <a:prstGeom prst="straightConnector1">
            <a:avLst/>
          </a:prstGeom>
          <a:ln w="12700"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4212399" y="3737380"/>
            <a:ext cx="1722407" cy="0"/>
          </a:xfrm>
          <a:prstGeom prst="straightConnector1">
            <a:avLst/>
          </a:prstGeom>
          <a:ln w="12700"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H="1">
            <a:off x="3429192" y="3734415"/>
            <a:ext cx="774580" cy="893104"/>
          </a:xfrm>
          <a:prstGeom prst="straightConnector1">
            <a:avLst/>
          </a:prstGeom>
          <a:ln w="12700"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3700655" y="4317956"/>
            <a:ext cx="1238250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H="1">
            <a:off x="4943667" y="3734415"/>
            <a:ext cx="509588" cy="5835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V="1">
            <a:off x="4938905" y="2803481"/>
            <a:ext cx="0" cy="151447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4212399" y="3734415"/>
            <a:ext cx="726506" cy="583541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V="1">
            <a:off x="4210466" y="2803480"/>
            <a:ext cx="695101" cy="930935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椭圆 20"/>
          <p:cNvSpPr/>
          <p:nvPr/>
        </p:nvSpPr>
        <p:spPr>
          <a:xfrm>
            <a:off x="4910554" y="2730559"/>
            <a:ext cx="76425" cy="898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弧形 23"/>
          <p:cNvSpPr/>
          <p:nvPr/>
        </p:nvSpPr>
        <p:spPr>
          <a:xfrm rot="2777221">
            <a:off x="4150286" y="3613151"/>
            <a:ext cx="400050" cy="317500"/>
          </a:xfrm>
          <a:prstGeom prst="arc">
            <a:avLst>
              <a:gd name="adj1" fmla="val 18049270"/>
              <a:gd name="adj2" fmla="val 529840"/>
            </a:avLst>
          </a:prstGeom>
          <a:noFill/>
          <a:ln>
            <a:solidFill>
              <a:schemeClr val="bg1">
                <a:lumMod val="50000"/>
              </a:schemeClr>
            </a:solidFill>
            <a:headEnd type="triangle" w="sm" len="sm"/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4328361" y="3548812"/>
            <a:ext cx="72385" cy="283369"/>
          </a:xfrm>
          <a:custGeom>
            <a:avLst/>
            <a:gdLst>
              <a:gd name="connsiteX0" fmla="*/ 30957 w 112340"/>
              <a:gd name="connsiteY0" fmla="*/ 0 h 323850"/>
              <a:gd name="connsiteX1" fmla="*/ 111919 w 112340"/>
              <a:gd name="connsiteY1" fmla="*/ 176213 h 323850"/>
              <a:gd name="connsiteX2" fmla="*/ 0 w 112340"/>
              <a:gd name="connsiteY2" fmla="*/ 323850 h 323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2340" h="323850">
                <a:moveTo>
                  <a:pt x="30957" y="0"/>
                </a:moveTo>
                <a:cubicBezTo>
                  <a:pt x="74018" y="61119"/>
                  <a:pt x="117079" y="122238"/>
                  <a:pt x="111919" y="176213"/>
                </a:cubicBezTo>
                <a:cubicBezTo>
                  <a:pt x="106759" y="230188"/>
                  <a:pt x="38894" y="286147"/>
                  <a:pt x="0" y="323850"/>
                </a:cubicBez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  <a:headEnd type="triangle" w="sm" len="sm"/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5819967" y="3734415"/>
            <a:ext cx="213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4066858" y="1700109"/>
            <a:ext cx="213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3207205" y="4627519"/>
            <a:ext cx="213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4361292" y="2931473"/>
            <a:ext cx="213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2" name="对象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6832079"/>
              </p:ext>
            </p:extLst>
          </p:nvPr>
        </p:nvGraphicFramePr>
        <p:xfrm>
          <a:off x="4407440" y="3517617"/>
          <a:ext cx="1524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9" name="Equation" r:id="rId4" imgW="152280" imgH="139680" progId="Equation.DSMT4">
                  <p:embed/>
                </p:oleObj>
              </mc:Choice>
              <mc:Fallback>
                <p:oleObj name="Equation" r:id="rId4" imgW="152280" imgH="139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407440" y="3517617"/>
                        <a:ext cx="152400" cy="139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对象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4927501"/>
              </p:ext>
            </p:extLst>
          </p:nvPr>
        </p:nvGraphicFramePr>
        <p:xfrm>
          <a:off x="4535711" y="3796664"/>
          <a:ext cx="1524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0" name="Equation" r:id="rId6" imgW="152280" imgH="139680" progId="Equation.DSMT4">
                  <p:embed/>
                </p:oleObj>
              </mc:Choice>
              <mc:Fallback>
                <p:oleObj name="Equation" r:id="rId6" imgW="152280" imgH="139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535711" y="3796664"/>
                        <a:ext cx="152400" cy="139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矩形 33"/>
          <p:cNvSpPr/>
          <p:nvPr/>
        </p:nvSpPr>
        <p:spPr>
          <a:xfrm>
            <a:off x="7386638" y="2266950"/>
            <a:ext cx="933450" cy="357188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同侧圆角矩形 34"/>
          <p:cNvSpPr/>
          <p:nvPr/>
        </p:nvSpPr>
        <p:spPr>
          <a:xfrm>
            <a:off x="7363386" y="2624138"/>
            <a:ext cx="979953" cy="179343"/>
          </a:xfrm>
          <a:prstGeom prst="round2Same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同侧圆角矩形 35"/>
          <p:cNvSpPr/>
          <p:nvPr/>
        </p:nvSpPr>
        <p:spPr>
          <a:xfrm>
            <a:off x="7363386" y="2128838"/>
            <a:ext cx="979953" cy="138112"/>
          </a:xfrm>
          <a:prstGeom prst="round2Same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7770019" y="2366558"/>
            <a:ext cx="121444" cy="121444"/>
          </a:xfrm>
          <a:prstGeom prst="ellips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连接符 38"/>
          <p:cNvCxnSpPr/>
          <p:nvPr/>
        </p:nvCxnSpPr>
        <p:spPr>
          <a:xfrm>
            <a:off x="7805738" y="2403086"/>
            <a:ext cx="50006" cy="51983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 flipV="1">
            <a:off x="7805738" y="2403086"/>
            <a:ext cx="50006" cy="51983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>
            <a:off x="7891463" y="2427280"/>
            <a:ext cx="95130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37" idx="0"/>
          </p:cNvCxnSpPr>
          <p:nvPr/>
        </p:nvCxnSpPr>
        <p:spPr>
          <a:xfrm flipV="1">
            <a:off x="7830741" y="1524000"/>
            <a:ext cx="4578" cy="84255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6546850" y="2693194"/>
            <a:ext cx="816536" cy="67080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6024563" y="2366558"/>
            <a:ext cx="769143" cy="5730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圆角矩形 55"/>
          <p:cNvSpPr/>
          <p:nvPr/>
        </p:nvSpPr>
        <p:spPr>
          <a:xfrm>
            <a:off x="7270274" y="2672550"/>
            <a:ext cx="45719" cy="102392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8" name="直接箭头连接符 57"/>
          <p:cNvCxnSpPr>
            <a:stCxn id="37" idx="6"/>
          </p:cNvCxnSpPr>
          <p:nvPr/>
        </p:nvCxnSpPr>
        <p:spPr>
          <a:xfrm flipV="1">
            <a:off x="7891463" y="2147292"/>
            <a:ext cx="951306" cy="279988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37" idx="6"/>
          </p:cNvCxnSpPr>
          <p:nvPr/>
        </p:nvCxnSpPr>
        <p:spPr>
          <a:xfrm>
            <a:off x="7891463" y="2427280"/>
            <a:ext cx="951306" cy="24527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/>
          <p:cNvSpPr txBox="1"/>
          <p:nvPr/>
        </p:nvSpPr>
        <p:spPr>
          <a:xfrm>
            <a:off x="8835149" y="2266950"/>
            <a:ext cx="213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7678103" y="1191518"/>
            <a:ext cx="213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7" name="对象 6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6508603"/>
              </p:ext>
            </p:extLst>
          </p:nvPr>
        </p:nvGraphicFramePr>
        <p:xfrm>
          <a:off x="8590021" y="2244272"/>
          <a:ext cx="1524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1" name="Equation" r:id="rId8" imgW="152280" imgH="139680" progId="Equation.DSMT4">
                  <p:embed/>
                </p:oleObj>
              </mc:Choice>
              <mc:Fallback>
                <p:oleObj name="Equation" r:id="rId8" imgW="152280" imgH="139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590021" y="2244272"/>
                        <a:ext cx="152400" cy="139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" name="弧形 67"/>
          <p:cNvSpPr/>
          <p:nvPr/>
        </p:nvSpPr>
        <p:spPr>
          <a:xfrm rot="2777221">
            <a:off x="8183796" y="2155371"/>
            <a:ext cx="400050" cy="317500"/>
          </a:xfrm>
          <a:prstGeom prst="arc">
            <a:avLst>
              <a:gd name="adj1" fmla="val 17234512"/>
              <a:gd name="adj2" fmla="val 20808516"/>
            </a:avLst>
          </a:prstGeom>
          <a:noFill/>
          <a:ln>
            <a:solidFill>
              <a:schemeClr val="bg1">
                <a:lumMod val="50000"/>
              </a:schemeClr>
            </a:solidFill>
            <a:headEnd type="triangle" w="sm" len="sm"/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69" name="椭圆 68"/>
          <p:cNvSpPr/>
          <p:nvPr/>
        </p:nvSpPr>
        <p:spPr>
          <a:xfrm>
            <a:off x="7343998" y="4088677"/>
            <a:ext cx="990293" cy="990293"/>
          </a:xfrm>
          <a:prstGeom prst="ellipse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椭圆 69"/>
          <p:cNvSpPr/>
          <p:nvPr/>
        </p:nvSpPr>
        <p:spPr>
          <a:xfrm>
            <a:off x="7778423" y="4523102"/>
            <a:ext cx="121444" cy="121444"/>
          </a:xfrm>
          <a:prstGeom prst="ellips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1" name="直接箭头连接符 70"/>
          <p:cNvCxnSpPr/>
          <p:nvPr/>
        </p:nvCxnSpPr>
        <p:spPr>
          <a:xfrm flipV="1">
            <a:off x="7837800" y="3680544"/>
            <a:ext cx="4578" cy="84255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/>
          <p:nvPr/>
        </p:nvCxnSpPr>
        <p:spPr>
          <a:xfrm>
            <a:off x="7917657" y="4583823"/>
            <a:ext cx="95130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本框 72"/>
          <p:cNvSpPr txBox="1"/>
          <p:nvPr/>
        </p:nvSpPr>
        <p:spPr>
          <a:xfrm>
            <a:off x="7699058" y="3372767"/>
            <a:ext cx="213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8857292" y="4429934"/>
            <a:ext cx="213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矩形 74"/>
          <p:cNvSpPr/>
          <p:nvPr/>
        </p:nvSpPr>
        <p:spPr>
          <a:xfrm rot="5400000">
            <a:off x="7442349" y="5453698"/>
            <a:ext cx="816536" cy="67080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 75"/>
          <p:cNvSpPr/>
          <p:nvPr/>
        </p:nvSpPr>
        <p:spPr>
          <a:xfrm>
            <a:off x="7471172" y="5730781"/>
            <a:ext cx="769143" cy="5730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圆角矩形 76"/>
          <p:cNvSpPr/>
          <p:nvPr/>
        </p:nvSpPr>
        <p:spPr>
          <a:xfrm>
            <a:off x="7778423" y="5117626"/>
            <a:ext cx="133995" cy="5728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8" name="直接箭头连接符 77"/>
          <p:cNvCxnSpPr/>
          <p:nvPr/>
        </p:nvCxnSpPr>
        <p:spPr>
          <a:xfrm flipV="1">
            <a:off x="7891463" y="3834433"/>
            <a:ext cx="473916" cy="700978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弧形 79"/>
          <p:cNvSpPr/>
          <p:nvPr/>
        </p:nvSpPr>
        <p:spPr>
          <a:xfrm rot="367930">
            <a:off x="7752971" y="3949085"/>
            <a:ext cx="400050" cy="317500"/>
          </a:xfrm>
          <a:prstGeom prst="arc">
            <a:avLst>
              <a:gd name="adj1" fmla="val 14514680"/>
              <a:gd name="adj2" fmla="val 20808516"/>
            </a:avLst>
          </a:prstGeom>
          <a:noFill/>
          <a:ln>
            <a:solidFill>
              <a:schemeClr val="bg1">
                <a:lumMod val="50000"/>
              </a:schemeClr>
            </a:solidFill>
            <a:headEnd type="triangle" w="sm" len="sm"/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graphicFrame>
        <p:nvGraphicFramePr>
          <p:cNvPr id="81" name="对象 8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064480"/>
              </p:ext>
            </p:extLst>
          </p:nvPr>
        </p:nvGraphicFramePr>
        <p:xfrm>
          <a:off x="7987349" y="3803818"/>
          <a:ext cx="1524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2" name="Equation" r:id="rId9" imgW="152280" imgH="139680" progId="Equation.DSMT4">
                  <p:embed/>
                </p:oleObj>
              </mc:Choice>
              <mc:Fallback>
                <p:oleObj name="Equation" r:id="rId9" imgW="152280" imgH="139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987349" y="3803818"/>
                        <a:ext cx="152400" cy="139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" name="矩形 81"/>
          <p:cNvSpPr/>
          <p:nvPr/>
        </p:nvSpPr>
        <p:spPr>
          <a:xfrm>
            <a:off x="6399821" y="1047750"/>
            <a:ext cx="2834513" cy="217170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/>
          <p:cNvSpPr/>
          <p:nvPr/>
        </p:nvSpPr>
        <p:spPr>
          <a:xfrm>
            <a:off x="6409134" y="3363075"/>
            <a:ext cx="2834513" cy="2532432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文本框 83"/>
          <p:cNvSpPr txBox="1"/>
          <p:nvPr/>
        </p:nvSpPr>
        <p:spPr>
          <a:xfrm>
            <a:off x="6470540" y="1128338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侧视图</a:t>
            </a:r>
            <a:endParaRPr lang="zh-CN" altLang="en-US" sz="1200" dirty="0"/>
          </a:p>
        </p:txBody>
      </p:sp>
      <p:sp>
        <p:nvSpPr>
          <p:cNvPr id="85" name="文本框 84"/>
          <p:cNvSpPr txBox="1"/>
          <p:nvPr/>
        </p:nvSpPr>
        <p:spPr>
          <a:xfrm>
            <a:off x="6464598" y="3442362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俯视图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06452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808273" y="1666533"/>
            <a:ext cx="1605862" cy="747358"/>
            <a:chOff x="8957419" y="1178087"/>
            <a:chExt cx="2133732" cy="993025"/>
          </a:xfrm>
        </p:grpSpPr>
        <p:sp>
          <p:nvSpPr>
            <p:cNvPr id="19" name="矩形 18"/>
            <p:cNvSpPr/>
            <p:nvPr/>
          </p:nvSpPr>
          <p:spPr>
            <a:xfrm>
              <a:off x="10110576" y="1601620"/>
              <a:ext cx="790275" cy="302402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同侧圆角矩形 19"/>
            <p:cNvSpPr/>
            <p:nvPr/>
          </p:nvSpPr>
          <p:spPr>
            <a:xfrm>
              <a:off x="10090891" y="1904022"/>
              <a:ext cx="829646" cy="151835"/>
            </a:xfrm>
            <a:prstGeom prst="round2Same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同侧圆角矩形 20"/>
            <p:cNvSpPr/>
            <p:nvPr/>
          </p:nvSpPr>
          <p:spPr>
            <a:xfrm>
              <a:off x="10090891" y="1484692"/>
              <a:ext cx="829646" cy="116928"/>
            </a:xfrm>
            <a:prstGeom prst="round2Same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10435153" y="1685950"/>
              <a:ext cx="102817" cy="102817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3" name="直接连接符 22"/>
            <p:cNvCxnSpPr/>
            <p:nvPr/>
          </p:nvCxnSpPr>
          <p:spPr>
            <a:xfrm>
              <a:off x="10465394" y="1716875"/>
              <a:ext cx="42336" cy="4401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flipV="1">
              <a:off x="10465394" y="1716875"/>
              <a:ext cx="42336" cy="4401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/>
            <p:nvPr/>
          </p:nvCxnSpPr>
          <p:spPr>
            <a:xfrm flipV="1">
              <a:off x="10537970" y="1731904"/>
              <a:ext cx="553181" cy="5454"/>
            </a:xfrm>
            <a:prstGeom prst="straightConnector1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>
              <a:stCxn id="22" idx="0"/>
            </p:cNvCxnSpPr>
            <p:nvPr/>
          </p:nvCxnSpPr>
          <p:spPr>
            <a:xfrm flipH="1" flipV="1">
              <a:off x="10486561" y="1178087"/>
              <a:ext cx="1" cy="507864"/>
            </a:xfrm>
            <a:prstGeom prst="straightConnector1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矩形 26"/>
            <p:cNvSpPr/>
            <p:nvPr/>
          </p:nvSpPr>
          <p:spPr>
            <a:xfrm>
              <a:off x="9399597" y="1962486"/>
              <a:ext cx="691294" cy="56791"/>
            </a:xfrm>
            <a:prstGeom prst="rect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8957419" y="1685950"/>
              <a:ext cx="651170" cy="4851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圆角矩形 28"/>
            <p:cNvSpPr/>
            <p:nvPr/>
          </p:nvSpPr>
          <p:spPr>
            <a:xfrm>
              <a:off x="10012060" y="1945008"/>
              <a:ext cx="38707" cy="86687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2886901" y="1666533"/>
            <a:ext cx="1605862" cy="747358"/>
            <a:chOff x="8957419" y="1178087"/>
            <a:chExt cx="2133732" cy="993025"/>
          </a:xfrm>
        </p:grpSpPr>
        <p:sp>
          <p:nvSpPr>
            <p:cNvPr id="35" name="矩形 34"/>
            <p:cNvSpPr/>
            <p:nvPr/>
          </p:nvSpPr>
          <p:spPr>
            <a:xfrm>
              <a:off x="10110576" y="1601620"/>
              <a:ext cx="790275" cy="302402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同侧圆角矩形 35"/>
            <p:cNvSpPr/>
            <p:nvPr/>
          </p:nvSpPr>
          <p:spPr>
            <a:xfrm>
              <a:off x="10090891" y="1904022"/>
              <a:ext cx="829646" cy="151835"/>
            </a:xfrm>
            <a:prstGeom prst="round2Same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同侧圆角矩形 36"/>
            <p:cNvSpPr/>
            <p:nvPr/>
          </p:nvSpPr>
          <p:spPr>
            <a:xfrm>
              <a:off x="10090891" y="1484692"/>
              <a:ext cx="829646" cy="116928"/>
            </a:xfrm>
            <a:prstGeom prst="round2Same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10435153" y="1685950"/>
              <a:ext cx="102817" cy="102817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9" name="直接连接符 38"/>
            <p:cNvCxnSpPr/>
            <p:nvPr/>
          </p:nvCxnSpPr>
          <p:spPr>
            <a:xfrm>
              <a:off x="10465394" y="1716875"/>
              <a:ext cx="42336" cy="4401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 flipV="1">
              <a:off x="10465394" y="1716875"/>
              <a:ext cx="42336" cy="4401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/>
            <p:nvPr/>
          </p:nvCxnSpPr>
          <p:spPr>
            <a:xfrm flipV="1">
              <a:off x="10537970" y="1731904"/>
              <a:ext cx="553181" cy="5454"/>
            </a:xfrm>
            <a:prstGeom prst="straightConnector1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>
              <a:stCxn id="38" idx="0"/>
            </p:cNvCxnSpPr>
            <p:nvPr/>
          </p:nvCxnSpPr>
          <p:spPr>
            <a:xfrm flipH="1" flipV="1">
              <a:off x="10486561" y="1178087"/>
              <a:ext cx="1" cy="507864"/>
            </a:xfrm>
            <a:prstGeom prst="straightConnector1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矩形 42"/>
            <p:cNvSpPr/>
            <p:nvPr/>
          </p:nvSpPr>
          <p:spPr>
            <a:xfrm>
              <a:off x="9399597" y="1962486"/>
              <a:ext cx="691294" cy="56791"/>
            </a:xfrm>
            <a:prstGeom prst="rect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8957419" y="1685950"/>
              <a:ext cx="651170" cy="4851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圆角矩形 44"/>
            <p:cNvSpPr/>
            <p:nvPr/>
          </p:nvSpPr>
          <p:spPr>
            <a:xfrm>
              <a:off x="10012060" y="1945008"/>
              <a:ext cx="38707" cy="86687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4965529" y="1666533"/>
            <a:ext cx="1605862" cy="747358"/>
            <a:chOff x="8957419" y="1178087"/>
            <a:chExt cx="2133732" cy="993025"/>
          </a:xfrm>
        </p:grpSpPr>
        <p:sp>
          <p:nvSpPr>
            <p:cNvPr id="47" name="矩形 46"/>
            <p:cNvSpPr/>
            <p:nvPr/>
          </p:nvSpPr>
          <p:spPr>
            <a:xfrm>
              <a:off x="10110576" y="1601620"/>
              <a:ext cx="790275" cy="302402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同侧圆角矩形 47"/>
            <p:cNvSpPr/>
            <p:nvPr/>
          </p:nvSpPr>
          <p:spPr>
            <a:xfrm>
              <a:off x="10090891" y="1904022"/>
              <a:ext cx="829646" cy="151835"/>
            </a:xfrm>
            <a:prstGeom prst="round2Same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同侧圆角矩形 48"/>
            <p:cNvSpPr/>
            <p:nvPr/>
          </p:nvSpPr>
          <p:spPr>
            <a:xfrm>
              <a:off x="10090891" y="1484692"/>
              <a:ext cx="829646" cy="116928"/>
            </a:xfrm>
            <a:prstGeom prst="round2Same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10435153" y="1685950"/>
              <a:ext cx="102817" cy="102817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1" name="直接连接符 50"/>
            <p:cNvCxnSpPr/>
            <p:nvPr/>
          </p:nvCxnSpPr>
          <p:spPr>
            <a:xfrm>
              <a:off x="10465394" y="1716875"/>
              <a:ext cx="42336" cy="4401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 flipV="1">
              <a:off x="10465394" y="1716875"/>
              <a:ext cx="42336" cy="4401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箭头连接符 52"/>
            <p:cNvCxnSpPr/>
            <p:nvPr/>
          </p:nvCxnSpPr>
          <p:spPr>
            <a:xfrm flipV="1">
              <a:off x="10537970" y="1731904"/>
              <a:ext cx="553181" cy="5454"/>
            </a:xfrm>
            <a:prstGeom prst="straightConnector1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/>
            <p:cNvCxnSpPr>
              <a:stCxn id="50" idx="0"/>
            </p:cNvCxnSpPr>
            <p:nvPr/>
          </p:nvCxnSpPr>
          <p:spPr>
            <a:xfrm flipH="1" flipV="1">
              <a:off x="10486561" y="1178087"/>
              <a:ext cx="1" cy="507864"/>
            </a:xfrm>
            <a:prstGeom prst="straightConnector1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矩形 54"/>
            <p:cNvSpPr/>
            <p:nvPr/>
          </p:nvSpPr>
          <p:spPr>
            <a:xfrm>
              <a:off x="9399597" y="1962486"/>
              <a:ext cx="691294" cy="56791"/>
            </a:xfrm>
            <a:prstGeom prst="rect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 55"/>
            <p:cNvSpPr/>
            <p:nvPr/>
          </p:nvSpPr>
          <p:spPr>
            <a:xfrm>
              <a:off x="8957419" y="1685950"/>
              <a:ext cx="651170" cy="4851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圆角矩形 56"/>
            <p:cNvSpPr/>
            <p:nvPr/>
          </p:nvSpPr>
          <p:spPr>
            <a:xfrm>
              <a:off x="10012060" y="1945008"/>
              <a:ext cx="38707" cy="86687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7044157" y="1666533"/>
            <a:ext cx="1605862" cy="747358"/>
            <a:chOff x="8957419" y="1178087"/>
            <a:chExt cx="2133732" cy="993025"/>
          </a:xfrm>
        </p:grpSpPr>
        <p:sp>
          <p:nvSpPr>
            <p:cNvPr id="59" name="矩形 58"/>
            <p:cNvSpPr/>
            <p:nvPr/>
          </p:nvSpPr>
          <p:spPr>
            <a:xfrm>
              <a:off x="10110576" y="1601620"/>
              <a:ext cx="790275" cy="302402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同侧圆角矩形 59"/>
            <p:cNvSpPr/>
            <p:nvPr/>
          </p:nvSpPr>
          <p:spPr>
            <a:xfrm>
              <a:off x="10090891" y="1904022"/>
              <a:ext cx="829646" cy="151835"/>
            </a:xfrm>
            <a:prstGeom prst="round2Same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同侧圆角矩形 60"/>
            <p:cNvSpPr/>
            <p:nvPr/>
          </p:nvSpPr>
          <p:spPr>
            <a:xfrm>
              <a:off x="10090891" y="1484692"/>
              <a:ext cx="829646" cy="116928"/>
            </a:xfrm>
            <a:prstGeom prst="round2Same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>
              <a:off x="10435153" y="1685950"/>
              <a:ext cx="102817" cy="102817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3" name="直接连接符 62"/>
            <p:cNvCxnSpPr/>
            <p:nvPr/>
          </p:nvCxnSpPr>
          <p:spPr>
            <a:xfrm>
              <a:off x="10465394" y="1716875"/>
              <a:ext cx="42336" cy="4401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/>
          </p:nvCxnSpPr>
          <p:spPr>
            <a:xfrm flipV="1">
              <a:off x="10465394" y="1716875"/>
              <a:ext cx="42336" cy="4401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箭头连接符 64"/>
            <p:cNvCxnSpPr/>
            <p:nvPr/>
          </p:nvCxnSpPr>
          <p:spPr>
            <a:xfrm flipV="1">
              <a:off x="10537970" y="1731904"/>
              <a:ext cx="553181" cy="5454"/>
            </a:xfrm>
            <a:prstGeom prst="straightConnector1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箭头连接符 65"/>
            <p:cNvCxnSpPr>
              <a:stCxn id="62" idx="0"/>
            </p:cNvCxnSpPr>
            <p:nvPr/>
          </p:nvCxnSpPr>
          <p:spPr>
            <a:xfrm flipH="1" flipV="1">
              <a:off x="10486561" y="1178087"/>
              <a:ext cx="1" cy="507864"/>
            </a:xfrm>
            <a:prstGeom prst="straightConnector1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矩形 66"/>
            <p:cNvSpPr/>
            <p:nvPr/>
          </p:nvSpPr>
          <p:spPr>
            <a:xfrm>
              <a:off x="9399597" y="1962486"/>
              <a:ext cx="691294" cy="56791"/>
            </a:xfrm>
            <a:prstGeom prst="rect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矩形 67"/>
            <p:cNvSpPr/>
            <p:nvPr/>
          </p:nvSpPr>
          <p:spPr>
            <a:xfrm>
              <a:off x="8957419" y="1685950"/>
              <a:ext cx="651170" cy="4851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圆角矩形 68"/>
            <p:cNvSpPr/>
            <p:nvPr/>
          </p:nvSpPr>
          <p:spPr>
            <a:xfrm>
              <a:off x="10012060" y="1945008"/>
              <a:ext cx="38707" cy="86687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2" name="组合 81"/>
          <p:cNvGrpSpPr/>
          <p:nvPr/>
        </p:nvGrpSpPr>
        <p:grpSpPr>
          <a:xfrm>
            <a:off x="9122785" y="1666533"/>
            <a:ext cx="1605862" cy="747358"/>
            <a:chOff x="8957419" y="1178087"/>
            <a:chExt cx="2133732" cy="993025"/>
          </a:xfrm>
        </p:grpSpPr>
        <p:sp>
          <p:nvSpPr>
            <p:cNvPr id="83" name="矩形 82"/>
            <p:cNvSpPr/>
            <p:nvPr/>
          </p:nvSpPr>
          <p:spPr>
            <a:xfrm>
              <a:off x="10110576" y="1601620"/>
              <a:ext cx="790275" cy="302402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同侧圆角矩形 83"/>
            <p:cNvSpPr/>
            <p:nvPr/>
          </p:nvSpPr>
          <p:spPr>
            <a:xfrm>
              <a:off x="10090891" y="1904022"/>
              <a:ext cx="829646" cy="151835"/>
            </a:xfrm>
            <a:prstGeom prst="round2Same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同侧圆角矩形 84"/>
            <p:cNvSpPr/>
            <p:nvPr/>
          </p:nvSpPr>
          <p:spPr>
            <a:xfrm>
              <a:off x="10090891" y="1484692"/>
              <a:ext cx="829646" cy="116928"/>
            </a:xfrm>
            <a:prstGeom prst="round2Same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椭圆 85"/>
            <p:cNvSpPr/>
            <p:nvPr/>
          </p:nvSpPr>
          <p:spPr>
            <a:xfrm>
              <a:off x="10435153" y="1685950"/>
              <a:ext cx="102817" cy="102817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7" name="直接连接符 86"/>
            <p:cNvCxnSpPr/>
            <p:nvPr/>
          </p:nvCxnSpPr>
          <p:spPr>
            <a:xfrm>
              <a:off x="10465394" y="1716875"/>
              <a:ext cx="42336" cy="4401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/>
            <p:cNvCxnSpPr/>
            <p:nvPr/>
          </p:nvCxnSpPr>
          <p:spPr>
            <a:xfrm flipV="1">
              <a:off x="10465394" y="1716875"/>
              <a:ext cx="42336" cy="4401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箭头连接符 88"/>
            <p:cNvCxnSpPr/>
            <p:nvPr/>
          </p:nvCxnSpPr>
          <p:spPr>
            <a:xfrm flipV="1">
              <a:off x="10537970" y="1731904"/>
              <a:ext cx="553181" cy="5454"/>
            </a:xfrm>
            <a:prstGeom prst="straightConnector1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箭头连接符 89"/>
            <p:cNvCxnSpPr>
              <a:stCxn id="86" idx="0"/>
            </p:cNvCxnSpPr>
            <p:nvPr/>
          </p:nvCxnSpPr>
          <p:spPr>
            <a:xfrm flipH="1" flipV="1">
              <a:off x="10486561" y="1178087"/>
              <a:ext cx="1" cy="507864"/>
            </a:xfrm>
            <a:prstGeom prst="straightConnector1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矩形 90"/>
            <p:cNvSpPr/>
            <p:nvPr/>
          </p:nvSpPr>
          <p:spPr>
            <a:xfrm>
              <a:off x="9399597" y="1962486"/>
              <a:ext cx="691294" cy="56791"/>
            </a:xfrm>
            <a:prstGeom prst="rect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矩形 91"/>
            <p:cNvSpPr/>
            <p:nvPr/>
          </p:nvSpPr>
          <p:spPr>
            <a:xfrm>
              <a:off x="8957419" y="1685950"/>
              <a:ext cx="651170" cy="4851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圆角矩形 92"/>
            <p:cNvSpPr/>
            <p:nvPr/>
          </p:nvSpPr>
          <p:spPr>
            <a:xfrm>
              <a:off x="10012060" y="1945008"/>
              <a:ext cx="38707" cy="86687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4" name="椭圆 93"/>
          <p:cNvSpPr/>
          <p:nvPr/>
        </p:nvSpPr>
        <p:spPr>
          <a:xfrm>
            <a:off x="1789677" y="495433"/>
            <a:ext cx="546100" cy="5461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椭圆 94"/>
          <p:cNvSpPr/>
          <p:nvPr/>
        </p:nvSpPr>
        <p:spPr>
          <a:xfrm>
            <a:off x="3816945" y="495433"/>
            <a:ext cx="546100" cy="5461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椭圆 95"/>
          <p:cNvSpPr/>
          <p:nvPr/>
        </p:nvSpPr>
        <p:spPr>
          <a:xfrm>
            <a:off x="5844213" y="495433"/>
            <a:ext cx="546100" cy="5461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97" name="对象 9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7727979"/>
              </p:ext>
            </p:extLst>
          </p:nvPr>
        </p:nvGraphicFramePr>
        <p:xfrm>
          <a:off x="1943664" y="591476"/>
          <a:ext cx="238125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8" name="Equation" r:id="rId3" imgW="152280" imgH="228600" progId="Equation.DSMT4">
                  <p:embed/>
                </p:oleObj>
              </mc:Choice>
              <mc:Fallback>
                <p:oleObj name="Equation" r:id="rId3" imgW="1522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43664" y="591476"/>
                        <a:ext cx="238125" cy="354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" name="对象 9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5032472"/>
              </p:ext>
            </p:extLst>
          </p:nvPr>
        </p:nvGraphicFramePr>
        <p:xfrm>
          <a:off x="3961377" y="590683"/>
          <a:ext cx="258763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9" name="Equation" r:id="rId5" imgW="164880" imgH="228600" progId="Equation.DSMT4">
                  <p:embed/>
                </p:oleObj>
              </mc:Choice>
              <mc:Fallback>
                <p:oleObj name="Equation" r:id="rId5" imgW="1648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961377" y="590683"/>
                        <a:ext cx="258763" cy="354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" name="对象 9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1401809"/>
              </p:ext>
            </p:extLst>
          </p:nvPr>
        </p:nvGraphicFramePr>
        <p:xfrm>
          <a:off x="5988615" y="590683"/>
          <a:ext cx="257175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0" name="Equation" r:id="rId7" imgW="164880" imgH="228600" progId="Equation.DSMT4">
                  <p:embed/>
                </p:oleObj>
              </mc:Choice>
              <mc:Fallback>
                <p:oleObj name="Equation" r:id="rId7" imgW="1648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988615" y="590683"/>
                        <a:ext cx="257175" cy="354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" name="椭圆 99"/>
          <p:cNvSpPr/>
          <p:nvPr/>
        </p:nvSpPr>
        <p:spPr>
          <a:xfrm>
            <a:off x="414092" y="720076"/>
            <a:ext cx="96807" cy="9680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1" name="直接连接符 100"/>
          <p:cNvCxnSpPr>
            <a:stCxn id="100" idx="6"/>
            <a:endCxn id="94" idx="2"/>
          </p:cNvCxnSpPr>
          <p:nvPr/>
        </p:nvCxnSpPr>
        <p:spPr>
          <a:xfrm>
            <a:off x="510899" y="768480"/>
            <a:ext cx="1278778" cy="3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>
            <a:stCxn id="94" idx="6"/>
            <a:endCxn id="95" idx="2"/>
          </p:cNvCxnSpPr>
          <p:nvPr/>
        </p:nvCxnSpPr>
        <p:spPr>
          <a:xfrm>
            <a:off x="2335777" y="768483"/>
            <a:ext cx="1481168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连接符 102"/>
          <p:cNvCxnSpPr>
            <a:stCxn id="95" idx="6"/>
            <a:endCxn id="96" idx="2"/>
          </p:cNvCxnSpPr>
          <p:nvPr/>
        </p:nvCxnSpPr>
        <p:spPr>
          <a:xfrm>
            <a:off x="4363045" y="768483"/>
            <a:ext cx="1481168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椭圆 103"/>
          <p:cNvSpPr/>
          <p:nvPr/>
        </p:nvSpPr>
        <p:spPr>
          <a:xfrm>
            <a:off x="3027957" y="720076"/>
            <a:ext cx="96807" cy="9680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椭圆 104"/>
          <p:cNvSpPr/>
          <p:nvPr/>
        </p:nvSpPr>
        <p:spPr>
          <a:xfrm>
            <a:off x="5055225" y="720076"/>
            <a:ext cx="96807" cy="9680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6" name="组合 105"/>
          <p:cNvGrpSpPr/>
          <p:nvPr/>
        </p:nvGrpSpPr>
        <p:grpSpPr>
          <a:xfrm>
            <a:off x="857249" y="4693997"/>
            <a:ext cx="1605862" cy="747358"/>
            <a:chOff x="8957419" y="1178087"/>
            <a:chExt cx="2133732" cy="993025"/>
          </a:xfrm>
        </p:grpSpPr>
        <p:sp>
          <p:nvSpPr>
            <p:cNvPr id="107" name="矩形 106"/>
            <p:cNvSpPr/>
            <p:nvPr/>
          </p:nvSpPr>
          <p:spPr>
            <a:xfrm>
              <a:off x="10110576" y="1601620"/>
              <a:ext cx="790275" cy="302402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同侧圆角矩形 107"/>
            <p:cNvSpPr/>
            <p:nvPr/>
          </p:nvSpPr>
          <p:spPr>
            <a:xfrm>
              <a:off x="10090891" y="1904022"/>
              <a:ext cx="829646" cy="151835"/>
            </a:xfrm>
            <a:prstGeom prst="round2Same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同侧圆角矩形 108"/>
            <p:cNvSpPr/>
            <p:nvPr/>
          </p:nvSpPr>
          <p:spPr>
            <a:xfrm>
              <a:off x="10090891" y="1484692"/>
              <a:ext cx="829646" cy="116928"/>
            </a:xfrm>
            <a:prstGeom prst="round2Same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椭圆 109"/>
            <p:cNvSpPr/>
            <p:nvPr/>
          </p:nvSpPr>
          <p:spPr>
            <a:xfrm>
              <a:off x="10435153" y="1685950"/>
              <a:ext cx="102817" cy="102817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1" name="直接连接符 110"/>
            <p:cNvCxnSpPr/>
            <p:nvPr/>
          </p:nvCxnSpPr>
          <p:spPr>
            <a:xfrm>
              <a:off x="10465394" y="1716875"/>
              <a:ext cx="42336" cy="4401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/>
            <p:cNvCxnSpPr/>
            <p:nvPr/>
          </p:nvCxnSpPr>
          <p:spPr>
            <a:xfrm flipV="1">
              <a:off x="10465394" y="1716875"/>
              <a:ext cx="42336" cy="4401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箭头连接符 112"/>
            <p:cNvCxnSpPr/>
            <p:nvPr/>
          </p:nvCxnSpPr>
          <p:spPr>
            <a:xfrm flipV="1">
              <a:off x="10537970" y="1731904"/>
              <a:ext cx="553181" cy="5454"/>
            </a:xfrm>
            <a:prstGeom prst="straightConnector1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箭头连接符 113"/>
            <p:cNvCxnSpPr>
              <a:stCxn id="110" idx="0"/>
            </p:cNvCxnSpPr>
            <p:nvPr/>
          </p:nvCxnSpPr>
          <p:spPr>
            <a:xfrm flipH="1" flipV="1">
              <a:off x="10486561" y="1178087"/>
              <a:ext cx="1" cy="507864"/>
            </a:xfrm>
            <a:prstGeom prst="straightConnector1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矩形 114"/>
            <p:cNvSpPr/>
            <p:nvPr/>
          </p:nvSpPr>
          <p:spPr>
            <a:xfrm>
              <a:off x="9399597" y="1962486"/>
              <a:ext cx="691294" cy="56791"/>
            </a:xfrm>
            <a:prstGeom prst="rect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矩形 115"/>
            <p:cNvSpPr/>
            <p:nvPr/>
          </p:nvSpPr>
          <p:spPr>
            <a:xfrm>
              <a:off x="8957419" y="1685950"/>
              <a:ext cx="651170" cy="4851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圆角矩形 116"/>
            <p:cNvSpPr/>
            <p:nvPr/>
          </p:nvSpPr>
          <p:spPr>
            <a:xfrm>
              <a:off x="10012060" y="1945008"/>
              <a:ext cx="38707" cy="86687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8" name="组合 117"/>
          <p:cNvGrpSpPr/>
          <p:nvPr/>
        </p:nvGrpSpPr>
        <p:grpSpPr>
          <a:xfrm rot="21272942">
            <a:off x="2881902" y="4645383"/>
            <a:ext cx="1605862" cy="747358"/>
            <a:chOff x="8957419" y="1178087"/>
            <a:chExt cx="2133732" cy="993025"/>
          </a:xfrm>
        </p:grpSpPr>
        <p:sp>
          <p:nvSpPr>
            <p:cNvPr id="119" name="矩形 118"/>
            <p:cNvSpPr/>
            <p:nvPr/>
          </p:nvSpPr>
          <p:spPr>
            <a:xfrm>
              <a:off x="10110576" y="1601620"/>
              <a:ext cx="790275" cy="302402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" name="同侧圆角矩形 119"/>
            <p:cNvSpPr/>
            <p:nvPr/>
          </p:nvSpPr>
          <p:spPr>
            <a:xfrm>
              <a:off x="10090891" y="1904022"/>
              <a:ext cx="829646" cy="151835"/>
            </a:xfrm>
            <a:prstGeom prst="round2Same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同侧圆角矩形 120"/>
            <p:cNvSpPr/>
            <p:nvPr/>
          </p:nvSpPr>
          <p:spPr>
            <a:xfrm>
              <a:off x="10090891" y="1484692"/>
              <a:ext cx="829646" cy="116928"/>
            </a:xfrm>
            <a:prstGeom prst="round2Same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椭圆 121"/>
            <p:cNvSpPr/>
            <p:nvPr/>
          </p:nvSpPr>
          <p:spPr>
            <a:xfrm>
              <a:off x="10435153" y="1685950"/>
              <a:ext cx="102817" cy="102817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3" name="直接连接符 122"/>
            <p:cNvCxnSpPr/>
            <p:nvPr/>
          </p:nvCxnSpPr>
          <p:spPr>
            <a:xfrm>
              <a:off x="10465394" y="1716875"/>
              <a:ext cx="42336" cy="4401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连接符 123"/>
            <p:cNvCxnSpPr/>
            <p:nvPr/>
          </p:nvCxnSpPr>
          <p:spPr>
            <a:xfrm flipV="1">
              <a:off x="10465394" y="1716875"/>
              <a:ext cx="42336" cy="4401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箭头连接符 124"/>
            <p:cNvCxnSpPr/>
            <p:nvPr/>
          </p:nvCxnSpPr>
          <p:spPr>
            <a:xfrm flipV="1">
              <a:off x="10537970" y="1731904"/>
              <a:ext cx="553181" cy="5454"/>
            </a:xfrm>
            <a:prstGeom prst="straightConnector1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接箭头连接符 125"/>
            <p:cNvCxnSpPr>
              <a:stCxn id="122" idx="0"/>
            </p:cNvCxnSpPr>
            <p:nvPr/>
          </p:nvCxnSpPr>
          <p:spPr>
            <a:xfrm flipH="1" flipV="1">
              <a:off x="10486561" y="1178087"/>
              <a:ext cx="1" cy="507864"/>
            </a:xfrm>
            <a:prstGeom prst="straightConnector1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矩形 126"/>
            <p:cNvSpPr/>
            <p:nvPr/>
          </p:nvSpPr>
          <p:spPr>
            <a:xfrm>
              <a:off x="9399597" y="1962486"/>
              <a:ext cx="691294" cy="56791"/>
            </a:xfrm>
            <a:prstGeom prst="rect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" name="矩形 127"/>
            <p:cNvSpPr/>
            <p:nvPr/>
          </p:nvSpPr>
          <p:spPr>
            <a:xfrm>
              <a:off x="8957419" y="1685950"/>
              <a:ext cx="651170" cy="4851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" name="圆角矩形 128"/>
            <p:cNvSpPr/>
            <p:nvPr/>
          </p:nvSpPr>
          <p:spPr>
            <a:xfrm>
              <a:off x="10012060" y="1945008"/>
              <a:ext cx="38707" cy="86687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0" name="组合 129"/>
          <p:cNvGrpSpPr/>
          <p:nvPr/>
        </p:nvGrpSpPr>
        <p:grpSpPr>
          <a:xfrm rot="638779">
            <a:off x="4963705" y="4612305"/>
            <a:ext cx="1605862" cy="747358"/>
            <a:chOff x="8957419" y="1178087"/>
            <a:chExt cx="2133732" cy="993025"/>
          </a:xfrm>
        </p:grpSpPr>
        <p:sp>
          <p:nvSpPr>
            <p:cNvPr id="131" name="矩形 130"/>
            <p:cNvSpPr/>
            <p:nvPr/>
          </p:nvSpPr>
          <p:spPr>
            <a:xfrm>
              <a:off x="10110576" y="1601620"/>
              <a:ext cx="790275" cy="302402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2" name="同侧圆角矩形 131"/>
            <p:cNvSpPr/>
            <p:nvPr/>
          </p:nvSpPr>
          <p:spPr>
            <a:xfrm>
              <a:off x="10090891" y="1904022"/>
              <a:ext cx="829646" cy="151835"/>
            </a:xfrm>
            <a:prstGeom prst="round2Same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3" name="同侧圆角矩形 132"/>
            <p:cNvSpPr/>
            <p:nvPr/>
          </p:nvSpPr>
          <p:spPr>
            <a:xfrm>
              <a:off x="10090891" y="1484692"/>
              <a:ext cx="829646" cy="116928"/>
            </a:xfrm>
            <a:prstGeom prst="round2Same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4" name="椭圆 133"/>
            <p:cNvSpPr/>
            <p:nvPr/>
          </p:nvSpPr>
          <p:spPr>
            <a:xfrm>
              <a:off x="10435153" y="1685950"/>
              <a:ext cx="102817" cy="102817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5" name="直接连接符 134"/>
            <p:cNvCxnSpPr/>
            <p:nvPr/>
          </p:nvCxnSpPr>
          <p:spPr>
            <a:xfrm>
              <a:off x="10465394" y="1716875"/>
              <a:ext cx="42336" cy="4401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接连接符 135"/>
            <p:cNvCxnSpPr/>
            <p:nvPr/>
          </p:nvCxnSpPr>
          <p:spPr>
            <a:xfrm flipV="1">
              <a:off x="10465394" y="1716875"/>
              <a:ext cx="42336" cy="4401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接箭头连接符 136"/>
            <p:cNvCxnSpPr/>
            <p:nvPr/>
          </p:nvCxnSpPr>
          <p:spPr>
            <a:xfrm flipV="1">
              <a:off x="10537970" y="1731904"/>
              <a:ext cx="553181" cy="5454"/>
            </a:xfrm>
            <a:prstGeom prst="straightConnector1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接箭头连接符 137"/>
            <p:cNvCxnSpPr>
              <a:stCxn id="134" idx="0"/>
            </p:cNvCxnSpPr>
            <p:nvPr/>
          </p:nvCxnSpPr>
          <p:spPr>
            <a:xfrm flipH="1" flipV="1">
              <a:off x="10486561" y="1178087"/>
              <a:ext cx="1" cy="507864"/>
            </a:xfrm>
            <a:prstGeom prst="straightConnector1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矩形 138"/>
            <p:cNvSpPr/>
            <p:nvPr/>
          </p:nvSpPr>
          <p:spPr>
            <a:xfrm>
              <a:off x="9399597" y="1962486"/>
              <a:ext cx="691294" cy="56791"/>
            </a:xfrm>
            <a:prstGeom prst="rect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0" name="矩形 139"/>
            <p:cNvSpPr/>
            <p:nvPr/>
          </p:nvSpPr>
          <p:spPr>
            <a:xfrm>
              <a:off x="8957419" y="1685950"/>
              <a:ext cx="651170" cy="4851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1" name="圆角矩形 140"/>
            <p:cNvSpPr/>
            <p:nvPr/>
          </p:nvSpPr>
          <p:spPr>
            <a:xfrm>
              <a:off x="10012060" y="1945008"/>
              <a:ext cx="38707" cy="86687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2" name="组合 141"/>
          <p:cNvGrpSpPr/>
          <p:nvPr/>
        </p:nvGrpSpPr>
        <p:grpSpPr>
          <a:xfrm rot="21168784">
            <a:off x="6988358" y="4765814"/>
            <a:ext cx="1605862" cy="747358"/>
            <a:chOff x="8957419" y="1178087"/>
            <a:chExt cx="2133732" cy="993025"/>
          </a:xfrm>
        </p:grpSpPr>
        <p:sp>
          <p:nvSpPr>
            <p:cNvPr id="143" name="矩形 142"/>
            <p:cNvSpPr/>
            <p:nvPr/>
          </p:nvSpPr>
          <p:spPr>
            <a:xfrm>
              <a:off x="10110576" y="1601620"/>
              <a:ext cx="790275" cy="302402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4" name="同侧圆角矩形 143"/>
            <p:cNvSpPr/>
            <p:nvPr/>
          </p:nvSpPr>
          <p:spPr>
            <a:xfrm>
              <a:off x="10090891" y="1904022"/>
              <a:ext cx="829646" cy="151835"/>
            </a:xfrm>
            <a:prstGeom prst="round2Same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5" name="同侧圆角矩形 144"/>
            <p:cNvSpPr/>
            <p:nvPr/>
          </p:nvSpPr>
          <p:spPr>
            <a:xfrm>
              <a:off x="10090891" y="1484692"/>
              <a:ext cx="829646" cy="116928"/>
            </a:xfrm>
            <a:prstGeom prst="round2Same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6" name="椭圆 145"/>
            <p:cNvSpPr/>
            <p:nvPr/>
          </p:nvSpPr>
          <p:spPr>
            <a:xfrm>
              <a:off x="10435153" y="1685950"/>
              <a:ext cx="102817" cy="102817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47" name="直接连接符 146"/>
            <p:cNvCxnSpPr/>
            <p:nvPr/>
          </p:nvCxnSpPr>
          <p:spPr>
            <a:xfrm>
              <a:off x="10465394" y="1716875"/>
              <a:ext cx="42336" cy="4401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接连接符 147"/>
            <p:cNvCxnSpPr/>
            <p:nvPr/>
          </p:nvCxnSpPr>
          <p:spPr>
            <a:xfrm flipV="1">
              <a:off x="10465394" y="1716875"/>
              <a:ext cx="42336" cy="4401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接箭头连接符 148"/>
            <p:cNvCxnSpPr/>
            <p:nvPr/>
          </p:nvCxnSpPr>
          <p:spPr>
            <a:xfrm flipV="1">
              <a:off x="10537970" y="1731904"/>
              <a:ext cx="553181" cy="5454"/>
            </a:xfrm>
            <a:prstGeom prst="straightConnector1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接箭头连接符 149"/>
            <p:cNvCxnSpPr>
              <a:stCxn id="146" idx="0"/>
            </p:cNvCxnSpPr>
            <p:nvPr/>
          </p:nvCxnSpPr>
          <p:spPr>
            <a:xfrm flipH="1" flipV="1">
              <a:off x="10486561" y="1178087"/>
              <a:ext cx="1" cy="507864"/>
            </a:xfrm>
            <a:prstGeom prst="straightConnector1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矩形 150"/>
            <p:cNvSpPr/>
            <p:nvPr/>
          </p:nvSpPr>
          <p:spPr>
            <a:xfrm>
              <a:off x="9399597" y="1962486"/>
              <a:ext cx="691294" cy="56791"/>
            </a:xfrm>
            <a:prstGeom prst="rect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2" name="矩形 151"/>
            <p:cNvSpPr/>
            <p:nvPr/>
          </p:nvSpPr>
          <p:spPr>
            <a:xfrm>
              <a:off x="8957419" y="1685950"/>
              <a:ext cx="651170" cy="4851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3" name="圆角矩形 152"/>
            <p:cNvSpPr/>
            <p:nvPr/>
          </p:nvSpPr>
          <p:spPr>
            <a:xfrm>
              <a:off x="10012060" y="1945008"/>
              <a:ext cx="38707" cy="86687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6" name="椭圆 165"/>
          <p:cNvSpPr/>
          <p:nvPr/>
        </p:nvSpPr>
        <p:spPr>
          <a:xfrm>
            <a:off x="1778323" y="3200404"/>
            <a:ext cx="546100" cy="5461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7" name="椭圆 166"/>
          <p:cNvSpPr/>
          <p:nvPr/>
        </p:nvSpPr>
        <p:spPr>
          <a:xfrm>
            <a:off x="3805591" y="3200404"/>
            <a:ext cx="546100" cy="5461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8" name="椭圆 167"/>
          <p:cNvSpPr/>
          <p:nvPr/>
        </p:nvSpPr>
        <p:spPr>
          <a:xfrm>
            <a:off x="5832859" y="3200404"/>
            <a:ext cx="546100" cy="5461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69" name="对象 16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2244316"/>
              </p:ext>
            </p:extLst>
          </p:nvPr>
        </p:nvGraphicFramePr>
        <p:xfrm>
          <a:off x="1932310" y="3296447"/>
          <a:ext cx="238125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1" name="Equation" r:id="rId9" imgW="152280" imgH="228600" progId="Equation.DSMT4">
                  <p:embed/>
                </p:oleObj>
              </mc:Choice>
              <mc:Fallback>
                <p:oleObj name="Equation" r:id="rId9" imgW="1522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32310" y="3296447"/>
                        <a:ext cx="238125" cy="354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0" name="对象 16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3346032"/>
              </p:ext>
            </p:extLst>
          </p:nvPr>
        </p:nvGraphicFramePr>
        <p:xfrm>
          <a:off x="3950023" y="3295654"/>
          <a:ext cx="258763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2" name="Equation" r:id="rId10" imgW="164880" imgH="228600" progId="Equation.DSMT4">
                  <p:embed/>
                </p:oleObj>
              </mc:Choice>
              <mc:Fallback>
                <p:oleObj name="Equation" r:id="rId10" imgW="1648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950023" y="3295654"/>
                        <a:ext cx="258763" cy="354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1" name="对象 17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7173419"/>
              </p:ext>
            </p:extLst>
          </p:nvPr>
        </p:nvGraphicFramePr>
        <p:xfrm>
          <a:off x="5977261" y="3295654"/>
          <a:ext cx="257175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3" name="Equation" r:id="rId11" imgW="164880" imgH="228600" progId="Equation.DSMT4">
                  <p:embed/>
                </p:oleObj>
              </mc:Choice>
              <mc:Fallback>
                <p:oleObj name="Equation" r:id="rId11" imgW="1648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977261" y="3295654"/>
                        <a:ext cx="257175" cy="354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2" name="椭圆 171"/>
          <p:cNvSpPr/>
          <p:nvPr/>
        </p:nvSpPr>
        <p:spPr>
          <a:xfrm>
            <a:off x="402738" y="3425047"/>
            <a:ext cx="96807" cy="9680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3" name="直接连接符 172"/>
          <p:cNvCxnSpPr>
            <a:stCxn id="172" idx="6"/>
            <a:endCxn id="166" idx="2"/>
          </p:cNvCxnSpPr>
          <p:nvPr/>
        </p:nvCxnSpPr>
        <p:spPr>
          <a:xfrm>
            <a:off x="499545" y="3473451"/>
            <a:ext cx="1278778" cy="3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连接符 173"/>
          <p:cNvCxnSpPr>
            <a:stCxn id="166" idx="6"/>
            <a:endCxn id="167" idx="2"/>
          </p:cNvCxnSpPr>
          <p:nvPr/>
        </p:nvCxnSpPr>
        <p:spPr>
          <a:xfrm>
            <a:off x="2324423" y="3473454"/>
            <a:ext cx="1481168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连接符 174"/>
          <p:cNvCxnSpPr>
            <a:stCxn id="167" idx="6"/>
            <a:endCxn id="168" idx="2"/>
          </p:cNvCxnSpPr>
          <p:nvPr/>
        </p:nvCxnSpPr>
        <p:spPr>
          <a:xfrm>
            <a:off x="4351691" y="3473454"/>
            <a:ext cx="1481168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椭圆 175"/>
          <p:cNvSpPr/>
          <p:nvPr/>
        </p:nvSpPr>
        <p:spPr>
          <a:xfrm>
            <a:off x="3016603" y="3425047"/>
            <a:ext cx="96807" cy="9680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椭圆 176"/>
          <p:cNvSpPr/>
          <p:nvPr/>
        </p:nvSpPr>
        <p:spPr>
          <a:xfrm>
            <a:off x="5043871" y="3425047"/>
            <a:ext cx="96807" cy="9680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9" name="直接连接符 178"/>
          <p:cNvCxnSpPr/>
          <p:nvPr/>
        </p:nvCxnSpPr>
        <p:spPr>
          <a:xfrm>
            <a:off x="6388849" y="3470760"/>
            <a:ext cx="1481168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椭圆 179"/>
          <p:cNvSpPr/>
          <p:nvPr/>
        </p:nvSpPr>
        <p:spPr>
          <a:xfrm>
            <a:off x="7081029" y="3422353"/>
            <a:ext cx="96807" cy="9680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1" name="椭圆 180"/>
          <p:cNvSpPr/>
          <p:nvPr/>
        </p:nvSpPr>
        <p:spPr>
          <a:xfrm>
            <a:off x="7879906" y="3203805"/>
            <a:ext cx="546100" cy="5461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82" name="对象 18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6583593"/>
              </p:ext>
            </p:extLst>
          </p:nvPr>
        </p:nvGraphicFramePr>
        <p:xfrm>
          <a:off x="8024308" y="3299055"/>
          <a:ext cx="257175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4" name="Equation" r:id="rId12" imgW="164880" imgH="228600" progId="Equation.DSMT4">
                  <p:embed/>
                </p:oleObj>
              </mc:Choice>
              <mc:Fallback>
                <p:oleObj name="Equation" r:id="rId12" imgW="1648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8024308" y="3299055"/>
                        <a:ext cx="257175" cy="354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83" name="直接连接符 182"/>
          <p:cNvCxnSpPr/>
          <p:nvPr/>
        </p:nvCxnSpPr>
        <p:spPr>
          <a:xfrm>
            <a:off x="8433523" y="3470760"/>
            <a:ext cx="1481168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椭圆 183"/>
          <p:cNvSpPr/>
          <p:nvPr/>
        </p:nvSpPr>
        <p:spPr>
          <a:xfrm>
            <a:off x="9125703" y="3422353"/>
            <a:ext cx="96807" cy="9680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5" name="椭圆 184"/>
          <p:cNvSpPr/>
          <p:nvPr/>
        </p:nvSpPr>
        <p:spPr>
          <a:xfrm>
            <a:off x="9907174" y="3209419"/>
            <a:ext cx="546100" cy="5461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86" name="对象 18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4037928"/>
              </p:ext>
            </p:extLst>
          </p:nvPr>
        </p:nvGraphicFramePr>
        <p:xfrm>
          <a:off x="10051576" y="3304669"/>
          <a:ext cx="257175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5" name="Equation" r:id="rId14" imgW="164880" imgH="228600" progId="Equation.DSMT4">
                  <p:embed/>
                </p:oleObj>
              </mc:Choice>
              <mc:Fallback>
                <p:oleObj name="Equation" r:id="rId14" imgW="1648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0051576" y="3304669"/>
                        <a:ext cx="257175" cy="354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4" name="任意多边形 223"/>
          <p:cNvSpPr/>
          <p:nvPr/>
        </p:nvSpPr>
        <p:spPr>
          <a:xfrm>
            <a:off x="4089654" y="4901849"/>
            <a:ext cx="2000250" cy="149639"/>
          </a:xfrm>
          <a:custGeom>
            <a:avLst/>
            <a:gdLst>
              <a:gd name="connsiteX0" fmla="*/ 0 w 2000250"/>
              <a:gd name="connsiteY0" fmla="*/ 200240 h 233578"/>
              <a:gd name="connsiteX1" fmla="*/ 919163 w 2000250"/>
              <a:gd name="connsiteY1" fmla="*/ 215 h 233578"/>
              <a:gd name="connsiteX2" fmla="*/ 2000250 w 2000250"/>
              <a:gd name="connsiteY2" fmla="*/ 233578 h 233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00250" h="233578">
                <a:moveTo>
                  <a:pt x="0" y="200240"/>
                </a:moveTo>
                <a:cubicBezTo>
                  <a:pt x="292894" y="97449"/>
                  <a:pt x="585788" y="-5341"/>
                  <a:pt x="919163" y="215"/>
                </a:cubicBezTo>
                <a:cubicBezTo>
                  <a:pt x="1252538" y="5771"/>
                  <a:pt x="1683544" y="145472"/>
                  <a:pt x="2000250" y="233578"/>
                </a:cubicBezTo>
              </a:path>
            </a:pathLst>
          </a:custGeom>
          <a:ln w="285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6" name="任意多边形 225"/>
          <p:cNvSpPr/>
          <p:nvPr/>
        </p:nvSpPr>
        <p:spPr>
          <a:xfrm>
            <a:off x="6157913" y="5100638"/>
            <a:ext cx="1933575" cy="139703"/>
          </a:xfrm>
          <a:custGeom>
            <a:avLst/>
            <a:gdLst>
              <a:gd name="connsiteX0" fmla="*/ 0 w 1933575"/>
              <a:gd name="connsiteY0" fmla="*/ 0 h 272030"/>
              <a:gd name="connsiteX1" fmla="*/ 823912 w 1933575"/>
              <a:gd name="connsiteY1" fmla="*/ 271462 h 272030"/>
              <a:gd name="connsiteX2" fmla="*/ 1933575 w 1933575"/>
              <a:gd name="connsiteY2" fmla="*/ 71437 h 272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33575" h="272030">
                <a:moveTo>
                  <a:pt x="0" y="0"/>
                </a:moveTo>
                <a:cubicBezTo>
                  <a:pt x="250825" y="129778"/>
                  <a:pt x="501650" y="259556"/>
                  <a:pt x="823912" y="271462"/>
                </a:cubicBezTo>
                <a:cubicBezTo>
                  <a:pt x="1146174" y="283368"/>
                  <a:pt x="1744663" y="104774"/>
                  <a:pt x="1933575" y="71437"/>
                </a:cubicBezTo>
              </a:path>
            </a:pathLst>
          </a:custGeom>
          <a:ln w="285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7" name="任意多边形 226"/>
          <p:cNvSpPr/>
          <p:nvPr/>
        </p:nvSpPr>
        <p:spPr>
          <a:xfrm>
            <a:off x="8202168" y="5038208"/>
            <a:ext cx="1901952" cy="91576"/>
          </a:xfrm>
          <a:custGeom>
            <a:avLst/>
            <a:gdLst>
              <a:gd name="connsiteX0" fmla="*/ 0 w 1901952"/>
              <a:gd name="connsiteY0" fmla="*/ 91576 h 91576"/>
              <a:gd name="connsiteX1" fmla="*/ 996696 w 1901952"/>
              <a:gd name="connsiteY1" fmla="*/ 136 h 91576"/>
              <a:gd name="connsiteX2" fmla="*/ 1901952 w 1901952"/>
              <a:gd name="connsiteY2" fmla="*/ 73288 h 91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01952" h="91576">
                <a:moveTo>
                  <a:pt x="0" y="91576"/>
                </a:moveTo>
                <a:cubicBezTo>
                  <a:pt x="339852" y="47380"/>
                  <a:pt x="679704" y="3184"/>
                  <a:pt x="996696" y="136"/>
                </a:cubicBezTo>
                <a:cubicBezTo>
                  <a:pt x="1313688" y="-2912"/>
                  <a:pt x="1633728" y="45856"/>
                  <a:pt x="1901952" y="73288"/>
                </a:cubicBezTo>
              </a:path>
            </a:pathLst>
          </a:custGeom>
          <a:ln w="285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1" name="任意多边形 230"/>
          <p:cNvSpPr/>
          <p:nvPr/>
        </p:nvSpPr>
        <p:spPr>
          <a:xfrm rot="21432202">
            <a:off x="2061442" y="5068780"/>
            <a:ext cx="1936828" cy="113169"/>
          </a:xfrm>
          <a:custGeom>
            <a:avLst/>
            <a:gdLst>
              <a:gd name="connsiteX0" fmla="*/ 0 w 1965960"/>
              <a:gd name="connsiteY0" fmla="*/ 27432 h 237884"/>
              <a:gd name="connsiteX1" fmla="*/ 822960 w 1965960"/>
              <a:gd name="connsiteY1" fmla="*/ 237744 h 237884"/>
              <a:gd name="connsiteX2" fmla="*/ 1965960 w 1965960"/>
              <a:gd name="connsiteY2" fmla="*/ 0 h 237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65960" h="237884">
                <a:moveTo>
                  <a:pt x="0" y="27432"/>
                </a:moveTo>
                <a:cubicBezTo>
                  <a:pt x="247650" y="134874"/>
                  <a:pt x="495300" y="242316"/>
                  <a:pt x="822960" y="237744"/>
                </a:cubicBezTo>
                <a:cubicBezTo>
                  <a:pt x="1150620" y="233172"/>
                  <a:pt x="1714500" y="88392"/>
                  <a:pt x="1965960" y="0"/>
                </a:cubicBezTo>
              </a:path>
            </a:pathLst>
          </a:custGeom>
          <a:ln w="285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233" name="直接连接符 232"/>
          <p:cNvCxnSpPr>
            <a:stCxn id="166" idx="4"/>
          </p:cNvCxnSpPr>
          <p:nvPr/>
        </p:nvCxnSpPr>
        <p:spPr>
          <a:xfrm flipH="1">
            <a:off x="2046783" y="3746504"/>
            <a:ext cx="4590" cy="867519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直接连接符 233"/>
          <p:cNvCxnSpPr/>
          <p:nvPr/>
        </p:nvCxnSpPr>
        <p:spPr>
          <a:xfrm flipH="1">
            <a:off x="4052793" y="3746504"/>
            <a:ext cx="4590" cy="867519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直接连接符 234"/>
          <p:cNvCxnSpPr/>
          <p:nvPr/>
        </p:nvCxnSpPr>
        <p:spPr>
          <a:xfrm flipH="1">
            <a:off x="6085314" y="3743613"/>
            <a:ext cx="4590" cy="867519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直接连接符 235"/>
          <p:cNvCxnSpPr/>
          <p:nvPr/>
        </p:nvCxnSpPr>
        <p:spPr>
          <a:xfrm flipH="1">
            <a:off x="8140771" y="3743613"/>
            <a:ext cx="4590" cy="867519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直接连接符 236"/>
          <p:cNvCxnSpPr/>
          <p:nvPr/>
        </p:nvCxnSpPr>
        <p:spPr>
          <a:xfrm flipH="1">
            <a:off x="10161959" y="3735993"/>
            <a:ext cx="4590" cy="867519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8" name="组合 237"/>
          <p:cNvGrpSpPr/>
          <p:nvPr/>
        </p:nvGrpSpPr>
        <p:grpSpPr>
          <a:xfrm>
            <a:off x="8994380" y="4690301"/>
            <a:ext cx="1605862" cy="747358"/>
            <a:chOff x="8957419" y="1178087"/>
            <a:chExt cx="2133732" cy="993025"/>
          </a:xfrm>
        </p:grpSpPr>
        <p:sp>
          <p:nvSpPr>
            <p:cNvPr id="239" name="矩形 238"/>
            <p:cNvSpPr/>
            <p:nvPr/>
          </p:nvSpPr>
          <p:spPr>
            <a:xfrm>
              <a:off x="10110576" y="1601620"/>
              <a:ext cx="790275" cy="302402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0" name="同侧圆角矩形 239"/>
            <p:cNvSpPr/>
            <p:nvPr/>
          </p:nvSpPr>
          <p:spPr>
            <a:xfrm>
              <a:off x="10090891" y="1904022"/>
              <a:ext cx="829646" cy="151835"/>
            </a:xfrm>
            <a:prstGeom prst="round2Same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1" name="同侧圆角矩形 240"/>
            <p:cNvSpPr/>
            <p:nvPr/>
          </p:nvSpPr>
          <p:spPr>
            <a:xfrm>
              <a:off x="10090891" y="1484692"/>
              <a:ext cx="829646" cy="116928"/>
            </a:xfrm>
            <a:prstGeom prst="round2Same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2" name="椭圆 241"/>
            <p:cNvSpPr/>
            <p:nvPr/>
          </p:nvSpPr>
          <p:spPr>
            <a:xfrm>
              <a:off x="10435153" y="1685950"/>
              <a:ext cx="102817" cy="102817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43" name="直接连接符 242"/>
            <p:cNvCxnSpPr/>
            <p:nvPr/>
          </p:nvCxnSpPr>
          <p:spPr>
            <a:xfrm>
              <a:off x="10465394" y="1716875"/>
              <a:ext cx="42336" cy="4401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直接连接符 243"/>
            <p:cNvCxnSpPr/>
            <p:nvPr/>
          </p:nvCxnSpPr>
          <p:spPr>
            <a:xfrm flipV="1">
              <a:off x="10465394" y="1716875"/>
              <a:ext cx="42336" cy="4401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直接箭头连接符 244"/>
            <p:cNvCxnSpPr/>
            <p:nvPr/>
          </p:nvCxnSpPr>
          <p:spPr>
            <a:xfrm flipV="1">
              <a:off x="10537970" y="1731904"/>
              <a:ext cx="553181" cy="5454"/>
            </a:xfrm>
            <a:prstGeom prst="straightConnector1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直接箭头连接符 245"/>
            <p:cNvCxnSpPr>
              <a:stCxn id="242" idx="0"/>
            </p:cNvCxnSpPr>
            <p:nvPr/>
          </p:nvCxnSpPr>
          <p:spPr>
            <a:xfrm flipH="1" flipV="1">
              <a:off x="10486561" y="1178087"/>
              <a:ext cx="1" cy="507864"/>
            </a:xfrm>
            <a:prstGeom prst="straightConnector1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7" name="矩形 246"/>
            <p:cNvSpPr/>
            <p:nvPr/>
          </p:nvSpPr>
          <p:spPr>
            <a:xfrm>
              <a:off x="9399597" y="1962486"/>
              <a:ext cx="691294" cy="56791"/>
            </a:xfrm>
            <a:prstGeom prst="rect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8" name="矩形 247"/>
            <p:cNvSpPr/>
            <p:nvPr/>
          </p:nvSpPr>
          <p:spPr>
            <a:xfrm>
              <a:off x="8957419" y="1685950"/>
              <a:ext cx="651170" cy="4851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9" name="圆角矩形 248"/>
            <p:cNvSpPr/>
            <p:nvPr/>
          </p:nvSpPr>
          <p:spPr>
            <a:xfrm>
              <a:off x="10012060" y="1945008"/>
              <a:ext cx="38707" cy="86687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50" name="直接连接符 249"/>
          <p:cNvCxnSpPr/>
          <p:nvPr/>
        </p:nvCxnSpPr>
        <p:spPr>
          <a:xfrm>
            <a:off x="2022506" y="5430507"/>
            <a:ext cx="0" cy="625488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直接连接符 251"/>
          <p:cNvCxnSpPr/>
          <p:nvPr/>
        </p:nvCxnSpPr>
        <p:spPr>
          <a:xfrm>
            <a:off x="4057250" y="5430507"/>
            <a:ext cx="0" cy="625488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直接连接符 252"/>
          <p:cNvCxnSpPr/>
          <p:nvPr/>
        </p:nvCxnSpPr>
        <p:spPr>
          <a:xfrm>
            <a:off x="6098172" y="5430507"/>
            <a:ext cx="0" cy="625488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接连接符 253"/>
          <p:cNvCxnSpPr/>
          <p:nvPr/>
        </p:nvCxnSpPr>
        <p:spPr>
          <a:xfrm>
            <a:off x="8163218" y="5430507"/>
            <a:ext cx="0" cy="625488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直接连接符 254"/>
          <p:cNvCxnSpPr/>
          <p:nvPr/>
        </p:nvCxnSpPr>
        <p:spPr>
          <a:xfrm>
            <a:off x="10174898" y="5430507"/>
            <a:ext cx="0" cy="625488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等腰三角形 258"/>
          <p:cNvSpPr/>
          <p:nvPr/>
        </p:nvSpPr>
        <p:spPr>
          <a:xfrm>
            <a:off x="1176405" y="-486056"/>
            <a:ext cx="234553" cy="202201"/>
          </a:xfrm>
          <a:prstGeom prst="triangle">
            <a:avLst/>
          </a:prstGeom>
          <a:noFill/>
          <a:ln w="38100">
            <a:solidFill>
              <a:schemeClr val="bg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0" name="等腰三角形 259"/>
          <p:cNvSpPr/>
          <p:nvPr/>
        </p:nvSpPr>
        <p:spPr>
          <a:xfrm>
            <a:off x="1808315" y="-486056"/>
            <a:ext cx="234553" cy="202201"/>
          </a:xfrm>
          <a:prstGeom prst="triangle">
            <a:avLst/>
          </a:prstGeom>
          <a:noFill/>
          <a:ln w="38100">
            <a:solidFill>
              <a:schemeClr val="bg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1" name="等腰三角形 260"/>
          <p:cNvSpPr/>
          <p:nvPr/>
        </p:nvSpPr>
        <p:spPr>
          <a:xfrm>
            <a:off x="2440225" y="-486056"/>
            <a:ext cx="234553" cy="202201"/>
          </a:xfrm>
          <a:prstGeom prst="triangle">
            <a:avLst/>
          </a:prstGeom>
          <a:noFill/>
          <a:ln w="38100">
            <a:solidFill>
              <a:schemeClr val="bg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2" name="等腰三角形 261"/>
          <p:cNvSpPr/>
          <p:nvPr/>
        </p:nvSpPr>
        <p:spPr>
          <a:xfrm>
            <a:off x="3072135" y="-486056"/>
            <a:ext cx="234553" cy="202201"/>
          </a:xfrm>
          <a:prstGeom prst="triangle">
            <a:avLst/>
          </a:prstGeom>
          <a:noFill/>
          <a:ln w="38100">
            <a:solidFill>
              <a:schemeClr val="bg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3" name="等腰三角形 262"/>
          <p:cNvSpPr/>
          <p:nvPr/>
        </p:nvSpPr>
        <p:spPr>
          <a:xfrm>
            <a:off x="3704045" y="-486056"/>
            <a:ext cx="234553" cy="202201"/>
          </a:xfrm>
          <a:prstGeom prst="triangle">
            <a:avLst/>
          </a:prstGeom>
          <a:noFill/>
          <a:ln w="38100">
            <a:solidFill>
              <a:schemeClr val="bg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5" name="等腰三角形 264"/>
          <p:cNvSpPr/>
          <p:nvPr/>
        </p:nvSpPr>
        <p:spPr>
          <a:xfrm>
            <a:off x="8759325" y="-486056"/>
            <a:ext cx="234553" cy="202201"/>
          </a:xfrm>
          <a:prstGeom prst="triangle">
            <a:avLst/>
          </a:prstGeom>
          <a:noFill/>
          <a:ln w="38100">
            <a:solidFill>
              <a:schemeClr val="bg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6" name="等腰三角形 265"/>
          <p:cNvSpPr/>
          <p:nvPr/>
        </p:nvSpPr>
        <p:spPr>
          <a:xfrm>
            <a:off x="8127415" y="-486056"/>
            <a:ext cx="234553" cy="202201"/>
          </a:xfrm>
          <a:prstGeom prst="triangle">
            <a:avLst/>
          </a:prstGeom>
          <a:noFill/>
          <a:ln w="38100">
            <a:solidFill>
              <a:schemeClr val="bg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7" name="等腰三角形 266"/>
          <p:cNvSpPr/>
          <p:nvPr/>
        </p:nvSpPr>
        <p:spPr>
          <a:xfrm>
            <a:off x="7495505" y="-486056"/>
            <a:ext cx="234553" cy="202201"/>
          </a:xfrm>
          <a:prstGeom prst="triangle">
            <a:avLst/>
          </a:prstGeom>
          <a:noFill/>
          <a:ln w="38100">
            <a:solidFill>
              <a:schemeClr val="bg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8" name="等腰三角形 267"/>
          <p:cNvSpPr/>
          <p:nvPr/>
        </p:nvSpPr>
        <p:spPr>
          <a:xfrm>
            <a:off x="6863595" y="-486056"/>
            <a:ext cx="234553" cy="202201"/>
          </a:xfrm>
          <a:prstGeom prst="triangle">
            <a:avLst/>
          </a:prstGeom>
          <a:noFill/>
          <a:ln w="38100">
            <a:solidFill>
              <a:schemeClr val="bg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9" name="等腰三角形 268"/>
          <p:cNvSpPr/>
          <p:nvPr/>
        </p:nvSpPr>
        <p:spPr>
          <a:xfrm>
            <a:off x="4335955" y="-486056"/>
            <a:ext cx="234553" cy="202201"/>
          </a:xfrm>
          <a:prstGeom prst="triangle">
            <a:avLst/>
          </a:prstGeom>
          <a:noFill/>
          <a:ln w="38100">
            <a:solidFill>
              <a:schemeClr val="bg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0" name="等腰三角形 269"/>
          <p:cNvSpPr/>
          <p:nvPr/>
        </p:nvSpPr>
        <p:spPr>
          <a:xfrm>
            <a:off x="4967865" y="-486056"/>
            <a:ext cx="234553" cy="202201"/>
          </a:xfrm>
          <a:prstGeom prst="triangle">
            <a:avLst/>
          </a:prstGeom>
          <a:noFill/>
          <a:ln w="38100">
            <a:solidFill>
              <a:schemeClr val="bg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1" name="等腰三角形 270"/>
          <p:cNvSpPr/>
          <p:nvPr/>
        </p:nvSpPr>
        <p:spPr>
          <a:xfrm>
            <a:off x="6231685" y="-486056"/>
            <a:ext cx="234553" cy="202201"/>
          </a:xfrm>
          <a:prstGeom prst="triangle">
            <a:avLst/>
          </a:prstGeom>
          <a:noFill/>
          <a:ln w="38100">
            <a:solidFill>
              <a:schemeClr val="bg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2" name="等腰三角形 271"/>
          <p:cNvSpPr/>
          <p:nvPr/>
        </p:nvSpPr>
        <p:spPr>
          <a:xfrm>
            <a:off x="5599775" y="-486056"/>
            <a:ext cx="234553" cy="202201"/>
          </a:xfrm>
          <a:prstGeom prst="triangle">
            <a:avLst/>
          </a:prstGeom>
          <a:noFill/>
          <a:ln w="38100">
            <a:solidFill>
              <a:schemeClr val="bg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3" name="等腰三角形 272"/>
          <p:cNvSpPr/>
          <p:nvPr/>
        </p:nvSpPr>
        <p:spPr>
          <a:xfrm>
            <a:off x="10023145" y="-486056"/>
            <a:ext cx="234553" cy="202201"/>
          </a:xfrm>
          <a:prstGeom prst="triangle">
            <a:avLst/>
          </a:prstGeom>
          <a:noFill/>
          <a:ln w="38100">
            <a:solidFill>
              <a:schemeClr val="bg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4" name="等腰三角形 273"/>
          <p:cNvSpPr/>
          <p:nvPr/>
        </p:nvSpPr>
        <p:spPr>
          <a:xfrm>
            <a:off x="9391235" y="-486056"/>
            <a:ext cx="234553" cy="202201"/>
          </a:xfrm>
          <a:prstGeom prst="triangle">
            <a:avLst/>
          </a:prstGeom>
          <a:noFill/>
          <a:ln w="38100">
            <a:solidFill>
              <a:schemeClr val="bg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5" name="流程图: 汇总连接 274"/>
          <p:cNvSpPr/>
          <p:nvPr/>
        </p:nvSpPr>
        <p:spPr>
          <a:xfrm>
            <a:off x="1860917" y="6180109"/>
            <a:ext cx="198917" cy="198917"/>
          </a:xfrm>
          <a:prstGeom prst="flowChartSummingJunction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8" name="流程图: 汇总连接 277"/>
          <p:cNvSpPr/>
          <p:nvPr/>
        </p:nvSpPr>
        <p:spPr>
          <a:xfrm>
            <a:off x="2373680" y="6180109"/>
            <a:ext cx="198917" cy="198917"/>
          </a:xfrm>
          <a:prstGeom prst="flowChartSummingJunction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9" name="流程图: 汇总连接 278"/>
          <p:cNvSpPr/>
          <p:nvPr/>
        </p:nvSpPr>
        <p:spPr>
          <a:xfrm>
            <a:off x="2886443" y="6180109"/>
            <a:ext cx="198917" cy="198917"/>
          </a:xfrm>
          <a:prstGeom prst="flowChartSummingJunction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0" name="流程图: 汇总连接 279"/>
          <p:cNvSpPr/>
          <p:nvPr/>
        </p:nvSpPr>
        <p:spPr>
          <a:xfrm>
            <a:off x="3399206" y="6180109"/>
            <a:ext cx="198917" cy="198917"/>
          </a:xfrm>
          <a:prstGeom prst="flowChartSummingJunction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1" name="流程图: 汇总连接 280"/>
          <p:cNvSpPr/>
          <p:nvPr/>
        </p:nvSpPr>
        <p:spPr>
          <a:xfrm>
            <a:off x="3911969" y="6180109"/>
            <a:ext cx="198917" cy="198917"/>
          </a:xfrm>
          <a:prstGeom prst="flowChartSummingJunction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2" name="流程图: 汇总连接 281"/>
          <p:cNvSpPr/>
          <p:nvPr/>
        </p:nvSpPr>
        <p:spPr>
          <a:xfrm>
            <a:off x="5450258" y="6180109"/>
            <a:ext cx="198917" cy="198917"/>
          </a:xfrm>
          <a:prstGeom prst="flowChartSummingJunction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3" name="流程图: 汇总连接 282"/>
          <p:cNvSpPr/>
          <p:nvPr/>
        </p:nvSpPr>
        <p:spPr>
          <a:xfrm>
            <a:off x="10065125" y="6180109"/>
            <a:ext cx="198917" cy="198917"/>
          </a:xfrm>
          <a:prstGeom prst="flowChartSummingJunction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4" name="流程图: 汇总连接 283"/>
          <p:cNvSpPr/>
          <p:nvPr/>
        </p:nvSpPr>
        <p:spPr>
          <a:xfrm>
            <a:off x="8526836" y="6180109"/>
            <a:ext cx="198917" cy="198917"/>
          </a:xfrm>
          <a:prstGeom prst="flowChartSummingJunction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5" name="流程图: 汇总连接 284"/>
          <p:cNvSpPr/>
          <p:nvPr/>
        </p:nvSpPr>
        <p:spPr>
          <a:xfrm>
            <a:off x="9039599" y="6180109"/>
            <a:ext cx="198917" cy="198917"/>
          </a:xfrm>
          <a:prstGeom prst="flowChartSummingJunction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6" name="流程图: 汇总连接 285"/>
          <p:cNvSpPr/>
          <p:nvPr/>
        </p:nvSpPr>
        <p:spPr>
          <a:xfrm>
            <a:off x="9552362" y="6180109"/>
            <a:ext cx="198917" cy="198917"/>
          </a:xfrm>
          <a:prstGeom prst="flowChartSummingJunction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8" name="流程图: 汇总连接 287"/>
          <p:cNvSpPr/>
          <p:nvPr/>
        </p:nvSpPr>
        <p:spPr>
          <a:xfrm>
            <a:off x="4424732" y="6180109"/>
            <a:ext cx="198917" cy="198917"/>
          </a:xfrm>
          <a:prstGeom prst="flowChartSummingJunction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9" name="流程图: 汇总连接 288"/>
          <p:cNvSpPr/>
          <p:nvPr/>
        </p:nvSpPr>
        <p:spPr>
          <a:xfrm>
            <a:off x="4937495" y="6180109"/>
            <a:ext cx="198917" cy="198917"/>
          </a:xfrm>
          <a:prstGeom prst="flowChartSummingJunction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0" name="流程图: 汇总连接 289"/>
          <p:cNvSpPr/>
          <p:nvPr/>
        </p:nvSpPr>
        <p:spPr>
          <a:xfrm>
            <a:off x="5963021" y="6180109"/>
            <a:ext cx="198917" cy="198917"/>
          </a:xfrm>
          <a:prstGeom prst="flowChartSummingJunction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1" name="流程图: 汇总连接 290"/>
          <p:cNvSpPr/>
          <p:nvPr/>
        </p:nvSpPr>
        <p:spPr>
          <a:xfrm>
            <a:off x="6475784" y="6180109"/>
            <a:ext cx="198917" cy="198917"/>
          </a:xfrm>
          <a:prstGeom prst="flowChartSummingJunction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2" name="流程图: 汇总连接 291"/>
          <p:cNvSpPr/>
          <p:nvPr/>
        </p:nvSpPr>
        <p:spPr>
          <a:xfrm>
            <a:off x="6988547" y="6180109"/>
            <a:ext cx="198917" cy="198917"/>
          </a:xfrm>
          <a:prstGeom prst="flowChartSummingJunction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3" name="流程图: 汇总连接 292"/>
          <p:cNvSpPr/>
          <p:nvPr/>
        </p:nvSpPr>
        <p:spPr>
          <a:xfrm>
            <a:off x="7501310" y="6180109"/>
            <a:ext cx="198917" cy="198917"/>
          </a:xfrm>
          <a:prstGeom prst="flowChartSummingJunction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4" name="流程图: 汇总连接 293"/>
          <p:cNvSpPr/>
          <p:nvPr/>
        </p:nvSpPr>
        <p:spPr>
          <a:xfrm>
            <a:off x="8014073" y="6180109"/>
            <a:ext cx="198917" cy="198917"/>
          </a:xfrm>
          <a:prstGeom prst="flowChartSummingJunction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5" name="流程图: 汇总连接 294"/>
          <p:cNvSpPr/>
          <p:nvPr/>
        </p:nvSpPr>
        <p:spPr>
          <a:xfrm>
            <a:off x="1852456" y="6674571"/>
            <a:ext cx="198917" cy="198917"/>
          </a:xfrm>
          <a:prstGeom prst="flowChartSummingJunction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6" name="流程图: 汇总连接 295"/>
          <p:cNvSpPr/>
          <p:nvPr/>
        </p:nvSpPr>
        <p:spPr>
          <a:xfrm>
            <a:off x="2365219" y="6674571"/>
            <a:ext cx="198917" cy="198917"/>
          </a:xfrm>
          <a:prstGeom prst="flowChartSummingJunction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7" name="流程图: 汇总连接 296"/>
          <p:cNvSpPr/>
          <p:nvPr/>
        </p:nvSpPr>
        <p:spPr>
          <a:xfrm>
            <a:off x="2877982" y="6674571"/>
            <a:ext cx="198917" cy="198917"/>
          </a:xfrm>
          <a:prstGeom prst="flowChartSummingJunction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8" name="流程图: 汇总连接 297"/>
          <p:cNvSpPr/>
          <p:nvPr/>
        </p:nvSpPr>
        <p:spPr>
          <a:xfrm>
            <a:off x="3390745" y="6674571"/>
            <a:ext cx="198917" cy="198917"/>
          </a:xfrm>
          <a:prstGeom prst="flowChartSummingJunction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9" name="流程图: 汇总连接 298"/>
          <p:cNvSpPr/>
          <p:nvPr/>
        </p:nvSpPr>
        <p:spPr>
          <a:xfrm>
            <a:off x="3903508" y="6674571"/>
            <a:ext cx="198917" cy="198917"/>
          </a:xfrm>
          <a:prstGeom prst="flowChartSummingJunction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0" name="流程图: 汇总连接 299"/>
          <p:cNvSpPr/>
          <p:nvPr/>
        </p:nvSpPr>
        <p:spPr>
          <a:xfrm>
            <a:off x="5441797" y="6674571"/>
            <a:ext cx="198917" cy="198917"/>
          </a:xfrm>
          <a:prstGeom prst="flowChartSummingJunction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1" name="流程图: 汇总连接 300"/>
          <p:cNvSpPr/>
          <p:nvPr/>
        </p:nvSpPr>
        <p:spPr>
          <a:xfrm>
            <a:off x="10056664" y="6674571"/>
            <a:ext cx="198917" cy="198917"/>
          </a:xfrm>
          <a:prstGeom prst="flowChartSummingJunction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2" name="流程图: 汇总连接 301"/>
          <p:cNvSpPr/>
          <p:nvPr/>
        </p:nvSpPr>
        <p:spPr>
          <a:xfrm>
            <a:off x="8518375" y="6674571"/>
            <a:ext cx="198917" cy="198917"/>
          </a:xfrm>
          <a:prstGeom prst="flowChartSummingJunction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3" name="流程图: 汇总连接 302"/>
          <p:cNvSpPr/>
          <p:nvPr/>
        </p:nvSpPr>
        <p:spPr>
          <a:xfrm>
            <a:off x="9031138" y="6674571"/>
            <a:ext cx="198917" cy="198917"/>
          </a:xfrm>
          <a:prstGeom prst="flowChartSummingJunction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4" name="流程图: 汇总连接 303"/>
          <p:cNvSpPr/>
          <p:nvPr/>
        </p:nvSpPr>
        <p:spPr>
          <a:xfrm>
            <a:off x="9543901" y="6674571"/>
            <a:ext cx="198917" cy="198917"/>
          </a:xfrm>
          <a:prstGeom prst="flowChartSummingJunction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5" name="流程图: 汇总连接 304"/>
          <p:cNvSpPr/>
          <p:nvPr/>
        </p:nvSpPr>
        <p:spPr>
          <a:xfrm>
            <a:off x="4416271" y="6674571"/>
            <a:ext cx="198917" cy="198917"/>
          </a:xfrm>
          <a:prstGeom prst="flowChartSummingJunction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6" name="流程图: 汇总连接 305"/>
          <p:cNvSpPr/>
          <p:nvPr/>
        </p:nvSpPr>
        <p:spPr>
          <a:xfrm>
            <a:off x="4929034" y="6674571"/>
            <a:ext cx="198917" cy="198917"/>
          </a:xfrm>
          <a:prstGeom prst="flowChartSummingJunction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7" name="流程图: 汇总连接 306"/>
          <p:cNvSpPr/>
          <p:nvPr/>
        </p:nvSpPr>
        <p:spPr>
          <a:xfrm>
            <a:off x="5954560" y="6674571"/>
            <a:ext cx="198917" cy="198917"/>
          </a:xfrm>
          <a:prstGeom prst="flowChartSummingJunction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8" name="流程图: 汇总连接 307"/>
          <p:cNvSpPr/>
          <p:nvPr/>
        </p:nvSpPr>
        <p:spPr>
          <a:xfrm>
            <a:off x="6467323" y="6674571"/>
            <a:ext cx="198917" cy="198917"/>
          </a:xfrm>
          <a:prstGeom prst="flowChartSummingJunction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9" name="流程图: 汇总连接 308"/>
          <p:cNvSpPr/>
          <p:nvPr/>
        </p:nvSpPr>
        <p:spPr>
          <a:xfrm>
            <a:off x="6980086" y="6674571"/>
            <a:ext cx="198917" cy="198917"/>
          </a:xfrm>
          <a:prstGeom prst="flowChartSummingJunction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0" name="流程图: 汇总连接 309"/>
          <p:cNvSpPr/>
          <p:nvPr/>
        </p:nvSpPr>
        <p:spPr>
          <a:xfrm>
            <a:off x="7492849" y="6674571"/>
            <a:ext cx="198917" cy="198917"/>
          </a:xfrm>
          <a:prstGeom prst="flowChartSummingJunction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1" name="流程图: 汇总连接 310"/>
          <p:cNvSpPr/>
          <p:nvPr/>
        </p:nvSpPr>
        <p:spPr>
          <a:xfrm>
            <a:off x="8005612" y="6674571"/>
            <a:ext cx="198917" cy="198917"/>
          </a:xfrm>
          <a:prstGeom prst="flowChartSummingJunction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0711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-1027" y="3055264"/>
            <a:ext cx="11759171" cy="4451560"/>
            <a:chOff x="-1027" y="3055264"/>
            <a:chExt cx="11759171" cy="4451560"/>
          </a:xfrm>
        </p:grpSpPr>
        <p:grpSp>
          <p:nvGrpSpPr>
            <p:cNvPr id="6" name="组合 5"/>
            <p:cNvGrpSpPr/>
            <p:nvPr/>
          </p:nvGrpSpPr>
          <p:grpSpPr>
            <a:xfrm>
              <a:off x="-1027" y="3055264"/>
              <a:ext cx="11023022" cy="4451560"/>
              <a:chOff x="-1027" y="3055264"/>
              <a:chExt cx="11023022" cy="4451560"/>
            </a:xfrm>
          </p:grpSpPr>
          <p:grpSp>
            <p:nvGrpSpPr>
              <p:cNvPr id="106" name="组合 105"/>
              <p:cNvGrpSpPr/>
              <p:nvPr/>
            </p:nvGrpSpPr>
            <p:grpSpPr>
              <a:xfrm>
                <a:off x="857249" y="4693997"/>
                <a:ext cx="1605862" cy="747358"/>
                <a:chOff x="8957419" y="1178087"/>
                <a:chExt cx="2133732" cy="993025"/>
              </a:xfrm>
            </p:grpSpPr>
            <p:sp>
              <p:nvSpPr>
                <p:cNvPr id="107" name="矩形 106"/>
                <p:cNvSpPr/>
                <p:nvPr/>
              </p:nvSpPr>
              <p:spPr>
                <a:xfrm>
                  <a:off x="10110576" y="1601620"/>
                  <a:ext cx="790275" cy="302402"/>
                </a:xfrm>
                <a:prstGeom prst="rect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8" name="同侧圆角矩形 107"/>
                <p:cNvSpPr/>
                <p:nvPr/>
              </p:nvSpPr>
              <p:spPr>
                <a:xfrm>
                  <a:off x="10090891" y="1904022"/>
                  <a:ext cx="829646" cy="151835"/>
                </a:xfrm>
                <a:prstGeom prst="round2SameRect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9" name="同侧圆角矩形 108"/>
                <p:cNvSpPr/>
                <p:nvPr/>
              </p:nvSpPr>
              <p:spPr>
                <a:xfrm>
                  <a:off x="10090891" y="1484692"/>
                  <a:ext cx="829646" cy="116928"/>
                </a:xfrm>
                <a:prstGeom prst="round2SameRect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0" name="椭圆 109"/>
                <p:cNvSpPr/>
                <p:nvPr/>
              </p:nvSpPr>
              <p:spPr>
                <a:xfrm>
                  <a:off x="10435153" y="1685950"/>
                  <a:ext cx="102817" cy="102817"/>
                </a:xfrm>
                <a:prstGeom prst="ellipse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11" name="直接连接符 110"/>
                <p:cNvCxnSpPr/>
                <p:nvPr/>
              </p:nvCxnSpPr>
              <p:spPr>
                <a:xfrm>
                  <a:off x="10465394" y="1716875"/>
                  <a:ext cx="42336" cy="44010"/>
                </a:xfrm>
                <a:prstGeom prst="line">
                  <a:avLst/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直接连接符 111"/>
                <p:cNvCxnSpPr/>
                <p:nvPr/>
              </p:nvCxnSpPr>
              <p:spPr>
                <a:xfrm flipV="1">
                  <a:off x="10465394" y="1716875"/>
                  <a:ext cx="42336" cy="44010"/>
                </a:xfrm>
                <a:prstGeom prst="line">
                  <a:avLst/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直接箭头连接符 112"/>
                <p:cNvCxnSpPr/>
                <p:nvPr/>
              </p:nvCxnSpPr>
              <p:spPr>
                <a:xfrm flipV="1">
                  <a:off x="10537970" y="1731904"/>
                  <a:ext cx="553181" cy="5454"/>
                </a:xfrm>
                <a:prstGeom prst="straightConnector1">
                  <a:avLst/>
                </a:prstGeom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直接箭头连接符 113"/>
                <p:cNvCxnSpPr>
                  <a:stCxn id="110" idx="0"/>
                </p:cNvCxnSpPr>
                <p:nvPr/>
              </p:nvCxnSpPr>
              <p:spPr>
                <a:xfrm flipH="1" flipV="1">
                  <a:off x="10486561" y="1178087"/>
                  <a:ext cx="1" cy="507864"/>
                </a:xfrm>
                <a:prstGeom prst="straightConnector1">
                  <a:avLst/>
                </a:prstGeom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5" name="矩形 114"/>
                <p:cNvSpPr/>
                <p:nvPr/>
              </p:nvSpPr>
              <p:spPr>
                <a:xfrm>
                  <a:off x="9399597" y="1962486"/>
                  <a:ext cx="691294" cy="56791"/>
                </a:xfrm>
                <a:prstGeom prst="rect">
                  <a:avLst/>
                </a:prstGeom>
                <a:noFill/>
                <a:ln w="190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6" name="矩形 115"/>
                <p:cNvSpPr/>
                <p:nvPr/>
              </p:nvSpPr>
              <p:spPr>
                <a:xfrm>
                  <a:off x="8957419" y="1685950"/>
                  <a:ext cx="651170" cy="48516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7" name="圆角矩形 116"/>
                <p:cNvSpPr/>
                <p:nvPr/>
              </p:nvSpPr>
              <p:spPr>
                <a:xfrm>
                  <a:off x="10012060" y="1945008"/>
                  <a:ext cx="38707" cy="86687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18" name="组合 117"/>
              <p:cNvGrpSpPr/>
              <p:nvPr/>
            </p:nvGrpSpPr>
            <p:grpSpPr>
              <a:xfrm rot="21272942">
                <a:off x="2881902" y="4645383"/>
                <a:ext cx="1605862" cy="747358"/>
                <a:chOff x="8957419" y="1178087"/>
                <a:chExt cx="2133732" cy="993025"/>
              </a:xfrm>
            </p:grpSpPr>
            <p:sp>
              <p:nvSpPr>
                <p:cNvPr id="119" name="矩形 118"/>
                <p:cNvSpPr/>
                <p:nvPr/>
              </p:nvSpPr>
              <p:spPr>
                <a:xfrm>
                  <a:off x="10110576" y="1601620"/>
                  <a:ext cx="790275" cy="302402"/>
                </a:xfrm>
                <a:prstGeom prst="rect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0" name="同侧圆角矩形 119"/>
                <p:cNvSpPr/>
                <p:nvPr/>
              </p:nvSpPr>
              <p:spPr>
                <a:xfrm>
                  <a:off x="10090891" y="1904022"/>
                  <a:ext cx="829646" cy="151835"/>
                </a:xfrm>
                <a:prstGeom prst="round2SameRect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1" name="同侧圆角矩形 120"/>
                <p:cNvSpPr/>
                <p:nvPr/>
              </p:nvSpPr>
              <p:spPr>
                <a:xfrm>
                  <a:off x="10090891" y="1484692"/>
                  <a:ext cx="829646" cy="116928"/>
                </a:xfrm>
                <a:prstGeom prst="round2SameRect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2" name="椭圆 121"/>
                <p:cNvSpPr/>
                <p:nvPr/>
              </p:nvSpPr>
              <p:spPr>
                <a:xfrm>
                  <a:off x="10435153" y="1685950"/>
                  <a:ext cx="102817" cy="102817"/>
                </a:xfrm>
                <a:prstGeom prst="ellipse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23" name="直接连接符 122"/>
                <p:cNvCxnSpPr/>
                <p:nvPr/>
              </p:nvCxnSpPr>
              <p:spPr>
                <a:xfrm>
                  <a:off x="10465394" y="1716875"/>
                  <a:ext cx="42336" cy="44010"/>
                </a:xfrm>
                <a:prstGeom prst="line">
                  <a:avLst/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直接连接符 123"/>
                <p:cNvCxnSpPr/>
                <p:nvPr/>
              </p:nvCxnSpPr>
              <p:spPr>
                <a:xfrm flipV="1">
                  <a:off x="10465394" y="1716875"/>
                  <a:ext cx="42336" cy="44010"/>
                </a:xfrm>
                <a:prstGeom prst="line">
                  <a:avLst/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直接箭头连接符 124"/>
                <p:cNvCxnSpPr/>
                <p:nvPr/>
              </p:nvCxnSpPr>
              <p:spPr>
                <a:xfrm flipV="1">
                  <a:off x="10537970" y="1731904"/>
                  <a:ext cx="553181" cy="5454"/>
                </a:xfrm>
                <a:prstGeom prst="straightConnector1">
                  <a:avLst/>
                </a:prstGeom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直接箭头连接符 125"/>
                <p:cNvCxnSpPr>
                  <a:stCxn id="122" idx="0"/>
                </p:cNvCxnSpPr>
                <p:nvPr/>
              </p:nvCxnSpPr>
              <p:spPr>
                <a:xfrm flipH="1" flipV="1">
                  <a:off x="10486561" y="1178087"/>
                  <a:ext cx="1" cy="507864"/>
                </a:xfrm>
                <a:prstGeom prst="straightConnector1">
                  <a:avLst/>
                </a:prstGeom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7" name="矩形 126"/>
                <p:cNvSpPr/>
                <p:nvPr/>
              </p:nvSpPr>
              <p:spPr>
                <a:xfrm>
                  <a:off x="9399597" y="1962486"/>
                  <a:ext cx="691294" cy="56791"/>
                </a:xfrm>
                <a:prstGeom prst="rect">
                  <a:avLst/>
                </a:prstGeom>
                <a:noFill/>
                <a:ln w="190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8" name="矩形 127"/>
                <p:cNvSpPr/>
                <p:nvPr/>
              </p:nvSpPr>
              <p:spPr>
                <a:xfrm>
                  <a:off x="8957419" y="1685950"/>
                  <a:ext cx="651170" cy="48516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9" name="圆角矩形 128"/>
                <p:cNvSpPr/>
                <p:nvPr/>
              </p:nvSpPr>
              <p:spPr>
                <a:xfrm>
                  <a:off x="10012060" y="1945008"/>
                  <a:ext cx="38707" cy="86687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30" name="组合 129"/>
              <p:cNvGrpSpPr/>
              <p:nvPr/>
            </p:nvGrpSpPr>
            <p:grpSpPr>
              <a:xfrm rot="638779">
                <a:off x="4963705" y="4612305"/>
                <a:ext cx="1605862" cy="747358"/>
                <a:chOff x="8957419" y="1178087"/>
                <a:chExt cx="2133732" cy="993025"/>
              </a:xfrm>
            </p:grpSpPr>
            <p:sp>
              <p:nvSpPr>
                <p:cNvPr id="131" name="矩形 130"/>
                <p:cNvSpPr/>
                <p:nvPr/>
              </p:nvSpPr>
              <p:spPr>
                <a:xfrm>
                  <a:off x="10110576" y="1601620"/>
                  <a:ext cx="790275" cy="302402"/>
                </a:xfrm>
                <a:prstGeom prst="rect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2" name="同侧圆角矩形 131"/>
                <p:cNvSpPr/>
                <p:nvPr/>
              </p:nvSpPr>
              <p:spPr>
                <a:xfrm>
                  <a:off x="10090891" y="1904022"/>
                  <a:ext cx="829646" cy="151835"/>
                </a:xfrm>
                <a:prstGeom prst="round2SameRect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3" name="同侧圆角矩形 132"/>
                <p:cNvSpPr/>
                <p:nvPr/>
              </p:nvSpPr>
              <p:spPr>
                <a:xfrm>
                  <a:off x="10090891" y="1484692"/>
                  <a:ext cx="829646" cy="116928"/>
                </a:xfrm>
                <a:prstGeom prst="round2SameRect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4" name="椭圆 133"/>
                <p:cNvSpPr/>
                <p:nvPr/>
              </p:nvSpPr>
              <p:spPr>
                <a:xfrm>
                  <a:off x="10435153" y="1685950"/>
                  <a:ext cx="102817" cy="102817"/>
                </a:xfrm>
                <a:prstGeom prst="ellipse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35" name="直接连接符 134"/>
                <p:cNvCxnSpPr/>
                <p:nvPr/>
              </p:nvCxnSpPr>
              <p:spPr>
                <a:xfrm>
                  <a:off x="10465394" y="1716875"/>
                  <a:ext cx="42336" cy="44010"/>
                </a:xfrm>
                <a:prstGeom prst="line">
                  <a:avLst/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直接连接符 135"/>
                <p:cNvCxnSpPr/>
                <p:nvPr/>
              </p:nvCxnSpPr>
              <p:spPr>
                <a:xfrm flipV="1">
                  <a:off x="10465394" y="1716875"/>
                  <a:ext cx="42336" cy="44010"/>
                </a:xfrm>
                <a:prstGeom prst="line">
                  <a:avLst/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直接箭头连接符 136"/>
                <p:cNvCxnSpPr/>
                <p:nvPr/>
              </p:nvCxnSpPr>
              <p:spPr>
                <a:xfrm flipV="1">
                  <a:off x="10537970" y="1731904"/>
                  <a:ext cx="553181" cy="5454"/>
                </a:xfrm>
                <a:prstGeom prst="straightConnector1">
                  <a:avLst/>
                </a:prstGeom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直接箭头连接符 137"/>
                <p:cNvCxnSpPr>
                  <a:stCxn id="134" idx="0"/>
                </p:cNvCxnSpPr>
                <p:nvPr/>
              </p:nvCxnSpPr>
              <p:spPr>
                <a:xfrm flipH="1" flipV="1">
                  <a:off x="10486561" y="1178087"/>
                  <a:ext cx="1" cy="507864"/>
                </a:xfrm>
                <a:prstGeom prst="straightConnector1">
                  <a:avLst/>
                </a:prstGeom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9" name="矩形 138"/>
                <p:cNvSpPr/>
                <p:nvPr/>
              </p:nvSpPr>
              <p:spPr>
                <a:xfrm>
                  <a:off x="9399597" y="1962486"/>
                  <a:ext cx="691294" cy="56791"/>
                </a:xfrm>
                <a:prstGeom prst="rect">
                  <a:avLst/>
                </a:prstGeom>
                <a:noFill/>
                <a:ln w="190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0" name="矩形 139"/>
                <p:cNvSpPr/>
                <p:nvPr/>
              </p:nvSpPr>
              <p:spPr>
                <a:xfrm>
                  <a:off x="8957419" y="1685950"/>
                  <a:ext cx="651170" cy="48516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1" name="圆角矩形 140"/>
                <p:cNvSpPr/>
                <p:nvPr/>
              </p:nvSpPr>
              <p:spPr>
                <a:xfrm>
                  <a:off x="10012060" y="1945008"/>
                  <a:ext cx="38707" cy="86687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42" name="组合 141"/>
              <p:cNvGrpSpPr/>
              <p:nvPr/>
            </p:nvGrpSpPr>
            <p:grpSpPr>
              <a:xfrm rot="21168784">
                <a:off x="6988358" y="4765814"/>
                <a:ext cx="1605862" cy="747358"/>
                <a:chOff x="8957419" y="1178087"/>
                <a:chExt cx="2133732" cy="993025"/>
              </a:xfrm>
            </p:grpSpPr>
            <p:sp>
              <p:nvSpPr>
                <p:cNvPr id="143" name="矩形 142"/>
                <p:cNvSpPr/>
                <p:nvPr/>
              </p:nvSpPr>
              <p:spPr>
                <a:xfrm>
                  <a:off x="10110576" y="1601620"/>
                  <a:ext cx="790275" cy="302402"/>
                </a:xfrm>
                <a:prstGeom prst="rect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4" name="同侧圆角矩形 143"/>
                <p:cNvSpPr/>
                <p:nvPr/>
              </p:nvSpPr>
              <p:spPr>
                <a:xfrm>
                  <a:off x="10090891" y="1904022"/>
                  <a:ext cx="829646" cy="151835"/>
                </a:xfrm>
                <a:prstGeom prst="round2SameRect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5" name="同侧圆角矩形 144"/>
                <p:cNvSpPr/>
                <p:nvPr/>
              </p:nvSpPr>
              <p:spPr>
                <a:xfrm>
                  <a:off x="10090891" y="1484692"/>
                  <a:ext cx="829646" cy="116928"/>
                </a:xfrm>
                <a:prstGeom prst="round2SameRect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6" name="椭圆 145"/>
                <p:cNvSpPr/>
                <p:nvPr/>
              </p:nvSpPr>
              <p:spPr>
                <a:xfrm>
                  <a:off x="10435153" y="1685950"/>
                  <a:ext cx="102817" cy="102817"/>
                </a:xfrm>
                <a:prstGeom prst="ellipse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47" name="直接连接符 146"/>
                <p:cNvCxnSpPr/>
                <p:nvPr/>
              </p:nvCxnSpPr>
              <p:spPr>
                <a:xfrm>
                  <a:off x="10465394" y="1716875"/>
                  <a:ext cx="42336" cy="44010"/>
                </a:xfrm>
                <a:prstGeom prst="line">
                  <a:avLst/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直接连接符 147"/>
                <p:cNvCxnSpPr/>
                <p:nvPr/>
              </p:nvCxnSpPr>
              <p:spPr>
                <a:xfrm flipV="1">
                  <a:off x="10465394" y="1716875"/>
                  <a:ext cx="42336" cy="44010"/>
                </a:xfrm>
                <a:prstGeom prst="line">
                  <a:avLst/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直接箭头连接符 148"/>
                <p:cNvCxnSpPr/>
                <p:nvPr/>
              </p:nvCxnSpPr>
              <p:spPr>
                <a:xfrm flipV="1">
                  <a:off x="10537970" y="1731904"/>
                  <a:ext cx="553181" cy="5454"/>
                </a:xfrm>
                <a:prstGeom prst="straightConnector1">
                  <a:avLst/>
                </a:prstGeom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直接箭头连接符 149"/>
                <p:cNvCxnSpPr>
                  <a:stCxn id="146" idx="0"/>
                </p:cNvCxnSpPr>
                <p:nvPr/>
              </p:nvCxnSpPr>
              <p:spPr>
                <a:xfrm flipH="1" flipV="1">
                  <a:off x="10486561" y="1178087"/>
                  <a:ext cx="1" cy="507864"/>
                </a:xfrm>
                <a:prstGeom prst="straightConnector1">
                  <a:avLst/>
                </a:prstGeom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1" name="矩形 150"/>
                <p:cNvSpPr/>
                <p:nvPr/>
              </p:nvSpPr>
              <p:spPr>
                <a:xfrm>
                  <a:off x="9399597" y="1962486"/>
                  <a:ext cx="691294" cy="56791"/>
                </a:xfrm>
                <a:prstGeom prst="rect">
                  <a:avLst/>
                </a:prstGeom>
                <a:noFill/>
                <a:ln w="190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2" name="矩形 151"/>
                <p:cNvSpPr/>
                <p:nvPr/>
              </p:nvSpPr>
              <p:spPr>
                <a:xfrm>
                  <a:off x="8957419" y="1685950"/>
                  <a:ext cx="651170" cy="48516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3" name="圆角矩形 152"/>
                <p:cNvSpPr/>
                <p:nvPr/>
              </p:nvSpPr>
              <p:spPr>
                <a:xfrm>
                  <a:off x="10012060" y="1945008"/>
                  <a:ext cx="38707" cy="86687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66" name="椭圆 165"/>
              <p:cNvSpPr/>
              <p:nvPr/>
            </p:nvSpPr>
            <p:spPr>
              <a:xfrm>
                <a:off x="1778323" y="3055264"/>
                <a:ext cx="546100" cy="5461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" name="椭圆 166"/>
              <p:cNvSpPr/>
              <p:nvPr/>
            </p:nvSpPr>
            <p:spPr>
              <a:xfrm>
                <a:off x="3805591" y="3055264"/>
                <a:ext cx="546100" cy="5461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" name="椭圆 167"/>
              <p:cNvSpPr/>
              <p:nvPr/>
            </p:nvSpPr>
            <p:spPr>
              <a:xfrm>
                <a:off x="5832859" y="3055264"/>
                <a:ext cx="546100" cy="5461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aphicFrame>
            <p:nvGraphicFramePr>
              <p:cNvPr id="169" name="对象 168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970236013"/>
                  </p:ext>
                </p:extLst>
              </p:nvPr>
            </p:nvGraphicFramePr>
            <p:xfrm>
              <a:off x="1932310" y="3151307"/>
              <a:ext cx="238125" cy="3540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235" name="Equation" r:id="rId3" imgW="152280" imgH="228600" progId="Equation.DSMT4">
                      <p:embed/>
                    </p:oleObj>
                  </mc:Choice>
                  <mc:Fallback>
                    <p:oleObj name="Equation" r:id="rId3" imgW="152280" imgH="2286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1932310" y="3151307"/>
                            <a:ext cx="238125" cy="354013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70" name="对象 169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28288810"/>
                  </p:ext>
                </p:extLst>
              </p:nvPr>
            </p:nvGraphicFramePr>
            <p:xfrm>
              <a:off x="3950023" y="3150514"/>
              <a:ext cx="258763" cy="3540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236" name="Equation" r:id="rId5" imgW="164880" imgH="228600" progId="Equation.DSMT4">
                      <p:embed/>
                    </p:oleObj>
                  </mc:Choice>
                  <mc:Fallback>
                    <p:oleObj name="Equation" r:id="rId5" imgW="164880" imgH="2286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3950023" y="3150514"/>
                            <a:ext cx="258763" cy="354013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71" name="对象 170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978691040"/>
                  </p:ext>
                </p:extLst>
              </p:nvPr>
            </p:nvGraphicFramePr>
            <p:xfrm>
              <a:off x="5977261" y="3150514"/>
              <a:ext cx="257175" cy="3540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237" name="Equation" r:id="rId7" imgW="164880" imgH="228600" progId="Equation.DSMT4">
                      <p:embed/>
                    </p:oleObj>
                  </mc:Choice>
                  <mc:Fallback>
                    <p:oleObj name="Equation" r:id="rId7" imgW="164880" imgH="2286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5977261" y="3150514"/>
                            <a:ext cx="257175" cy="354013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72" name="椭圆 171"/>
              <p:cNvSpPr/>
              <p:nvPr/>
            </p:nvSpPr>
            <p:spPr>
              <a:xfrm>
                <a:off x="402738" y="3279907"/>
                <a:ext cx="96807" cy="9680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73" name="直接连接符 172"/>
              <p:cNvCxnSpPr>
                <a:stCxn id="172" idx="6"/>
                <a:endCxn id="166" idx="2"/>
              </p:cNvCxnSpPr>
              <p:nvPr/>
            </p:nvCxnSpPr>
            <p:spPr>
              <a:xfrm>
                <a:off x="499545" y="3328311"/>
                <a:ext cx="1278778" cy="3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直接连接符 173"/>
              <p:cNvCxnSpPr>
                <a:stCxn id="166" idx="6"/>
                <a:endCxn id="167" idx="2"/>
              </p:cNvCxnSpPr>
              <p:nvPr/>
            </p:nvCxnSpPr>
            <p:spPr>
              <a:xfrm>
                <a:off x="2324423" y="3328314"/>
                <a:ext cx="148116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直接连接符 174"/>
              <p:cNvCxnSpPr>
                <a:stCxn id="167" idx="6"/>
                <a:endCxn id="168" idx="2"/>
              </p:cNvCxnSpPr>
              <p:nvPr/>
            </p:nvCxnSpPr>
            <p:spPr>
              <a:xfrm>
                <a:off x="4351691" y="3328314"/>
                <a:ext cx="148116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6" name="椭圆 175"/>
              <p:cNvSpPr/>
              <p:nvPr/>
            </p:nvSpPr>
            <p:spPr>
              <a:xfrm>
                <a:off x="3016603" y="3279907"/>
                <a:ext cx="96807" cy="9680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7" name="椭圆 176"/>
              <p:cNvSpPr/>
              <p:nvPr/>
            </p:nvSpPr>
            <p:spPr>
              <a:xfrm>
                <a:off x="5043871" y="3279907"/>
                <a:ext cx="96807" cy="9680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79" name="直接连接符 178"/>
              <p:cNvCxnSpPr/>
              <p:nvPr/>
            </p:nvCxnSpPr>
            <p:spPr>
              <a:xfrm>
                <a:off x="6388849" y="3325620"/>
                <a:ext cx="148116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0" name="椭圆 179"/>
              <p:cNvSpPr/>
              <p:nvPr/>
            </p:nvSpPr>
            <p:spPr>
              <a:xfrm>
                <a:off x="7081029" y="3277213"/>
                <a:ext cx="96807" cy="9680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1" name="椭圆 180"/>
              <p:cNvSpPr/>
              <p:nvPr/>
            </p:nvSpPr>
            <p:spPr>
              <a:xfrm>
                <a:off x="7879906" y="3058665"/>
                <a:ext cx="546100" cy="5461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aphicFrame>
            <p:nvGraphicFramePr>
              <p:cNvPr id="182" name="对象 181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13061652"/>
                  </p:ext>
                </p:extLst>
              </p:nvPr>
            </p:nvGraphicFramePr>
            <p:xfrm>
              <a:off x="8024308" y="3153915"/>
              <a:ext cx="257175" cy="3540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238" name="Equation" r:id="rId9" imgW="164880" imgH="228600" progId="Equation.DSMT4">
                      <p:embed/>
                    </p:oleObj>
                  </mc:Choice>
                  <mc:Fallback>
                    <p:oleObj name="Equation" r:id="rId9" imgW="164880" imgH="2286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10"/>
                          <a:stretch>
                            <a:fillRect/>
                          </a:stretch>
                        </p:blipFill>
                        <p:spPr>
                          <a:xfrm>
                            <a:off x="8024308" y="3153915"/>
                            <a:ext cx="257175" cy="354013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183" name="直接连接符 182"/>
              <p:cNvCxnSpPr/>
              <p:nvPr/>
            </p:nvCxnSpPr>
            <p:spPr>
              <a:xfrm>
                <a:off x="8433523" y="3325620"/>
                <a:ext cx="148116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4" name="椭圆 183"/>
              <p:cNvSpPr/>
              <p:nvPr/>
            </p:nvSpPr>
            <p:spPr>
              <a:xfrm>
                <a:off x="9125703" y="3277213"/>
                <a:ext cx="96807" cy="9680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5" name="椭圆 184"/>
              <p:cNvSpPr/>
              <p:nvPr/>
            </p:nvSpPr>
            <p:spPr>
              <a:xfrm>
                <a:off x="9907174" y="3064279"/>
                <a:ext cx="546100" cy="5461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aphicFrame>
            <p:nvGraphicFramePr>
              <p:cNvPr id="186" name="对象 18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815006516"/>
                  </p:ext>
                </p:extLst>
              </p:nvPr>
            </p:nvGraphicFramePr>
            <p:xfrm>
              <a:off x="10051576" y="3159529"/>
              <a:ext cx="257175" cy="3540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239" name="Equation" r:id="rId11" imgW="164880" imgH="228600" progId="Equation.DSMT4">
                      <p:embed/>
                    </p:oleObj>
                  </mc:Choice>
                  <mc:Fallback>
                    <p:oleObj name="Equation" r:id="rId11" imgW="164880" imgH="2286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12"/>
                          <a:stretch>
                            <a:fillRect/>
                          </a:stretch>
                        </p:blipFill>
                        <p:spPr>
                          <a:xfrm>
                            <a:off x="10051576" y="3159529"/>
                            <a:ext cx="257175" cy="354013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24" name="任意多边形 223"/>
              <p:cNvSpPr/>
              <p:nvPr/>
            </p:nvSpPr>
            <p:spPr>
              <a:xfrm>
                <a:off x="4089654" y="4901849"/>
                <a:ext cx="2000250" cy="149639"/>
              </a:xfrm>
              <a:custGeom>
                <a:avLst/>
                <a:gdLst>
                  <a:gd name="connsiteX0" fmla="*/ 0 w 2000250"/>
                  <a:gd name="connsiteY0" fmla="*/ 200240 h 233578"/>
                  <a:gd name="connsiteX1" fmla="*/ 919163 w 2000250"/>
                  <a:gd name="connsiteY1" fmla="*/ 215 h 233578"/>
                  <a:gd name="connsiteX2" fmla="*/ 2000250 w 2000250"/>
                  <a:gd name="connsiteY2" fmla="*/ 233578 h 2335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0" h="233578">
                    <a:moveTo>
                      <a:pt x="0" y="200240"/>
                    </a:moveTo>
                    <a:cubicBezTo>
                      <a:pt x="292894" y="97449"/>
                      <a:pt x="585788" y="-5341"/>
                      <a:pt x="919163" y="215"/>
                    </a:cubicBezTo>
                    <a:cubicBezTo>
                      <a:pt x="1252538" y="5771"/>
                      <a:pt x="1683544" y="145472"/>
                      <a:pt x="2000250" y="233578"/>
                    </a:cubicBezTo>
                  </a:path>
                </a:pathLst>
              </a:custGeom>
              <a:ln w="28575">
                <a:solidFill>
                  <a:schemeClr val="accent5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6" name="任意多边形 225"/>
              <p:cNvSpPr/>
              <p:nvPr/>
            </p:nvSpPr>
            <p:spPr>
              <a:xfrm>
                <a:off x="6157913" y="5100638"/>
                <a:ext cx="1933575" cy="139703"/>
              </a:xfrm>
              <a:custGeom>
                <a:avLst/>
                <a:gdLst>
                  <a:gd name="connsiteX0" fmla="*/ 0 w 1933575"/>
                  <a:gd name="connsiteY0" fmla="*/ 0 h 272030"/>
                  <a:gd name="connsiteX1" fmla="*/ 823912 w 1933575"/>
                  <a:gd name="connsiteY1" fmla="*/ 271462 h 272030"/>
                  <a:gd name="connsiteX2" fmla="*/ 1933575 w 1933575"/>
                  <a:gd name="connsiteY2" fmla="*/ 71437 h 2720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33575" h="272030">
                    <a:moveTo>
                      <a:pt x="0" y="0"/>
                    </a:moveTo>
                    <a:cubicBezTo>
                      <a:pt x="250825" y="129778"/>
                      <a:pt x="501650" y="259556"/>
                      <a:pt x="823912" y="271462"/>
                    </a:cubicBezTo>
                    <a:cubicBezTo>
                      <a:pt x="1146174" y="283368"/>
                      <a:pt x="1744663" y="104774"/>
                      <a:pt x="1933575" y="71437"/>
                    </a:cubicBezTo>
                  </a:path>
                </a:pathLst>
              </a:custGeom>
              <a:ln w="28575">
                <a:solidFill>
                  <a:schemeClr val="accent5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7" name="任意多边形 226"/>
              <p:cNvSpPr/>
              <p:nvPr/>
            </p:nvSpPr>
            <p:spPr>
              <a:xfrm>
                <a:off x="8202168" y="5038208"/>
                <a:ext cx="1901952" cy="91576"/>
              </a:xfrm>
              <a:custGeom>
                <a:avLst/>
                <a:gdLst>
                  <a:gd name="connsiteX0" fmla="*/ 0 w 1901952"/>
                  <a:gd name="connsiteY0" fmla="*/ 91576 h 91576"/>
                  <a:gd name="connsiteX1" fmla="*/ 996696 w 1901952"/>
                  <a:gd name="connsiteY1" fmla="*/ 136 h 91576"/>
                  <a:gd name="connsiteX2" fmla="*/ 1901952 w 1901952"/>
                  <a:gd name="connsiteY2" fmla="*/ 73288 h 915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01952" h="91576">
                    <a:moveTo>
                      <a:pt x="0" y="91576"/>
                    </a:moveTo>
                    <a:cubicBezTo>
                      <a:pt x="339852" y="47380"/>
                      <a:pt x="679704" y="3184"/>
                      <a:pt x="996696" y="136"/>
                    </a:cubicBezTo>
                    <a:cubicBezTo>
                      <a:pt x="1313688" y="-2912"/>
                      <a:pt x="1633728" y="45856"/>
                      <a:pt x="1901952" y="73288"/>
                    </a:cubicBezTo>
                  </a:path>
                </a:pathLst>
              </a:custGeom>
              <a:ln w="28575">
                <a:solidFill>
                  <a:schemeClr val="accent5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1" name="任意多边形 230"/>
              <p:cNvSpPr/>
              <p:nvPr/>
            </p:nvSpPr>
            <p:spPr>
              <a:xfrm rot="21432202">
                <a:off x="2061442" y="5068780"/>
                <a:ext cx="1936828" cy="113169"/>
              </a:xfrm>
              <a:custGeom>
                <a:avLst/>
                <a:gdLst>
                  <a:gd name="connsiteX0" fmla="*/ 0 w 1965960"/>
                  <a:gd name="connsiteY0" fmla="*/ 27432 h 237884"/>
                  <a:gd name="connsiteX1" fmla="*/ 822960 w 1965960"/>
                  <a:gd name="connsiteY1" fmla="*/ 237744 h 237884"/>
                  <a:gd name="connsiteX2" fmla="*/ 1965960 w 1965960"/>
                  <a:gd name="connsiteY2" fmla="*/ 0 h 2378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65960" h="237884">
                    <a:moveTo>
                      <a:pt x="0" y="27432"/>
                    </a:moveTo>
                    <a:cubicBezTo>
                      <a:pt x="247650" y="134874"/>
                      <a:pt x="495300" y="242316"/>
                      <a:pt x="822960" y="237744"/>
                    </a:cubicBezTo>
                    <a:cubicBezTo>
                      <a:pt x="1150620" y="233172"/>
                      <a:pt x="1714500" y="88392"/>
                      <a:pt x="1965960" y="0"/>
                    </a:cubicBezTo>
                  </a:path>
                </a:pathLst>
              </a:custGeom>
              <a:ln w="28575">
                <a:solidFill>
                  <a:schemeClr val="accent5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33" name="直接连接符 232"/>
              <p:cNvCxnSpPr/>
              <p:nvPr/>
            </p:nvCxnSpPr>
            <p:spPr>
              <a:xfrm flipH="1">
                <a:off x="2046783" y="3761018"/>
                <a:ext cx="4590" cy="867519"/>
              </a:xfrm>
              <a:prstGeom prst="line">
                <a:avLst/>
              </a:prstGeom>
              <a:ln w="38100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直接连接符 233"/>
              <p:cNvCxnSpPr/>
              <p:nvPr/>
            </p:nvCxnSpPr>
            <p:spPr>
              <a:xfrm flipH="1">
                <a:off x="4052793" y="3746504"/>
                <a:ext cx="4590" cy="867519"/>
              </a:xfrm>
              <a:prstGeom prst="line">
                <a:avLst/>
              </a:prstGeom>
              <a:ln w="38100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直接连接符 234"/>
              <p:cNvCxnSpPr/>
              <p:nvPr/>
            </p:nvCxnSpPr>
            <p:spPr>
              <a:xfrm flipH="1">
                <a:off x="6085314" y="3743613"/>
                <a:ext cx="4590" cy="867519"/>
              </a:xfrm>
              <a:prstGeom prst="line">
                <a:avLst/>
              </a:prstGeom>
              <a:ln w="38100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直接连接符 235"/>
              <p:cNvCxnSpPr/>
              <p:nvPr/>
            </p:nvCxnSpPr>
            <p:spPr>
              <a:xfrm flipH="1">
                <a:off x="8140771" y="3743613"/>
                <a:ext cx="4590" cy="867519"/>
              </a:xfrm>
              <a:prstGeom prst="line">
                <a:avLst/>
              </a:prstGeom>
              <a:ln w="38100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直接连接符 236"/>
              <p:cNvCxnSpPr/>
              <p:nvPr/>
            </p:nvCxnSpPr>
            <p:spPr>
              <a:xfrm flipH="1">
                <a:off x="10161959" y="3735993"/>
                <a:ext cx="4590" cy="867519"/>
              </a:xfrm>
              <a:prstGeom prst="line">
                <a:avLst/>
              </a:prstGeom>
              <a:ln w="38100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38" name="组合 237"/>
              <p:cNvGrpSpPr/>
              <p:nvPr/>
            </p:nvGrpSpPr>
            <p:grpSpPr>
              <a:xfrm>
                <a:off x="8994380" y="4690301"/>
                <a:ext cx="1605862" cy="747358"/>
                <a:chOff x="8957419" y="1178087"/>
                <a:chExt cx="2133732" cy="993025"/>
              </a:xfrm>
            </p:grpSpPr>
            <p:sp>
              <p:nvSpPr>
                <p:cNvPr id="239" name="矩形 238"/>
                <p:cNvSpPr/>
                <p:nvPr/>
              </p:nvSpPr>
              <p:spPr>
                <a:xfrm>
                  <a:off x="10110576" y="1601620"/>
                  <a:ext cx="790275" cy="302402"/>
                </a:xfrm>
                <a:prstGeom prst="rect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40" name="同侧圆角矩形 239"/>
                <p:cNvSpPr/>
                <p:nvPr/>
              </p:nvSpPr>
              <p:spPr>
                <a:xfrm>
                  <a:off x="10090891" y="1904022"/>
                  <a:ext cx="829646" cy="151835"/>
                </a:xfrm>
                <a:prstGeom prst="round2SameRect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41" name="同侧圆角矩形 240"/>
                <p:cNvSpPr/>
                <p:nvPr/>
              </p:nvSpPr>
              <p:spPr>
                <a:xfrm>
                  <a:off x="10090891" y="1484692"/>
                  <a:ext cx="829646" cy="116928"/>
                </a:xfrm>
                <a:prstGeom prst="round2SameRect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42" name="椭圆 241"/>
                <p:cNvSpPr/>
                <p:nvPr/>
              </p:nvSpPr>
              <p:spPr>
                <a:xfrm>
                  <a:off x="10435153" y="1685950"/>
                  <a:ext cx="102817" cy="102817"/>
                </a:xfrm>
                <a:prstGeom prst="ellipse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243" name="直接连接符 242"/>
                <p:cNvCxnSpPr/>
                <p:nvPr/>
              </p:nvCxnSpPr>
              <p:spPr>
                <a:xfrm>
                  <a:off x="10465394" y="1716875"/>
                  <a:ext cx="42336" cy="44010"/>
                </a:xfrm>
                <a:prstGeom prst="line">
                  <a:avLst/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4" name="直接连接符 243"/>
                <p:cNvCxnSpPr/>
                <p:nvPr/>
              </p:nvCxnSpPr>
              <p:spPr>
                <a:xfrm flipV="1">
                  <a:off x="10465394" y="1716875"/>
                  <a:ext cx="42336" cy="44010"/>
                </a:xfrm>
                <a:prstGeom prst="line">
                  <a:avLst/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5" name="直接箭头连接符 244"/>
                <p:cNvCxnSpPr/>
                <p:nvPr/>
              </p:nvCxnSpPr>
              <p:spPr>
                <a:xfrm flipV="1">
                  <a:off x="10537970" y="1731904"/>
                  <a:ext cx="553181" cy="5454"/>
                </a:xfrm>
                <a:prstGeom prst="straightConnector1">
                  <a:avLst/>
                </a:prstGeom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6" name="直接箭头连接符 245"/>
                <p:cNvCxnSpPr>
                  <a:stCxn id="242" idx="0"/>
                </p:cNvCxnSpPr>
                <p:nvPr/>
              </p:nvCxnSpPr>
              <p:spPr>
                <a:xfrm flipH="1" flipV="1">
                  <a:off x="10486561" y="1178087"/>
                  <a:ext cx="1" cy="507864"/>
                </a:xfrm>
                <a:prstGeom prst="straightConnector1">
                  <a:avLst/>
                </a:prstGeom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7" name="矩形 246"/>
                <p:cNvSpPr/>
                <p:nvPr/>
              </p:nvSpPr>
              <p:spPr>
                <a:xfrm>
                  <a:off x="9399597" y="1962486"/>
                  <a:ext cx="691294" cy="56791"/>
                </a:xfrm>
                <a:prstGeom prst="rect">
                  <a:avLst/>
                </a:prstGeom>
                <a:noFill/>
                <a:ln w="190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48" name="矩形 247"/>
                <p:cNvSpPr/>
                <p:nvPr/>
              </p:nvSpPr>
              <p:spPr>
                <a:xfrm>
                  <a:off x="8957419" y="1685950"/>
                  <a:ext cx="651170" cy="48516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49" name="圆角矩形 248"/>
                <p:cNvSpPr/>
                <p:nvPr/>
              </p:nvSpPr>
              <p:spPr>
                <a:xfrm>
                  <a:off x="10012060" y="1945008"/>
                  <a:ext cx="38707" cy="86687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cxnSp>
            <p:nvCxnSpPr>
              <p:cNvPr id="250" name="直接连接符 249"/>
              <p:cNvCxnSpPr/>
              <p:nvPr/>
            </p:nvCxnSpPr>
            <p:spPr>
              <a:xfrm>
                <a:off x="2022506" y="5430507"/>
                <a:ext cx="0" cy="625488"/>
              </a:xfrm>
              <a:prstGeom prst="line">
                <a:avLst/>
              </a:prstGeom>
              <a:ln w="38100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直接连接符 251"/>
              <p:cNvCxnSpPr/>
              <p:nvPr/>
            </p:nvCxnSpPr>
            <p:spPr>
              <a:xfrm>
                <a:off x="4057250" y="5430507"/>
                <a:ext cx="0" cy="625488"/>
              </a:xfrm>
              <a:prstGeom prst="line">
                <a:avLst/>
              </a:prstGeom>
              <a:ln w="38100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直接连接符 252"/>
              <p:cNvCxnSpPr/>
              <p:nvPr/>
            </p:nvCxnSpPr>
            <p:spPr>
              <a:xfrm>
                <a:off x="6098172" y="5430507"/>
                <a:ext cx="0" cy="625488"/>
              </a:xfrm>
              <a:prstGeom prst="line">
                <a:avLst/>
              </a:prstGeom>
              <a:ln w="38100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直接连接符 253"/>
              <p:cNvCxnSpPr/>
              <p:nvPr/>
            </p:nvCxnSpPr>
            <p:spPr>
              <a:xfrm>
                <a:off x="8163218" y="5430507"/>
                <a:ext cx="0" cy="625488"/>
              </a:xfrm>
              <a:prstGeom prst="line">
                <a:avLst/>
              </a:prstGeom>
              <a:ln w="38100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直接连接符 254"/>
              <p:cNvCxnSpPr/>
              <p:nvPr/>
            </p:nvCxnSpPr>
            <p:spPr>
              <a:xfrm>
                <a:off x="10174898" y="5430507"/>
                <a:ext cx="0" cy="625488"/>
              </a:xfrm>
              <a:prstGeom prst="line">
                <a:avLst/>
              </a:prstGeom>
              <a:ln w="38100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5" name="流程图: 汇总连接 294"/>
              <p:cNvSpPr/>
              <p:nvPr/>
            </p:nvSpPr>
            <p:spPr>
              <a:xfrm>
                <a:off x="1877856" y="6204671"/>
                <a:ext cx="198917" cy="198917"/>
              </a:xfrm>
              <a:prstGeom prst="flowChartSummingJunction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6" name="流程图: 汇总连接 295"/>
              <p:cNvSpPr/>
              <p:nvPr/>
            </p:nvSpPr>
            <p:spPr>
              <a:xfrm>
                <a:off x="2390619" y="6204671"/>
                <a:ext cx="198917" cy="198917"/>
              </a:xfrm>
              <a:prstGeom prst="flowChartSummingJunction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7" name="流程图: 汇总连接 296"/>
              <p:cNvSpPr/>
              <p:nvPr/>
            </p:nvSpPr>
            <p:spPr>
              <a:xfrm>
                <a:off x="2903382" y="6204671"/>
                <a:ext cx="198917" cy="198917"/>
              </a:xfrm>
              <a:prstGeom prst="flowChartSummingJunction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8" name="流程图: 汇总连接 297"/>
              <p:cNvSpPr/>
              <p:nvPr/>
            </p:nvSpPr>
            <p:spPr>
              <a:xfrm>
                <a:off x="3416145" y="6204671"/>
                <a:ext cx="198917" cy="198917"/>
              </a:xfrm>
              <a:prstGeom prst="flowChartSummingJunction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9" name="流程图: 汇总连接 298"/>
              <p:cNvSpPr/>
              <p:nvPr/>
            </p:nvSpPr>
            <p:spPr>
              <a:xfrm>
                <a:off x="3928908" y="6204671"/>
                <a:ext cx="198917" cy="198917"/>
              </a:xfrm>
              <a:prstGeom prst="flowChartSummingJunction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0" name="流程图: 汇总连接 299"/>
              <p:cNvSpPr/>
              <p:nvPr/>
            </p:nvSpPr>
            <p:spPr>
              <a:xfrm>
                <a:off x="5467197" y="6204671"/>
                <a:ext cx="198917" cy="198917"/>
              </a:xfrm>
              <a:prstGeom prst="flowChartSummingJunction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1" name="流程图: 汇总连接 300"/>
              <p:cNvSpPr/>
              <p:nvPr/>
            </p:nvSpPr>
            <p:spPr>
              <a:xfrm>
                <a:off x="10082064" y="6204671"/>
                <a:ext cx="198917" cy="198917"/>
              </a:xfrm>
              <a:prstGeom prst="flowChartSummingJunction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2" name="流程图: 汇总连接 301"/>
              <p:cNvSpPr/>
              <p:nvPr/>
            </p:nvSpPr>
            <p:spPr>
              <a:xfrm>
                <a:off x="8543775" y="6204671"/>
                <a:ext cx="198917" cy="198917"/>
              </a:xfrm>
              <a:prstGeom prst="flowChartSummingJunction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3" name="流程图: 汇总连接 302"/>
              <p:cNvSpPr/>
              <p:nvPr/>
            </p:nvSpPr>
            <p:spPr>
              <a:xfrm>
                <a:off x="9056538" y="6204671"/>
                <a:ext cx="198917" cy="198917"/>
              </a:xfrm>
              <a:prstGeom prst="flowChartSummingJunction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4" name="流程图: 汇总连接 303"/>
              <p:cNvSpPr/>
              <p:nvPr/>
            </p:nvSpPr>
            <p:spPr>
              <a:xfrm>
                <a:off x="9569301" y="6204671"/>
                <a:ext cx="198917" cy="198917"/>
              </a:xfrm>
              <a:prstGeom prst="flowChartSummingJunction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5" name="流程图: 汇总连接 304"/>
              <p:cNvSpPr/>
              <p:nvPr/>
            </p:nvSpPr>
            <p:spPr>
              <a:xfrm>
                <a:off x="4441671" y="6204671"/>
                <a:ext cx="198917" cy="198917"/>
              </a:xfrm>
              <a:prstGeom prst="flowChartSummingJunction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6" name="流程图: 汇总连接 305"/>
              <p:cNvSpPr/>
              <p:nvPr/>
            </p:nvSpPr>
            <p:spPr>
              <a:xfrm>
                <a:off x="4954434" y="6204671"/>
                <a:ext cx="198917" cy="198917"/>
              </a:xfrm>
              <a:prstGeom prst="flowChartSummingJunction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7" name="流程图: 汇总连接 306"/>
              <p:cNvSpPr/>
              <p:nvPr/>
            </p:nvSpPr>
            <p:spPr>
              <a:xfrm>
                <a:off x="5979960" y="6204671"/>
                <a:ext cx="198917" cy="198917"/>
              </a:xfrm>
              <a:prstGeom prst="flowChartSummingJunction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8" name="流程图: 汇总连接 307"/>
              <p:cNvSpPr/>
              <p:nvPr/>
            </p:nvSpPr>
            <p:spPr>
              <a:xfrm>
                <a:off x="6492723" y="6204671"/>
                <a:ext cx="198917" cy="198917"/>
              </a:xfrm>
              <a:prstGeom prst="flowChartSummingJunction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9" name="流程图: 汇总连接 308"/>
              <p:cNvSpPr/>
              <p:nvPr/>
            </p:nvSpPr>
            <p:spPr>
              <a:xfrm>
                <a:off x="7005486" y="6204671"/>
                <a:ext cx="198917" cy="198917"/>
              </a:xfrm>
              <a:prstGeom prst="flowChartSummingJunction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0" name="流程图: 汇总连接 309"/>
              <p:cNvSpPr/>
              <p:nvPr/>
            </p:nvSpPr>
            <p:spPr>
              <a:xfrm>
                <a:off x="7518249" y="6204671"/>
                <a:ext cx="198917" cy="198917"/>
              </a:xfrm>
              <a:prstGeom prst="flowChartSummingJunction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1" name="流程图: 汇总连接 310"/>
              <p:cNvSpPr/>
              <p:nvPr/>
            </p:nvSpPr>
            <p:spPr>
              <a:xfrm>
                <a:off x="8031012" y="6204671"/>
                <a:ext cx="198917" cy="198917"/>
              </a:xfrm>
              <a:prstGeom prst="flowChartSummingJunction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" name="文本框 2"/>
              <p:cNvSpPr txBox="1"/>
              <p:nvPr/>
            </p:nvSpPr>
            <p:spPr>
              <a:xfrm>
                <a:off x="-1027" y="4940212"/>
                <a:ext cx="131331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 smtClean="0"/>
                  <a:t>激光雷达</a:t>
                </a:r>
                <a:endParaRPr lang="zh-CN" altLang="en-US" sz="2000" dirty="0"/>
              </a:p>
            </p:txBody>
          </p:sp>
          <p:sp>
            <p:nvSpPr>
              <p:cNvPr id="219" name="文本框 218"/>
              <p:cNvSpPr txBox="1"/>
              <p:nvPr/>
            </p:nvSpPr>
            <p:spPr>
              <a:xfrm>
                <a:off x="203649" y="6104074"/>
                <a:ext cx="131331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 smtClean="0"/>
                  <a:t>惯导</a:t>
                </a:r>
                <a:endParaRPr lang="zh-CN" altLang="en-US" sz="2000" dirty="0"/>
              </a:p>
            </p:txBody>
          </p:sp>
          <p:cxnSp>
            <p:nvCxnSpPr>
              <p:cNvPr id="5" name="直接箭头连接符 4"/>
              <p:cNvCxnSpPr/>
              <p:nvPr/>
            </p:nvCxnSpPr>
            <p:spPr>
              <a:xfrm>
                <a:off x="451141" y="6925385"/>
                <a:ext cx="10149101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3" name="文本框 222"/>
              <p:cNvSpPr txBox="1"/>
              <p:nvPr/>
            </p:nvSpPr>
            <p:spPr>
              <a:xfrm>
                <a:off x="9708676" y="7106714"/>
                <a:ext cx="131331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 smtClean="0"/>
                  <a:t>时间</a:t>
                </a:r>
                <a:r>
                  <a:rPr lang="zh-CN" alt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zh-CN" alt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</a:t>
                </a:r>
                <a:endPara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" name="矩形 6"/>
            <p:cNvSpPr/>
            <p:nvPr/>
          </p:nvSpPr>
          <p:spPr>
            <a:xfrm>
              <a:off x="11364895" y="3336535"/>
              <a:ext cx="393249" cy="28681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32" name="组合 231"/>
          <p:cNvGrpSpPr/>
          <p:nvPr/>
        </p:nvGrpSpPr>
        <p:grpSpPr>
          <a:xfrm>
            <a:off x="955951" y="-131629"/>
            <a:ext cx="1605862" cy="747358"/>
            <a:chOff x="8957419" y="1178087"/>
            <a:chExt cx="2133732" cy="993025"/>
          </a:xfrm>
        </p:grpSpPr>
        <p:sp>
          <p:nvSpPr>
            <p:cNvPr id="407" name="矩形 406"/>
            <p:cNvSpPr/>
            <p:nvPr/>
          </p:nvSpPr>
          <p:spPr>
            <a:xfrm>
              <a:off x="10110576" y="1601620"/>
              <a:ext cx="790275" cy="302402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8" name="同侧圆角矩形 407"/>
            <p:cNvSpPr/>
            <p:nvPr/>
          </p:nvSpPr>
          <p:spPr>
            <a:xfrm>
              <a:off x="10090891" y="1904022"/>
              <a:ext cx="829646" cy="151835"/>
            </a:xfrm>
            <a:prstGeom prst="round2Same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9" name="同侧圆角矩形 408"/>
            <p:cNvSpPr/>
            <p:nvPr/>
          </p:nvSpPr>
          <p:spPr>
            <a:xfrm>
              <a:off x="10090891" y="1484692"/>
              <a:ext cx="829646" cy="116928"/>
            </a:xfrm>
            <a:prstGeom prst="round2Same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0" name="椭圆 409"/>
            <p:cNvSpPr/>
            <p:nvPr/>
          </p:nvSpPr>
          <p:spPr>
            <a:xfrm>
              <a:off x="10435153" y="1685950"/>
              <a:ext cx="102817" cy="102817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11" name="直接连接符 410"/>
            <p:cNvCxnSpPr/>
            <p:nvPr/>
          </p:nvCxnSpPr>
          <p:spPr>
            <a:xfrm>
              <a:off x="10465394" y="1716875"/>
              <a:ext cx="42336" cy="4401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直接连接符 411"/>
            <p:cNvCxnSpPr/>
            <p:nvPr/>
          </p:nvCxnSpPr>
          <p:spPr>
            <a:xfrm flipV="1">
              <a:off x="10465394" y="1716875"/>
              <a:ext cx="42336" cy="4401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直接箭头连接符 412"/>
            <p:cNvCxnSpPr/>
            <p:nvPr/>
          </p:nvCxnSpPr>
          <p:spPr>
            <a:xfrm flipV="1">
              <a:off x="10537970" y="1731904"/>
              <a:ext cx="553181" cy="5454"/>
            </a:xfrm>
            <a:prstGeom prst="straightConnector1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直接箭头连接符 413"/>
            <p:cNvCxnSpPr>
              <a:stCxn id="410" idx="0"/>
            </p:cNvCxnSpPr>
            <p:nvPr/>
          </p:nvCxnSpPr>
          <p:spPr>
            <a:xfrm flipH="1" flipV="1">
              <a:off x="10486561" y="1178087"/>
              <a:ext cx="1" cy="507864"/>
            </a:xfrm>
            <a:prstGeom prst="straightConnector1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5" name="矩形 414"/>
            <p:cNvSpPr/>
            <p:nvPr/>
          </p:nvSpPr>
          <p:spPr>
            <a:xfrm>
              <a:off x="9399597" y="1962486"/>
              <a:ext cx="691294" cy="56791"/>
            </a:xfrm>
            <a:prstGeom prst="rect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6" name="矩形 415"/>
            <p:cNvSpPr/>
            <p:nvPr/>
          </p:nvSpPr>
          <p:spPr>
            <a:xfrm>
              <a:off x="8957419" y="1685950"/>
              <a:ext cx="651170" cy="4851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7" name="圆角矩形 416"/>
            <p:cNvSpPr/>
            <p:nvPr/>
          </p:nvSpPr>
          <p:spPr>
            <a:xfrm>
              <a:off x="10012060" y="1945008"/>
              <a:ext cx="38707" cy="86687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51" name="组合 250"/>
          <p:cNvGrpSpPr/>
          <p:nvPr/>
        </p:nvGrpSpPr>
        <p:grpSpPr>
          <a:xfrm rot="21272942">
            <a:off x="2980604" y="-180243"/>
            <a:ext cx="1605862" cy="747358"/>
            <a:chOff x="8957419" y="1178087"/>
            <a:chExt cx="2133732" cy="993025"/>
          </a:xfrm>
        </p:grpSpPr>
        <p:sp>
          <p:nvSpPr>
            <p:cNvPr id="396" name="矩形 395"/>
            <p:cNvSpPr/>
            <p:nvPr/>
          </p:nvSpPr>
          <p:spPr>
            <a:xfrm>
              <a:off x="10110576" y="1601620"/>
              <a:ext cx="790275" cy="302402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7" name="同侧圆角矩形 396"/>
            <p:cNvSpPr/>
            <p:nvPr/>
          </p:nvSpPr>
          <p:spPr>
            <a:xfrm>
              <a:off x="10090891" y="1904022"/>
              <a:ext cx="829646" cy="151835"/>
            </a:xfrm>
            <a:prstGeom prst="round2Same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8" name="同侧圆角矩形 397"/>
            <p:cNvSpPr/>
            <p:nvPr/>
          </p:nvSpPr>
          <p:spPr>
            <a:xfrm>
              <a:off x="10090891" y="1484692"/>
              <a:ext cx="829646" cy="116928"/>
            </a:xfrm>
            <a:prstGeom prst="round2Same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9" name="椭圆 398"/>
            <p:cNvSpPr/>
            <p:nvPr/>
          </p:nvSpPr>
          <p:spPr>
            <a:xfrm>
              <a:off x="10435153" y="1685950"/>
              <a:ext cx="102817" cy="102817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00" name="直接连接符 399"/>
            <p:cNvCxnSpPr/>
            <p:nvPr/>
          </p:nvCxnSpPr>
          <p:spPr>
            <a:xfrm>
              <a:off x="10465394" y="1716875"/>
              <a:ext cx="42336" cy="4401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直接连接符 400"/>
            <p:cNvCxnSpPr/>
            <p:nvPr/>
          </p:nvCxnSpPr>
          <p:spPr>
            <a:xfrm flipV="1">
              <a:off x="10465394" y="1716875"/>
              <a:ext cx="42336" cy="4401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直接箭头连接符 401"/>
            <p:cNvCxnSpPr/>
            <p:nvPr/>
          </p:nvCxnSpPr>
          <p:spPr>
            <a:xfrm flipV="1">
              <a:off x="10537970" y="1731904"/>
              <a:ext cx="553181" cy="5454"/>
            </a:xfrm>
            <a:prstGeom prst="straightConnector1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直接箭头连接符 402"/>
            <p:cNvCxnSpPr>
              <a:stCxn id="399" idx="0"/>
            </p:cNvCxnSpPr>
            <p:nvPr/>
          </p:nvCxnSpPr>
          <p:spPr>
            <a:xfrm flipH="1" flipV="1">
              <a:off x="10486561" y="1178087"/>
              <a:ext cx="1" cy="507864"/>
            </a:xfrm>
            <a:prstGeom prst="straightConnector1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4" name="矩形 403"/>
            <p:cNvSpPr/>
            <p:nvPr/>
          </p:nvSpPr>
          <p:spPr>
            <a:xfrm>
              <a:off x="9399597" y="1962486"/>
              <a:ext cx="691294" cy="56791"/>
            </a:xfrm>
            <a:prstGeom prst="rect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5" name="矩形 404"/>
            <p:cNvSpPr/>
            <p:nvPr/>
          </p:nvSpPr>
          <p:spPr>
            <a:xfrm>
              <a:off x="8957419" y="1685950"/>
              <a:ext cx="651170" cy="4851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6" name="圆角矩形 405"/>
            <p:cNvSpPr/>
            <p:nvPr/>
          </p:nvSpPr>
          <p:spPr>
            <a:xfrm>
              <a:off x="10012060" y="1945008"/>
              <a:ext cx="38707" cy="86687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56" name="组合 255"/>
          <p:cNvGrpSpPr/>
          <p:nvPr/>
        </p:nvGrpSpPr>
        <p:grpSpPr>
          <a:xfrm rot="638779">
            <a:off x="5062407" y="-213321"/>
            <a:ext cx="1605862" cy="747358"/>
            <a:chOff x="8957419" y="1178087"/>
            <a:chExt cx="2133732" cy="993025"/>
          </a:xfrm>
        </p:grpSpPr>
        <p:sp>
          <p:nvSpPr>
            <p:cNvPr id="385" name="矩形 384"/>
            <p:cNvSpPr/>
            <p:nvPr/>
          </p:nvSpPr>
          <p:spPr>
            <a:xfrm>
              <a:off x="10110576" y="1601620"/>
              <a:ext cx="790275" cy="302402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6" name="同侧圆角矩形 385"/>
            <p:cNvSpPr/>
            <p:nvPr/>
          </p:nvSpPr>
          <p:spPr>
            <a:xfrm>
              <a:off x="10090891" y="1904022"/>
              <a:ext cx="829646" cy="151835"/>
            </a:xfrm>
            <a:prstGeom prst="round2Same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7" name="同侧圆角矩形 386"/>
            <p:cNvSpPr/>
            <p:nvPr/>
          </p:nvSpPr>
          <p:spPr>
            <a:xfrm>
              <a:off x="10090891" y="1484692"/>
              <a:ext cx="829646" cy="116928"/>
            </a:xfrm>
            <a:prstGeom prst="round2Same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8" name="椭圆 387"/>
            <p:cNvSpPr/>
            <p:nvPr/>
          </p:nvSpPr>
          <p:spPr>
            <a:xfrm>
              <a:off x="10435153" y="1685950"/>
              <a:ext cx="102817" cy="102817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89" name="直接连接符 388"/>
            <p:cNvCxnSpPr/>
            <p:nvPr/>
          </p:nvCxnSpPr>
          <p:spPr>
            <a:xfrm>
              <a:off x="10465394" y="1716875"/>
              <a:ext cx="42336" cy="4401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直接连接符 389"/>
            <p:cNvCxnSpPr/>
            <p:nvPr/>
          </p:nvCxnSpPr>
          <p:spPr>
            <a:xfrm flipV="1">
              <a:off x="10465394" y="1716875"/>
              <a:ext cx="42336" cy="4401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直接箭头连接符 390"/>
            <p:cNvCxnSpPr/>
            <p:nvPr/>
          </p:nvCxnSpPr>
          <p:spPr>
            <a:xfrm flipV="1">
              <a:off x="10537970" y="1731904"/>
              <a:ext cx="553181" cy="5454"/>
            </a:xfrm>
            <a:prstGeom prst="straightConnector1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直接箭头连接符 391"/>
            <p:cNvCxnSpPr>
              <a:stCxn id="388" idx="0"/>
            </p:cNvCxnSpPr>
            <p:nvPr/>
          </p:nvCxnSpPr>
          <p:spPr>
            <a:xfrm flipH="1" flipV="1">
              <a:off x="10486561" y="1178087"/>
              <a:ext cx="1" cy="507864"/>
            </a:xfrm>
            <a:prstGeom prst="straightConnector1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3" name="矩形 392"/>
            <p:cNvSpPr/>
            <p:nvPr/>
          </p:nvSpPr>
          <p:spPr>
            <a:xfrm>
              <a:off x="9399597" y="1962486"/>
              <a:ext cx="691294" cy="56791"/>
            </a:xfrm>
            <a:prstGeom prst="rect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4" name="矩形 393"/>
            <p:cNvSpPr/>
            <p:nvPr/>
          </p:nvSpPr>
          <p:spPr>
            <a:xfrm>
              <a:off x="8957419" y="1685950"/>
              <a:ext cx="651170" cy="4851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5" name="圆角矩形 394"/>
            <p:cNvSpPr/>
            <p:nvPr/>
          </p:nvSpPr>
          <p:spPr>
            <a:xfrm>
              <a:off x="10012060" y="1945008"/>
              <a:ext cx="38707" cy="86687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57" name="组合 256"/>
          <p:cNvGrpSpPr/>
          <p:nvPr/>
        </p:nvGrpSpPr>
        <p:grpSpPr>
          <a:xfrm rot="21168784">
            <a:off x="7087060" y="-59812"/>
            <a:ext cx="1605862" cy="747358"/>
            <a:chOff x="8957419" y="1178087"/>
            <a:chExt cx="2133732" cy="993025"/>
          </a:xfrm>
        </p:grpSpPr>
        <p:sp>
          <p:nvSpPr>
            <p:cNvPr id="374" name="矩形 373"/>
            <p:cNvSpPr/>
            <p:nvPr/>
          </p:nvSpPr>
          <p:spPr>
            <a:xfrm>
              <a:off x="10110576" y="1601620"/>
              <a:ext cx="790275" cy="302402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5" name="同侧圆角矩形 374"/>
            <p:cNvSpPr/>
            <p:nvPr/>
          </p:nvSpPr>
          <p:spPr>
            <a:xfrm>
              <a:off x="10090891" y="1904022"/>
              <a:ext cx="829646" cy="151835"/>
            </a:xfrm>
            <a:prstGeom prst="round2Same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6" name="同侧圆角矩形 375"/>
            <p:cNvSpPr/>
            <p:nvPr/>
          </p:nvSpPr>
          <p:spPr>
            <a:xfrm>
              <a:off x="10090891" y="1484692"/>
              <a:ext cx="829646" cy="116928"/>
            </a:xfrm>
            <a:prstGeom prst="round2Same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7" name="椭圆 376"/>
            <p:cNvSpPr/>
            <p:nvPr/>
          </p:nvSpPr>
          <p:spPr>
            <a:xfrm>
              <a:off x="10435153" y="1685950"/>
              <a:ext cx="102817" cy="102817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78" name="直接连接符 377"/>
            <p:cNvCxnSpPr/>
            <p:nvPr/>
          </p:nvCxnSpPr>
          <p:spPr>
            <a:xfrm>
              <a:off x="10465394" y="1716875"/>
              <a:ext cx="42336" cy="4401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直接连接符 378"/>
            <p:cNvCxnSpPr/>
            <p:nvPr/>
          </p:nvCxnSpPr>
          <p:spPr>
            <a:xfrm flipV="1">
              <a:off x="10465394" y="1716875"/>
              <a:ext cx="42336" cy="4401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直接箭头连接符 379"/>
            <p:cNvCxnSpPr/>
            <p:nvPr/>
          </p:nvCxnSpPr>
          <p:spPr>
            <a:xfrm flipV="1">
              <a:off x="10537970" y="1731904"/>
              <a:ext cx="553181" cy="5454"/>
            </a:xfrm>
            <a:prstGeom prst="straightConnector1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直接箭头连接符 380"/>
            <p:cNvCxnSpPr>
              <a:stCxn id="377" idx="0"/>
            </p:cNvCxnSpPr>
            <p:nvPr/>
          </p:nvCxnSpPr>
          <p:spPr>
            <a:xfrm flipH="1" flipV="1">
              <a:off x="10486561" y="1178087"/>
              <a:ext cx="1" cy="507864"/>
            </a:xfrm>
            <a:prstGeom prst="straightConnector1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2" name="矩形 381"/>
            <p:cNvSpPr/>
            <p:nvPr/>
          </p:nvSpPr>
          <p:spPr>
            <a:xfrm>
              <a:off x="9399597" y="1962486"/>
              <a:ext cx="691294" cy="56791"/>
            </a:xfrm>
            <a:prstGeom prst="rect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3" name="矩形 382"/>
            <p:cNvSpPr/>
            <p:nvPr/>
          </p:nvSpPr>
          <p:spPr>
            <a:xfrm>
              <a:off x="8957419" y="1685950"/>
              <a:ext cx="651170" cy="4851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4" name="圆角矩形 383"/>
            <p:cNvSpPr/>
            <p:nvPr/>
          </p:nvSpPr>
          <p:spPr>
            <a:xfrm>
              <a:off x="10012060" y="1945008"/>
              <a:ext cx="38707" cy="86687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7" name="任意多边形 326"/>
          <p:cNvSpPr/>
          <p:nvPr/>
        </p:nvSpPr>
        <p:spPr>
          <a:xfrm>
            <a:off x="4188356" y="76223"/>
            <a:ext cx="2000250" cy="149639"/>
          </a:xfrm>
          <a:custGeom>
            <a:avLst/>
            <a:gdLst>
              <a:gd name="connsiteX0" fmla="*/ 0 w 2000250"/>
              <a:gd name="connsiteY0" fmla="*/ 200240 h 233578"/>
              <a:gd name="connsiteX1" fmla="*/ 919163 w 2000250"/>
              <a:gd name="connsiteY1" fmla="*/ 215 h 233578"/>
              <a:gd name="connsiteX2" fmla="*/ 2000250 w 2000250"/>
              <a:gd name="connsiteY2" fmla="*/ 233578 h 233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00250" h="233578">
                <a:moveTo>
                  <a:pt x="0" y="200240"/>
                </a:moveTo>
                <a:cubicBezTo>
                  <a:pt x="292894" y="97449"/>
                  <a:pt x="585788" y="-5341"/>
                  <a:pt x="919163" y="215"/>
                </a:cubicBezTo>
                <a:cubicBezTo>
                  <a:pt x="1252538" y="5771"/>
                  <a:pt x="1683544" y="145472"/>
                  <a:pt x="2000250" y="233578"/>
                </a:cubicBezTo>
              </a:path>
            </a:pathLst>
          </a:custGeom>
          <a:ln w="28575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8" name="任意多边形 327"/>
          <p:cNvSpPr/>
          <p:nvPr/>
        </p:nvSpPr>
        <p:spPr>
          <a:xfrm>
            <a:off x="6256615" y="275012"/>
            <a:ext cx="1933575" cy="139703"/>
          </a:xfrm>
          <a:custGeom>
            <a:avLst/>
            <a:gdLst>
              <a:gd name="connsiteX0" fmla="*/ 0 w 1933575"/>
              <a:gd name="connsiteY0" fmla="*/ 0 h 272030"/>
              <a:gd name="connsiteX1" fmla="*/ 823912 w 1933575"/>
              <a:gd name="connsiteY1" fmla="*/ 271462 h 272030"/>
              <a:gd name="connsiteX2" fmla="*/ 1933575 w 1933575"/>
              <a:gd name="connsiteY2" fmla="*/ 71437 h 272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33575" h="272030">
                <a:moveTo>
                  <a:pt x="0" y="0"/>
                </a:moveTo>
                <a:cubicBezTo>
                  <a:pt x="250825" y="129778"/>
                  <a:pt x="501650" y="259556"/>
                  <a:pt x="823912" y="271462"/>
                </a:cubicBezTo>
                <a:cubicBezTo>
                  <a:pt x="1146174" y="283368"/>
                  <a:pt x="1744663" y="104774"/>
                  <a:pt x="1933575" y="71437"/>
                </a:cubicBezTo>
              </a:path>
            </a:pathLst>
          </a:custGeom>
          <a:ln w="28575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29" name="任意多边形 328"/>
          <p:cNvSpPr/>
          <p:nvPr/>
        </p:nvSpPr>
        <p:spPr>
          <a:xfrm>
            <a:off x="8300870" y="212582"/>
            <a:ext cx="1901952" cy="91576"/>
          </a:xfrm>
          <a:custGeom>
            <a:avLst/>
            <a:gdLst>
              <a:gd name="connsiteX0" fmla="*/ 0 w 1901952"/>
              <a:gd name="connsiteY0" fmla="*/ 91576 h 91576"/>
              <a:gd name="connsiteX1" fmla="*/ 996696 w 1901952"/>
              <a:gd name="connsiteY1" fmla="*/ 136 h 91576"/>
              <a:gd name="connsiteX2" fmla="*/ 1901952 w 1901952"/>
              <a:gd name="connsiteY2" fmla="*/ 73288 h 91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01952" h="91576">
                <a:moveTo>
                  <a:pt x="0" y="91576"/>
                </a:moveTo>
                <a:cubicBezTo>
                  <a:pt x="339852" y="47380"/>
                  <a:pt x="679704" y="3184"/>
                  <a:pt x="996696" y="136"/>
                </a:cubicBezTo>
                <a:cubicBezTo>
                  <a:pt x="1313688" y="-2912"/>
                  <a:pt x="1633728" y="45856"/>
                  <a:pt x="1901952" y="73288"/>
                </a:cubicBezTo>
              </a:path>
            </a:pathLst>
          </a:custGeom>
          <a:ln w="28575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30" name="任意多边形 329"/>
          <p:cNvSpPr/>
          <p:nvPr/>
        </p:nvSpPr>
        <p:spPr>
          <a:xfrm rot="21432202">
            <a:off x="2160144" y="243154"/>
            <a:ext cx="1936828" cy="113169"/>
          </a:xfrm>
          <a:custGeom>
            <a:avLst/>
            <a:gdLst>
              <a:gd name="connsiteX0" fmla="*/ 0 w 1965960"/>
              <a:gd name="connsiteY0" fmla="*/ 27432 h 237884"/>
              <a:gd name="connsiteX1" fmla="*/ 822960 w 1965960"/>
              <a:gd name="connsiteY1" fmla="*/ 237744 h 237884"/>
              <a:gd name="connsiteX2" fmla="*/ 1965960 w 1965960"/>
              <a:gd name="connsiteY2" fmla="*/ 0 h 237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65960" h="237884">
                <a:moveTo>
                  <a:pt x="0" y="27432"/>
                </a:moveTo>
                <a:cubicBezTo>
                  <a:pt x="247650" y="134874"/>
                  <a:pt x="495300" y="242316"/>
                  <a:pt x="822960" y="237744"/>
                </a:cubicBezTo>
                <a:cubicBezTo>
                  <a:pt x="1150620" y="233172"/>
                  <a:pt x="1714500" y="88392"/>
                  <a:pt x="1965960" y="0"/>
                </a:cubicBezTo>
              </a:path>
            </a:pathLst>
          </a:custGeom>
          <a:ln w="28575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336" name="组合 335"/>
          <p:cNvGrpSpPr/>
          <p:nvPr/>
        </p:nvGrpSpPr>
        <p:grpSpPr>
          <a:xfrm>
            <a:off x="9093082" y="-135325"/>
            <a:ext cx="1605862" cy="747358"/>
            <a:chOff x="8957419" y="1178087"/>
            <a:chExt cx="2133732" cy="993025"/>
          </a:xfrm>
        </p:grpSpPr>
        <p:sp>
          <p:nvSpPr>
            <p:cNvPr id="363" name="矩形 362"/>
            <p:cNvSpPr/>
            <p:nvPr/>
          </p:nvSpPr>
          <p:spPr>
            <a:xfrm>
              <a:off x="10110576" y="1601620"/>
              <a:ext cx="790275" cy="302402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4" name="同侧圆角矩形 363"/>
            <p:cNvSpPr/>
            <p:nvPr/>
          </p:nvSpPr>
          <p:spPr>
            <a:xfrm>
              <a:off x="10090891" y="1904022"/>
              <a:ext cx="829646" cy="151835"/>
            </a:xfrm>
            <a:prstGeom prst="round2Same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5" name="同侧圆角矩形 364"/>
            <p:cNvSpPr/>
            <p:nvPr/>
          </p:nvSpPr>
          <p:spPr>
            <a:xfrm>
              <a:off x="10090891" y="1484692"/>
              <a:ext cx="829646" cy="116928"/>
            </a:xfrm>
            <a:prstGeom prst="round2Same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6" name="椭圆 365"/>
            <p:cNvSpPr/>
            <p:nvPr/>
          </p:nvSpPr>
          <p:spPr>
            <a:xfrm>
              <a:off x="10435153" y="1685950"/>
              <a:ext cx="102817" cy="102817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67" name="直接连接符 366"/>
            <p:cNvCxnSpPr/>
            <p:nvPr/>
          </p:nvCxnSpPr>
          <p:spPr>
            <a:xfrm>
              <a:off x="10465394" y="1716875"/>
              <a:ext cx="42336" cy="4401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直接连接符 367"/>
            <p:cNvCxnSpPr/>
            <p:nvPr/>
          </p:nvCxnSpPr>
          <p:spPr>
            <a:xfrm flipV="1">
              <a:off x="10465394" y="1716875"/>
              <a:ext cx="42336" cy="4401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直接箭头连接符 368"/>
            <p:cNvCxnSpPr/>
            <p:nvPr/>
          </p:nvCxnSpPr>
          <p:spPr>
            <a:xfrm flipV="1">
              <a:off x="10537970" y="1731904"/>
              <a:ext cx="553181" cy="5454"/>
            </a:xfrm>
            <a:prstGeom prst="straightConnector1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直接箭头连接符 369"/>
            <p:cNvCxnSpPr>
              <a:stCxn id="366" idx="0"/>
            </p:cNvCxnSpPr>
            <p:nvPr/>
          </p:nvCxnSpPr>
          <p:spPr>
            <a:xfrm flipH="1" flipV="1">
              <a:off x="10486561" y="1178087"/>
              <a:ext cx="1" cy="507864"/>
            </a:xfrm>
            <a:prstGeom prst="straightConnector1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1" name="矩形 370"/>
            <p:cNvSpPr/>
            <p:nvPr/>
          </p:nvSpPr>
          <p:spPr>
            <a:xfrm>
              <a:off x="9399597" y="1962486"/>
              <a:ext cx="691294" cy="56791"/>
            </a:xfrm>
            <a:prstGeom prst="rect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2" name="矩形 371"/>
            <p:cNvSpPr/>
            <p:nvPr/>
          </p:nvSpPr>
          <p:spPr>
            <a:xfrm>
              <a:off x="8957419" y="1685950"/>
              <a:ext cx="651170" cy="4851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3" name="圆角矩形 372"/>
            <p:cNvSpPr/>
            <p:nvPr/>
          </p:nvSpPr>
          <p:spPr>
            <a:xfrm>
              <a:off x="10012060" y="1945008"/>
              <a:ext cx="38707" cy="86687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37" name="直接连接符 336"/>
          <p:cNvCxnSpPr/>
          <p:nvPr/>
        </p:nvCxnSpPr>
        <p:spPr>
          <a:xfrm>
            <a:off x="2121208" y="604881"/>
            <a:ext cx="0" cy="625488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直接连接符 337"/>
          <p:cNvCxnSpPr/>
          <p:nvPr/>
        </p:nvCxnSpPr>
        <p:spPr>
          <a:xfrm>
            <a:off x="4155952" y="604881"/>
            <a:ext cx="0" cy="625488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直接连接符 338"/>
          <p:cNvCxnSpPr/>
          <p:nvPr/>
        </p:nvCxnSpPr>
        <p:spPr>
          <a:xfrm>
            <a:off x="6196874" y="604881"/>
            <a:ext cx="0" cy="625488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直接连接符 339"/>
          <p:cNvCxnSpPr/>
          <p:nvPr/>
        </p:nvCxnSpPr>
        <p:spPr>
          <a:xfrm>
            <a:off x="8261920" y="604881"/>
            <a:ext cx="0" cy="625488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直接连接符 340"/>
          <p:cNvCxnSpPr/>
          <p:nvPr/>
        </p:nvCxnSpPr>
        <p:spPr>
          <a:xfrm>
            <a:off x="10273600" y="604881"/>
            <a:ext cx="0" cy="625488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2" name="流程图: 汇总连接 341"/>
          <p:cNvSpPr/>
          <p:nvPr/>
        </p:nvSpPr>
        <p:spPr>
          <a:xfrm>
            <a:off x="1976558" y="1379045"/>
            <a:ext cx="198917" cy="198917"/>
          </a:xfrm>
          <a:prstGeom prst="flowChartSummingJunction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3" name="流程图: 汇总连接 342"/>
          <p:cNvSpPr/>
          <p:nvPr/>
        </p:nvSpPr>
        <p:spPr>
          <a:xfrm>
            <a:off x="2489321" y="1379045"/>
            <a:ext cx="198917" cy="198917"/>
          </a:xfrm>
          <a:prstGeom prst="flowChartSummingJunction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4" name="流程图: 汇总连接 343"/>
          <p:cNvSpPr/>
          <p:nvPr/>
        </p:nvSpPr>
        <p:spPr>
          <a:xfrm>
            <a:off x="3002084" y="1379045"/>
            <a:ext cx="198917" cy="198917"/>
          </a:xfrm>
          <a:prstGeom prst="flowChartSummingJunction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5" name="流程图: 汇总连接 344"/>
          <p:cNvSpPr/>
          <p:nvPr/>
        </p:nvSpPr>
        <p:spPr>
          <a:xfrm>
            <a:off x="3514847" y="1379045"/>
            <a:ext cx="198917" cy="198917"/>
          </a:xfrm>
          <a:prstGeom prst="flowChartSummingJunction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6" name="流程图: 汇总连接 345"/>
          <p:cNvSpPr/>
          <p:nvPr/>
        </p:nvSpPr>
        <p:spPr>
          <a:xfrm>
            <a:off x="4027610" y="1379045"/>
            <a:ext cx="198917" cy="198917"/>
          </a:xfrm>
          <a:prstGeom prst="flowChartSummingJunction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7" name="流程图: 汇总连接 346"/>
          <p:cNvSpPr/>
          <p:nvPr/>
        </p:nvSpPr>
        <p:spPr>
          <a:xfrm>
            <a:off x="5565899" y="1379045"/>
            <a:ext cx="198917" cy="198917"/>
          </a:xfrm>
          <a:prstGeom prst="flowChartSummingJunction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8" name="流程图: 汇总连接 347"/>
          <p:cNvSpPr/>
          <p:nvPr/>
        </p:nvSpPr>
        <p:spPr>
          <a:xfrm>
            <a:off x="10180766" y="1379045"/>
            <a:ext cx="198917" cy="198917"/>
          </a:xfrm>
          <a:prstGeom prst="flowChartSummingJunction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9" name="流程图: 汇总连接 348"/>
          <p:cNvSpPr/>
          <p:nvPr/>
        </p:nvSpPr>
        <p:spPr>
          <a:xfrm>
            <a:off x="8642477" y="1379045"/>
            <a:ext cx="198917" cy="198917"/>
          </a:xfrm>
          <a:prstGeom prst="flowChartSummingJunction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0" name="流程图: 汇总连接 349"/>
          <p:cNvSpPr/>
          <p:nvPr/>
        </p:nvSpPr>
        <p:spPr>
          <a:xfrm>
            <a:off x="9155240" y="1379045"/>
            <a:ext cx="198917" cy="198917"/>
          </a:xfrm>
          <a:prstGeom prst="flowChartSummingJunction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1" name="流程图: 汇总连接 350"/>
          <p:cNvSpPr/>
          <p:nvPr/>
        </p:nvSpPr>
        <p:spPr>
          <a:xfrm>
            <a:off x="9668003" y="1379045"/>
            <a:ext cx="198917" cy="198917"/>
          </a:xfrm>
          <a:prstGeom prst="flowChartSummingJunction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2" name="流程图: 汇总连接 351"/>
          <p:cNvSpPr/>
          <p:nvPr/>
        </p:nvSpPr>
        <p:spPr>
          <a:xfrm>
            <a:off x="4540373" y="1379045"/>
            <a:ext cx="198917" cy="198917"/>
          </a:xfrm>
          <a:prstGeom prst="flowChartSummingJunction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3" name="流程图: 汇总连接 352"/>
          <p:cNvSpPr/>
          <p:nvPr/>
        </p:nvSpPr>
        <p:spPr>
          <a:xfrm>
            <a:off x="5053136" y="1379045"/>
            <a:ext cx="198917" cy="198917"/>
          </a:xfrm>
          <a:prstGeom prst="flowChartSummingJunction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4" name="流程图: 汇总连接 353"/>
          <p:cNvSpPr/>
          <p:nvPr/>
        </p:nvSpPr>
        <p:spPr>
          <a:xfrm>
            <a:off x="6078662" y="1379045"/>
            <a:ext cx="198917" cy="198917"/>
          </a:xfrm>
          <a:prstGeom prst="flowChartSummingJunction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5" name="流程图: 汇总连接 354"/>
          <p:cNvSpPr/>
          <p:nvPr/>
        </p:nvSpPr>
        <p:spPr>
          <a:xfrm>
            <a:off x="6591425" y="1379045"/>
            <a:ext cx="198917" cy="198917"/>
          </a:xfrm>
          <a:prstGeom prst="flowChartSummingJunction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6" name="流程图: 汇总连接 355"/>
          <p:cNvSpPr/>
          <p:nvPr/>
        </p:nvSpPr>
        <p:spPr>
          <a:xfrm>
            <a:off x="7104188" y="1379045"/>
            <a:ext cx="198917" cy="198917"/>
          </a:xfrm>
          <a:prstGeom prst="flowChartSummingJunction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7" name="流程图: 汇总连接 356"/>
          <p:cNvSpPr/>
          <p:nvPr/>
        </p:nvSpPr>
        <p:spPr>
          <a:xfrm>
            <a:off x="7616951" y="1379045"/>
            <a:ext cx="198917" cy="198917"/>
          </a:xfrm>
          <a:prstGeom prst="flowChartSummingJunction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8" name="流程图: 汇总连接 357"/>
          <p:cNvSpPr/>
          <p:nvPr/>
        </p:nvSpPr>
        <p:spPr>
          <a:xfrm>
            <a:off x="8129714" y="1379045"/>
            <a:ext cx="198917" cy="198917"/>
          </a:xfrm>
          <a:prstGeom prst="flowChartSummingJunction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9" name="文本框 358"/>
          <p:cNvSpPr txBox="1"/>
          <p:nvPr/>
        </p:nvSpPr>
        <p:spPr>
          <a:xfrm>
            <a:off x="97675" y="114586"/>
            <a:ext cx="13133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激光雷达</a:t>
            </a:r>
            <a:endParaRPr lang="zh-CN" altLang="en-US" sz="2000" dirty="0"/>
          </a:p>
        </p:txBody>
      </p:sp>
      <p:sp>
        <p:nvSpPr>
          <p:cNvPr id="360" name="文本框 359"/>
          <p:cNvSpPr txBox="1"/>
          <p:nvPr/>
        </p:nvSpPr>
        <p:spPr>
          <a:xfrm>
            <a:off x="302351" y="1278448"/>
            <a:ext cx="13133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惯导</a:t>
            </a:r>
            <a:endParaRPr lang="zh-CN" altLang="en-US" sz="2000" dirty="0"/>
          </a:p>
        </p:txBody>
      </p:sp>
      <p:cxnSp>
        <p:nvCxnSpPr>
          <p:cNvPr id="361" name="直接箭头连接符 360"/>
          <p:cNvCxnSpPr/>
          <p:nvPr/>
        </p:nvCxnSpPr>
        <p:spPr>
          <a:xfrm>
            <a:off x="549843" y="2099759"/>
            <a:ext cx="1014910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2" name="文本框 361"/>
          <p:cNvSpPr txBox="1"/>
          <p:nvPr/>
        </p:nvSpPr>
        <p:spPr>
          <a:xfrm>
            <a:off x="9807378" y="2281088"/>
            <a:ext cx="13133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时间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0" name="矩形 229"/>
          <p:cNvSpPr/>
          <p:nvPr/>
        </p:nvSpPr>
        <p:spPr>
          <a:xfrm>
            <a:off x="11463597" y="-1489091"/>
            <a:ext cx="393249" cy="28681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18" name="组合 417"/>
          <p:cNvGrpSpPr/>
          <p:nvPr/>
        </p:nvGrpSpPr>
        <p:grpSpPr>
          <a:xfrm>
            <a:off x="-139250" y="8084411"/>
            <a:ext cx="11759171" cy="4527760"/>
            <a:chOff x="-1027" y="3055264"/>
            <a:chExt cx="11759171" cy="4527760"/>
          </a:xfrm>
        </p:grpSpPr>
        <p:grpSp>
          <p:nvGrpSpPr>
            <p:cNvPr id="419" name="组合 418"/>
            <p:cNvGrpSpPr/>
            <p:nvPr/>
          </p:nvGrpSpPr>
          <p:grpSpPr>
            <a:xfrm>
              <a:off x="-1027" y="3055264"/>
              <a:ext cx="11023022" cy="4527760"/>
              <a:chOff x="-1027" y="3055264"/>
              <a:chExt cx="11023022" cy="4527760"/>
            </a:xfrm>
          </p:grpSpPr>
          <p:grpSp>
            <p:nvGrpSpPr>
              <p:cNvPr id="421" name="组合 420"/>
              <p:cNvGrpSpPr/>
              <p:nvPr/>
            </p:nvGrpSpPr>
            <p:grpSpPr>
              <a:xfrm>
                <a:off x="857249" y="4693997"/>
                <a:ext cx="1605862" cy="747358"/>
                <a:chOff x="8957419" y="1178087"/>
                <a:chExt cx="2133732" cy="993025"/>
              </a:xfrm>
            </p:grpSpPr>
            <p:sp>
              <p:nvSpPr>
                <p:cNvPr id="525" name="矩形 524"/>
                <p:cNvSpPr/>
                <p:nvPr/>
              </p:nvSpPr>
              <p:spPr>
                <a:xfrm>
                  <a:off x="10110576" y="1601620"/>
                  <a:ext cx="790275" cy="302402"/>
                </a:xfrm>
                <a:prstGeom prst="rect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26" name="同侧圆角矩形 525"/>
                <p:cNvSpPr/>
                <p:nvPr/>
              </p:nvSpPr>
              <p:spPr>
                <a:xfrm>
                  <a:off x="10090891" y="1904022"/>
                  <a:ext cx="829646" cy="151835"/>
                </a:xfrm>
                <a:prstGeom prst="round2SameRect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27" name="同侧圆角矩形 526"/>
                <p:cNvSpPr/>
                <p:nvPr/>
              </p:nvSpPr>
              <p:spPr>
                <a:xfrm>
                  <a:off x="10090891" y="1484692"/>
                  <a:ext cx="829646" cy="116928"/>
                </a:xfrm>
                <a:prstGeom prst="round2SameRect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28" name="椭圆 527"/>
                <p:cNvSpPr/>
                <p:nvPr/>
              </p:nvSpPr>
              <p:spPr>
                <a:xfrm>
                  <a:off x="10435153" y="1685950"/>
                  <a:ext cx="102817" cy="102817"/>
                </a:xfrm>
                <a:prstGeom prst="ellipse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529" name="直接连接符 528"/>
                <p:cNvCxnSpPr/>
                <p:nvPr/>
              </p:nvCxnSpPr>
              <p:spPr>
                <a:xfrm>
                  <a:off x="10465394" y="1716875"/>
                  <a:ext cx="42336" cy="44010"/>
                </a:xfrm>
                <a:prstGeom prst="line">
                  <a:avLst/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0" name="直接连接符 529"/>
                <p:cNvCxnSpPr/>
                <p:nvPr/>
              </p:nvCxnSpPr>
              <p:spPr>
                <a:xfrm flipV="1">
                  <a:off x="10465394" y="1716875"/>
                  <a:ext cx="42336" cy="44010"/>
                </a:xfrm>
                <a:prstGeom prst="line">
                  <a:avLst/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1" name="直接箭头连接符 530"/>
                <p:cNvCxnSpPr/>
                <p:nvPr/>
              </p:nvCxnSpPr>
              <p:spPr>
                <a:xfrm flipV="1">
                  <a:off x="10537970" y="1731904"/>
                  <a:ext cx="553181" cy="5454"/>
                </a:xfrm>
                <a:prstGeom prst="straightConnector1">
                  <a:avLst/>
                </a:prstGeom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2" name="直接箭头连接符 531"/>
                <p:cNvCxnSpPr>
                  <a:stCxn id="528" idx="0"/>
                </p:cNvCxnSpPr>
                <p:nvPr/>
              </p:nvCxnSpPr>
              <p:spPr>
                <a:xfrm flipH="1" flipV="1">
                  <a:off x="10486561" y="1178087"/>
                  <a:ext cx="1" cy="507864"/>
                </a:xfrm>
                <a:prstGeom prst="straightConnector1">
                  <a:avLst/>
                </a:prstGeom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33" name="矩形 532"/>
                <p:cNvSpPr/>
                <p:nvPr/>
              </p:nvSpPr>
              <p:spPr>
                <a:xfrm>
                  <a:off x="9399597" y="1962486"/>
                  <a:ext cx="691294" cy="56791"/>
                </a:xfrm>
                <a:prstGeom prst="rect">
                  <a:avLst/>
                </a:prstGeom>
                <a:noFill/>
                <a:ln w="190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34" name="矩形 533"/>
                <p:cNvSpPr/>
                <p:nvPr/>
              </p:nvSpPr>
              <p:spPr>
                <a:xfrm>
                  <a:off x="8957419" y="1685950"/>
                  <a:ext cx="651170" cy="48516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35" name="圆角矩形 534"/>
                <p:cNvSpPr/>
                <p:nvPr/>
              </p:nvSpPr>
              <p:spPr>
                <a:xfrm>
                  <a:off x="10012060" y="1945008"/>
                  <a:ext cx="38707" cy="86687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422" name="组合 421"/>
              <p:cNvGrpSpPr/>
              <p:nvPr/>
            </p:nvGrpSpPr>
            <p:grpSpPr>
              <a:xfrm rot="21272942">
                <a:off x="2881902" y="4645383"/>
                <a:ext cx="1605862" cy="747358"/>
                <a:chOff x="8957419" y="1178087"/>
                <a:chExt cx="2133732" cy="993025"/>
              </a:xfrm>
            </p:grpSpPr>
            <p:sp>
              <p:nvSpPr>
                <p:cNvPr id="514" name="矩形 513"/>
                <p:cNvSpPr/>
                <p:nvPr/>
              </p:nvSpPr>
              <p:spPr>
                <a:xfrm>
                  <a:off x="10110576" y="1601620"/>
                  <a:ext cx="790275" cy="302402"/>
                </a:xfrm>
                <a:prstGeom prst="rect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15" name="同侧圆角矩形 514"/>
                <p:cNvSpPr/>
                <p:nvPr/>
              </p:nvSpPr>
              <p:spPr>
                <a:xfrm>
                  <a:off x="10090891" y="1904022"/>
                  <a:ext cx="829646" cy="151835"/>
                </a:xfrm>
                <a:prstGeom prst="round2SameRect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16" name="同侧圆角矩形 515"/>
                <p:cNvSpPr/>
                <p:nvPr/>
              </p:nvSpPr>
              <p:spPr>
                <a:xfrm>
                  <a:off x="10090891" y="1484692"/>
                  <a:ext cx="829646" cy="116928"/>
                </a:xfrm>
                <a:prstGeom prst="round2SameRect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17" name="椭圆 516"/>
                <p:cNvSpPr/>
                <p:nvPr/>
              </p:nvSpPr>
              <p:spPr>
                <a:xfrm>
                  <a:off x="10435153" y="1685950"/>
                  <a:ext cx="102817" cy="102817"/>
                </a:xfrm>
                <a:prstGeom prst="ellipse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518" name="直接连接符 517"/>
                <p:cNvCxnSpPr/>
                <p:nvPr/>
              </p:nvCxnSpPr>
              <p:spPr>
                <a:xfrm>
                  <a:off x="10465394" y="1716875"/>
                  <a:ext cx="42336" cy="44010"/>
                </a:xfrm>
                <a:prstGeom prst="line">
                  <a:avLst/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9" name="直接连接符 518"/>
                <p:cNvCxnSpPr/>
                <p:nvPr/>
              </p:nvCxnSpPr>
              <p:spPr>
                <a:xfrm flipV="1">
                  <a:off x="10465394" y="1716875"/>
                  <a:ext cx="42336" cy="44010"/>
                </a:xfrm>
                <a:prstGeom prst="line">
                  <a:avLst/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0" name="直接箭头连接符 519"/>
                <p:cNvCxnSpPr/>
                <p:nvPr/>
              </p:nvCxnSpPr>
              <p:spPr>
                <a:xfrm flipV="1">
                  <a:off x="10537970" y="1731904"/>
                  <a:ext cx="553181" cy="5454"/>
                </a:xfrm>
                <a:prstGeom prst="straightConnector1">
                  <a:avLst/>
                </a:prstGeom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1" name="直接箭头连接符 520"/>
                <p:cNvCxnSpPr>
                  <a:stCxn id="517" idx="0"/>
                </p:cNvCxnSpPr>
                <p:nvPr/>
              </p:nvCxnSpPr>
              <p:spPr>
                <a:xfrm flipH="1" flipV="1">
                  <a:off x="10486561" y="1178087"/>
                  <a:ext cx="1" cy="507864"/>
                </a:xfrm>
                <a:prstGeom prst="straightConnector1">
                  <a:avLst/>
                </a:prstGeom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22" name="矩形 521"/>
                <p:cNvSpPr/>
                <p:nvPr/>
              </p:nvSpPr>
              <p:spPr>
                <a:xfrm>
                  <a:off x="9399597" y="1962486"/>
                  <a:ext cx="691294" cy="56791"/>
                </a:xfrm>
                <a:prstGeom prst="rect">
                  <a:avLst/>
                </a:prstGeom>
                <a:noFill/>
                <a:ln w="190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23" name="矩形 522"/>
                <p:cNvSpPr/>
                <p:nvPr/>
              </p:nvSpPr>
              <p:spPr>
                <a:xfrm>
                  <a:off x="8957419" y="1685950"/>
                  <a:ext cx="651170" cy="48516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24" name="圆角矩形 523"/>
                <p:cNvSpPr/>
                <p:nvPr/>
              </p:nvSpPr>
              <p:spPr>
                <a:xfrm>
                  <a:off x="10012060" y="1945008"/>
                  <a:ext cx="38707" cy="86687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423" name="组合 422"/>
              <p:cNvGrpSpPr/>
              <p:nvPr/>
            </p:nvGrpSpPr>
            <p:grpSpPr>
              <a:xfrm rot="638779">
                <a:off x="4963705" y="4612305"/>
                <a:ext cx="1605862" cy="747358"/>
                <a:chOff x="8957419" y="1178087"/>
                <a:chExt cx="2133732" cy="993025"/>
              </a:xfrm>
            </p:grpSpPr>
            <p:sp>
              <p:nvSpPr>
                <p:cNvPr id="503" name="矩形 502"/>
                <p:cNvSpPr/>
                <p:nvPr/>
              </p:nvSpPr>
              <p:spPr>
                <a:xfrm>
                  <a:off x="10110576" y="1601620"/>
                  <a:ext cx="790275" cy="302402"/>
                </a:xfrm>
                <a:prstGeom prst="rect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04" name="同侧圆角矩形 503"/>
                <p:cNvSpPr/>
                <p:nvPr/>
              </p:nvSpPr>
              <p:spPr>
                <a:xfrm>
                  <a:off x="10090891" y="1904022"/>
                  <a:ext cx="829646" cy="151835"/>
                </a:xfrm>
                <a:prstGeom prst="round2SameRect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05" name="同侧圆角矩形 504"/>
                <p:cNvSpPr/>
                <p:nvPr/>
              </p:nvSpPr>
              <p:spPr>
                <a:xfrm>
                  <a:off x="10090891" y="1484692"/>
                  <a:ext cx="829646" cy="116928"/>
                </a:xfrm>
                <a:prstGeom prst="round2SameRect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06" name="椭圆 505"/>
                <p:cNvSpPr/>
                <p:nvPr/>
              </p:nvSpPr>
              <p:spPr>
                <a:xfrm>
                  <a:off x="10435153" y="1685950"/>
                  <a:ext cx="102817" cy="102817"/>
                </a:xfrm>
                <a:prstGeom prst="ellipse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507" name="直接连接符 506"/>
                <p:cNvCxnSpPr/>
                <p:nvPr/>
              </p:nvCxnSpPr>
              <p:spPr>
                <a:xfrm>
                  <a:off x="10465394" y="1716875"/>
                  <a:ext cx="42336" cy="44010"/>
                </a:xfrm>
                <a:prstGeom prst="line">
                  <a:avLst/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8" name="直接连接符 507"/>
                <p:cNvCxnSpPr/>
                <p:nvPr/>
              </p:nvCxnSpPr>
              <p:spPr>
                <a:xfrm flipV="1">
                  <a:off x="10465394" y="1716875"/>
                  <a:ext cx="42336" cy="44010"/>
                </a:xfrm>
                <a:prstGeom prst="line">
                  <a:avLst/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9" name="直接箭头连接符 508"/>
                <p:cNvCxnSpPr/>
                <p:nvPr/>
              </p:nvCxnSpPr>
              <p:spPr>
                <a:xfrm flipV="1">
                  <a:off x="10537970" y="1731904"/>
                  <a:ext cx="553181" cy="5454"/>
                </a:xfrm>
                <a:prstGeom prst="straightConnector1">
                  <a:avLst/>
                </a:prstGeom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0" name="直接箭头连接符 509"/>
                <p:cNvCxnSpPr>
                  <a:stCxn id="506" idx="0"/>
                </p:cNvCxnSpPr>
                <p:nvPr/>
              </p:nvCxnSpPr>
              <p:spPr>
                <a:xfrm flipH="1" flipV="1">
                  <a:off x="10486561" y="1178087"/>
                  <a:ext cx="1" cy="507864"/>
                </a:xfrm>
                <a:prstGeom prst="straightConnector1">
                  <a:avLst/>
                </a:prstGeom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11" name="矩形 510"/>
                <p:cNvSpPr/>
                <p:nvPr/>
              </p:nvSpPr>
              <p:spPr>
                <a:xfrm>
                  <a:off x="9399597" y="1962486"/>
                  <a:ext cx="691294" cy="56791"/>
                </a:xfrm>
                <a:prstGeom prst="rect">
                  <a:avLst/>
                </a:prstGeom>
                <a:noFill/>
                <a:ln w="190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12" name="矩形 511"/>
                <p:cNvSpPr/>
                <p:nvPr/>
              </p:nvSpPr>
              <p:spPr>
                <a:xfrm>
                  <a:off x="8957419" y="1685950"/>
                  <a:ext cx="651170" cy="48516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13" name="圆角矩形 512"/>
                <p:cNvSpPr/>
                <p:nvPr/>
              </p:nvSpPr>
              <p:spPr>
                <a:xfrm>
                  <a:off x="10012060" y="1945008"/>
                  <a:ext cx="38707" cy="86687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424" name="组合 423"/>
              <p:cNvGrpSpPr/>
              <p:nvPr/>
            </p:nvGrpSpPr>
            <p:grpSpPr>
              <a:xfrm rot="21168784">
                <a:off x="6988358" y="4765814"/>
                <a:ext cx="1605862" cy="747358"/>
                <a:chOff x="8957419" y="1178087"/>
                <a:chExt cx="2133732" cy="993025"/>
              </a:xfrm>
            </p:grpSpPr>
            <p:sp>
              <p:nvSpPr>
                <p:cNvPr id="492" name="矩形 491"/>
                <p:cNvSpPr/>
                <p:nvPr/>
              </p:nvSpPr>
              <p:spPr>
                <a:xfrm>
                  <a:off x="10110576" y="1601620"/>
                  <a:ext cx="790275" cy="302402"/>
                </a:xfrm>
                <a:prstGeom prst="rect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93" name="同侧圆角矩形 492"/>
                <p:cNvSpPr/>
                <p:nvPr/>
              </p:nvSpPr>
              <p:spPr>
                <a:xfrm>
                  <a:off x="10090891" y="1904022"/>
                  <a:ext cx="829646" cy="151835"/>
                </a:xfrm>
                <a:prstGeom prst="round2SameRect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94" name="同侧圆角矩形 493"/>
                <p:cNvSpPr/>
                <p:nvPr/>
              </p:nvSpPr>
              <p:spPr>
                <a:xfrm>
                  <a:off x="10090891" y="1484692"/>
                  <a:ext cx="829646" cy="116928"/>
                </a:xfrm>
                <a:prstGeom prst="round2SameRect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95" name="椭圆 494"/>
                <p:cNvSpPr/>
                <p:nvPr/>
              </p:nvSpPr>
              <p:spPr>
                <a:xfrm>
                  <a:off x="10435153" y="1685950"/>
                  <a:ext cx="102817" cy="102817"/>
                </a:xfrm>
                <a:prstGeom prst="ellipse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496" name="直接连接符 495"/>
                <p:cNvCxnSpPr/>
                <p:nvPr/>
              </p:nvCxnSpPr>
              <p:spPr>
                <a:xfrm>
                  <a:off x="10465394" y="1716875"/>
                  <a:ext cx="42336" cy="44010"/>
                </a:xfrm>
                <a:prstGeom prst="line">
                  <a:avLst/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7" name="直接连接符 496"/>
                <p:cNvCxnSpPr/>
                <p:nvPr/>
              </p:nvCxnSpPr>
              <p:spPr>
                <a:xfrm flipV="1">
                  <a:off x="10465394" y="1716875"/>
                  <a:ext cx="42336" cy="44010"/>
                </a:xfrm>
                <a:prstGeom prst="line">
                  <a:avLst/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8" name="直接箭头连接符 497"/>
                <p:cNvCxnSpPr/>
                <p:nvPr/>
              </p:nvCxnSpPr>
              <p:spPr>
                <a:xfrm flipV="1">
                  <a:off x="10537970" y="1731904"/>
                  <a:ext cx="553181" cy="5454"/>
                </a:xfrm>
                <a:prstGeom prst="straightConnector1">
                  <a:avLst/>
                </a:prstGeom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9" name="直接箭头连接符 498"/>
                <p:cNvCxnSpPr>
                  <a:stCxn id="495" idx="0"/>
                </p:cNvCxnSpPr>
                <p:nvPr/>
              </p:nvCxnSpPr>
              <p:spPr>
                <a:xfrm flipH="1" flipV="1">
                  <a:off x="10486561" y="1178087"/>
                  <a:ext cx="1" cy="507864"/>
                </a:xfrm>
                <a:prstGeom prst="straightConnector1">
                  <a:avLst/>
                </a:prstGeom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00" name="矩形 499"/>
                <p:cNvSpPr/>
                <p:nvPr/>
              </p:nvSpPr>
              <p:spPr>
                <a:xfrm>
                  <a:off x="9399597" y="1962486"/>
                  <a:ext cx="691294" cy="56791"/>
                </a:xfrm>
                <a:prstGeom prst="rect">
                  <a:avLst/>
                </a:prstGeom>
                <a:noFill/>
                <a:ln w="190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01" name="矩形 500"/>
                <p:cNvSpPr/>
                <p:nvPr/>
              </p:nvSpPr>
              <p:spPr>
                <a:xfrm>
                  <a:off x="8957419" y="1685950"/>
                  <a:ext cx="651170" cy="48516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02" name="圆角矩形 501"/>
                <p:cNvSpPr/>
                <p:nvPr/>
              </p:nvSpPr>
              <p:spPr>
                <a:xfrm>
                  <a:off x="10012060" y="1945008"/>
                  <a:ext cx="38707" cy="86687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425" name="椭圆 424"/>
              <p:cNvSpPr/>
              <p:nvPr/>
            </p:nvSpPr>
            <p:spPr>
              <a:xfrm>
                <a:off x="1778323" y="3055264"/>
                <a:ext cx="546100" cy="5461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6" name="椭圆 425"/>
              <p:cNvSpPr/>
              <p:nvPr/>
            </p:nvSpPr>
            <p:spPr>
              <a:xfrm>
                <a:off x="3805591" y="3055264"/>
                <a:ext cx="546100" cy="5461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7" name="椭圆 426"/>
              <p:cNvSpPr/>
              <p:nvPr/>
            </p:nvSpPr>
            <p:spPr>
              <a:xfrm>
                <a:off x="5832859" y="3055264"/>
                <a:ext cx="546100" cy="5461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aphicFrame>
            <p:nvGraphicFramePr>
              <p:cNvPr id="428" name="对象 427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52946183"/>
                  </p:ext>
                </p:extLst>
              </p:nvPr>
            </p:nvGraphicFramePr>
            <p:xfrm>
              <a:off x="1932310" y="3151307"/>
              <a:ext cx="238125" cy="3540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240" name="Equation" r:id="rId13" imgW="152280" imgH="228600" progId="Equation.DSMT4">
                      <p:embed/>
                    </p:oleObj>
                  </mc:Choice>
                  <mc:Fallback>
                    <p:oleObj name="Equation" r:id="rId13" imgW="152280" imgH="2286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1932310" y="3151307"/>
                            <a:ext cx="238125" cy="354013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29" name="对象 428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699766564"/>
                  </p:ext>
                </p:extLst>
              </p:nvPr>
            </p:nvGraphicFramePr>
            <p:xfrm>
              <a:off x="3950023" y="3150514"/>
              <a:ext cx="258763" cy="3540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241" name="Equation" r:id="rId14" imgW="164880" imgH="228600" progId="Equation.DSMT4">
                      <p:embed/>
                    </p:oleObj>
                  </mc:Choice>
                  <mc:Fallback>
                    <p:oleObj name="Equation" r:id="rId14" imgW="164880" imgH="2286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3950023" y="3150514"/>
                            <a:ext cx="258763" cy="354013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30" name="对象 429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701155783"/>
                  </p:ext>
                </p:extLst>
              </p:nvPr>
            </p:nvGraphicFramePr>
            <p:xfrm>
              <a:off x="5977261" y="3150514"/>
              <a:ext cx="257175" cy="3540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242" name="Equation" r:id="rId15" imgW="164880" imgH="228600" progId="Equation.DSMT4">
                      <p:embed/>
                    </p:oleObj>
                  </mc:Choice>
                  <mc:Fallback>
                    <p:oleObj name="Equation" r:id="rId15" imgW="164880" imgH="2286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5977261" y="3150514"/>
                            <a:ext cx="257175" cy="354013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31" name="椭圆 430"/>
              <p:cNvSpPr/>
              <p:nvPr/>
            </p:nvSpPr>
            <p:spPr>
              <a:xfrm>
                <a:off x="402738" y="3279907"/>
                <a:ext cx="96807" cy="9680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32" name="直接连接符 431"/>
              <p:cNvCxnSpPr>
                <a:stCxn id="431" idx="6"/>
                <a:endCxn id="425" idx="2"/>
              </p:cNvCxnSpPr>
              <p:nvPr/>
            </p:nvCxnSpPr>
            <p:spPr>
              <a:xfrm>
                <a:off x="499545" y="3328311"/>
                <a:ext cx="1278778" cy="3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3" name="直接连接符 432"/>
              <p:cNvCxnSpPr>
                <a:stCxn id="425" idx="6"/>
                <a:endCxn id="426" idx="2"/>
              </p:cNvCxnSpPr>
              <p:nvPr/>
            </p:nvCxnSpPr>
            <p:spPr>
              <a:xfrm>
                <a:off x="2324423" y="3328314"/>
                <a:ext cx="148116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4" name="直接连接符 433"/>
              <p:cNvCxnSpPr>
                <a:stCxn id="426" idx="6"/>
                <a:endCxn id="427" idx="2"/>
              </p:cNvCxnSpPr>
              <p:nvPr/>
            </p:nvCxnSpPr>
            <p:spPr>
              <a:xfrm>
                <a:off x="4351691" y="3328314"/>
                <a:ext cx="148116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5" name="椭圆 434"/>
              <p:cNvSpPr/>
              <p:nvPr/>
            </p:nvSpPr>
            <p:spPr>
              <a:xfrm>
                <a:off x="3016603" y="3279907"/>
                <a:ext cx="96807" cy="9680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6" name="椭圆 435"/>
              <p:cNvSpPr/>
              <p:nvPr/>
            </p:nvSpPr>
            <p:spPr>
              <a:xfrm>
                <a:off x="5043871" y="3279907"/>
                <a:ext cx="96807" cy="9680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37" name="直接连接符 436"/>
              <p:cNvCxnSpPr/>
              <p:nvPr/>
            </p:nvCxnSpPr>
            <p:spPr>
              <a:xfrm>
                <a:off x="6388849" y="3325620"/>
                <a:ext cx="148116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8" name="椭圆 437"/>
              <p:cNvSpPr/>
              <p:nvPr/>
            </p:nvSpPr>
            <p:spPr>
              <a:xfrm>
                <a:off x="7081029" y="3277213"/>
                <a:ext cx="96807" cy="9680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9" name="椭圆 438"/>
              <p:cNvSpPr/>
              <p:nvPr/>
            </p:nvSpPr>
            <p:spPr>
              <a:xfrm>
                <a:off x="7879906" y="3058665"/>
                <a:ext cx="546100" cy="5461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aphicFrame>
            <p:nvGraphicFramePr>
              <p:cNvPr id="440" name="对象 439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301411214"/>
                  </p:ext>
                </p:extLst>
              </p:nvPr>
            </p:nvGraphicFramePr>
            <p:xfrm>
              <a:off x="8024308" y="3153915"/>
              <a:ext cx="257175" cy="3540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243" name="Equation" r:id="rId16" imgW="164880" imgH="228600" progId="Equation.DSMT4">
                      <p:embed/>
                    </p:oleObj>
                  </mc:Choice>
                  <mc:Fallback>
                    <p:oleObj name="Equation" r:id="rId16" imgW="164880" imgH="2286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10"/>
                          <a:stretch>
                            <a:fillRect/>
                          </a:stretch>
                        </p:blipFill>
                        <p:spPr>
                          <a:xfrm>
                            <a:off x="8024308" y="3153915"/>
                            <a:ext cx="257175" cy="354013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441" name="直接连接符 440"/>
              <p:cNvCxnSpPr/>
              <p:nvPr/>
            </p:nvCxnSpPr>
            <p:spPr>
              <a:xfrm>
                <a:off x="8433523" y="3325620"/>
                <a:ext cx="148116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2" name="椭圆 441"/>
              <p:cNvSpPr/>
              <p:nvPr/>
            </p:nvSpPr>
            <p:spPr>
              <a:xfrm>
                <a:off x="9125703" y="3277213"/>
                <a:ext cx="96807" cy="9680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3" name="椭圆 442"/>
              <p:cNvSpPr/>
              <p:nvPr/>
            </p:nvSpPr>
            <p:spPr>
              <a:xfrm>
                <a:off x="9907174" y="3064279"/>
                <a:ext cx="546100" cy="5461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aphicFrame>
            <p:nvGraphicFramePr>
              <p:cNvPr id="444" name="对象 44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05873558"/>
                  </p:ext>
                </p:extLst>
              </p:nvPr>
            </p:nvGraphicFramePr>
            <p:xfrm>
              <a:off x="10051576" y="3159529"/>
              <a:ext cx="257175" cy="3540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244" name="Equation" r:id="rId17" imgW="164880" imgH="228600" progId="Equation.DSMT4">
                      <p:embed/>
                    </p:oleObj>
                  </mc:Choice>
                  <mc:Fallback>
                    <p:oleObj name="Equation" r:id="rId17" imgW="164880" imgH="2286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12"/>
                          <a:stretch>
                            <a:fillRect/>
                          </a:stretch>
                        </p:blipFill>
                        <p:spPr>
                          <a:xfrm>
                            <a:off x="10051576" y="3159529"/>
                            <a:ext cx="257175" cy="354013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45" name="任意多边形 444"/>
              <p:cNvSpPr/>
              <p:nvPr/>
            </p:nvSpPr>
            <p:spPr>
              <a:xfrm>
                <a:off x="4089654" y="4901849"/>
                <a:ext cx="2000250" cy="149639"/>
              </a:xfrm>
              <a:custGeom>
                <a:avLst/>
                <a:gdLst>
                  <a:gd name="connsiteX0" fmla="*/ 0 w 2000250"/>
                  <a:gd name="connsiteY0" fmla="*/ 200240 h 233578"/>
                  <a:gd name="connsiteX1" fmla="*/ 919163 w 2000250"/>
                  <a:gd name="connsiteY1" fmla="*/ 215 h 233578"/>
                  <a:gd name="connsiteX2" fmla="*/ 2000250 w 2000250"/>
                  <a:gd name="connsiteY2" fmla="*/ 233578 h 2335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0" h="233578">
                    <a:moveTo>
                      <a:pt x="0" y="200240"/>
                    </a:moveTo>
                    <a:cubicBezTo>
                      <a:pt x="292894" y="97449"/>
                      <a:pt x="585788" y="-5341"/>
                      <a:pt x="919163" y="215"/>
                    </a:cubicBezTo>
                    <a:cubicBezTo>
                      <a:pt x="1252538" y="5771"/>
                      <a:pt x="1683544" y="145472"/>
                      <a:pt x="2000250" y="233578"/>
                    </a:cubicBezTo>
                  </a:path>
                </a:pathLst>
              </a:custGeom>
              <a:ln w="28575">
                <a:solidFill>
                  <a:schemeClr val="accent5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6" name="任意多边形 445"/>
              <p:cNvSpPr/>
              <p:nvPr/>
            </p:nvSpPr>
            <p:spPr>
              <a:xfrm>
                <a:off x="6157913" y="5100638"/>
                <a:ext cx="1933575" cy="139703"/>
              </a:xfrm>
              <a:custGeom>
                <a:avLst/>
                <a:gdLst>
                  <a:gd name="connsiteX0" fmla="*/ 0 w 1933575"/>
                  <a:gd name="connsiteY0" fmla="*/ 0 h 272030"/>
                  <a:gd name="connsiteX1" fmla="*/ 823912 w 1933575"/>
                  <a:gd name="connsiteY1" fmla="*/ 271462 h 272030"/>
                  <a:gd name="connsiteX2" fmla="*/ 1933575 w 1933575"/>
                  <a:gd name="connsiteY2" fmla="*/ 71437 h 2720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33575" h="272030">
                    <a:moveTo>
                      <a:pt x="0" y="0"/>
                    </a:moveTo>
                    <a:cubicBezTo>
                      <a:pt x="250825" y="129778"/>
                      <a:pt x="501650" y="259556"/>
                      <a:pt x="823912" y="271462"/>
                    </a:cubicBezTo>
                    <a:cubicBezTo>
                      <a:pt x="1146174" y="283368"/>
                      <a:pt x="1744663" y="104774"/>
                      <a:pt x="1933575" y="71437"/>
                    </a:cubicBezTo>
                  </a:path>
                </a:pathLst>
              </a:custGeom>
              <a:ln w="28575">
                <a:solidFill>
                  <a:schemeClr val="accent5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47" name="任意多边形 446"/>
              <p:cNvSpPr/>
              <p:nvPr/>
            </p:nvSpPr>
            <p:spPr>
              <a:xfrm>
                <a:off x="8202168" y="5038208"/>
                <a:ext cx="1901952" cy="91576"/>
              </a:xfrm>
              <a:custGeom>
                <a:avLst/>
                <a:gdLst>
                  <a:gd name="connsiteX0" fmla="*/ 0 w 1901952"/>
                  <a:gd name="connsiteY0" fmla="*/ 91576 h 91576"/>
                  <a:gd name="connsiteX1" fmla="*/ 996696 w 1901952"/>
                  <a:gd name="connsiteY1" fmla="*/ 136 h 91576"/>
                  <a:gd name="connsiteX2" fmla="*/ 1901952 w 1901952"/>
                  <a:gd name="connsiteY2" fmla="*/ 73288 h 915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01952" h="91576">
                    <a:moveTo>
                      <a:pt x="0" y="91576"/>
                    </a:moveTo>
                    <a:cubicBezTo>
                      <a:pt x="339852" y="47380"/>
                      <a:pt x="679704" y="3184"/>
                      <a:pt x="996696" y="136"/>
                    </a:cubicBezTo>
                    <a:cubicBezTo>
                      <a:pt x="1313688" y="-2912"/>
                      <a:pt x="1633728" y="45856"/>
                      <a:pt x="1901952" y="73288"/>
                    </a:cubicBezTo>
                  </a:path>
                </a:pathLst>
              </a:custGeom>
              <a:ln w="28575">
                <a:solidFill>
                  <a:schemeClr val="accent5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48" name="任意多边形 447"/>
              <p:cNvSpPr/>
              <p:nvPr/>
            </p:nvSpPr>
            <p:spPr>
              <a:xfrm rot="21432202">
                <a:off x="2061442" y="5068780"/>
                <a:ext cx="1936828" cy="113169"/>
              </a:xfrm>
              <a:custGeom>
                <a:avLst/>
                <a:gdLst>
                  <a:gd name="connsiteX0" fmla="*/ 0 w 1965960"/>
                  <a:gd name="connsiteY0" fmla="*/ 27432 h 237884"/>
                  <a:gd name="connsiteX1" fmla="*/ 822960 w 1965960"/>
                  <a:gd name="connsiteY1" fmla="*/ 237744 h 237884"/>
                  <a:gd name="connsiteX2" fmla="*/ 1965960 w 1965960"/>
                  <a:gd name="connsiteY2" fmla="*/ 0 h 2378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65960" h="237884">
                    <a:moveTo>
                      <a:pt x="0" y="27432"/>
                    </a:moveTo>
                    <a:cubicBezTo>
                      <a:pt x="247650" y="134874"/>
                      <a:pt x="495300" y="242316"/>
                      <a:pt x="822960" y="237744"/>
                    </a:cubicBezTo>
                    <a:cubicBezTo>
                      <a:pt x="1150620" y="233172"/>
                      <a:pt x="1714500" y="88392"/>
                      <a:pt x="1965960" y="0"/>
                    </a:cubicBezTo>
                  </a:path>
                </a:pathLst>
              </a:custGeom>
              <a:ln w="28575">
                <a:solidFill>
                  <a:schemeClr val="accent5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49" name="直接连接符 448"/>
              <p:cNvCxnSpPr/>
              <p:nvPr/>
            </p:nvCxnSpPr>
            <p:spPr>
              <a:xfrm flipH="1">
                <a:off x="2046783" y="3761018"/>
                <a:ext cx="4590" cy="867519"/>
              </a:xfrm>
              <a:prstGeom prst="line">
                <a:avLst/>
              </a:prstGeom>
              <a:ln w="38100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0" name="直接连接符 449"/>
              <p:cNvCxnSpPr/>
              <p:nvPr/>
            </p:nvCxnSpPr>
            <p:spPr>
              <a:xfrm flipH="1">
                <a:off x="4052793" y="3746504"/>
                <a:ext cx="4590" cy="867519"/>
              </a:xfrm>
              <a:prstGeom prst="line">
                <a:avLst/>
              </a:prstGeom>
              <a:ln w="38100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1" name="直接连接符 450"/>
              <p:cNvCxnSpPr/>
              <p:nvPr/>
            </p:nvCxnSpPr>
            <p:spPr>
              <a:xfrm flipH="1">
                <a:off x="6085314" y="3743613"/>
                <a:ext cx="4590" cy="867519"/>
              </a:xfrm>
              <a:prstGeom prst="line">
                <a:avLst/>
              </a:prstGeom>
              <a:ln w="38100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2" name="直接连接符 451"/>
              <p:cNvCxnSpPr/>
              <p:nvPr/>
            </p:nvCxnSpPr>
            <p:spPr>
              <a:xfrm flipH="1">
                <a:off x="8140771" y="3743613"/>
                <a:ext cx="4590" cy="867519"/>
              </a:xfrm>
              <a:prstGeom prst="line">
                <a:avLst/>
              </a:prstGeom>
              <a:ln w="38100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3" name="直接连接符 452"/>
              <p:cNvCxnSpPr/>
              <p:nvPr/>
            </p:nvCxnSpPr>
            <p:spPr>
              <a:xfrm flipH="1">
                <a:off x="10161959" y="3735993"/>
                <a:ext cx="4590" cy="867519"/>
              </a:xfrm>
              <a:prstGeom prst="line">
                <a:avLst/>
              </a:prstGeom>
              <a:ln w="38100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54" name="组合 453"/>
              <p:cNvGrpSpPr/>
              <p:nvPr/>
            </p:nvGrpSpPr>
            <p:grpSpPr>
              <a:xfrm>
                <a:off x="8994380" y="4690301"/>
                <a:ext cx="1605862" cy="747358"/>
                <a:chOff x="8957419" y="1178087"/>
                <a:chExt cx="2133732" cy="993025"/>
              </a:xfrm>
            </p:grpSpPr>
            <p:sp>
              <p:nvSpPr>
                <p:cNvPr id="481" name="矩形 480"/>
                <p:cNvSpPr/>
                <p:nvPr/>
              </p:nvSpPr>
              <p:spPr>
                <a:xfrm>
                  <a:off x="10110576" y="1601620"/>
                  <a:ext cx="790275" cy="302402"/>
                </a:xfrm>
                <a:prstGeom prst="rect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82" name="同侧圆角矩形 481"/>
                <p:cNvSpPr/>
                <p:nvPr/>
              </p:nvSpPr>
              <p:spPr>
                <a:xfrm>
                  <a:off x="10090891" y="1904022"/>
                  <a:ext cx="829646" cy="151835"/>
                </a:xfrm>
                <a:prstGeom prst="round2SameRect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83" name="同侧圆角矩形 482"/>
                <p:cNvSpPr/>
                <p:nvPr/>
              </p:nvSpPr>
              <p:spPr>
                <a:xfrm>
                  <a:off x="10090891" y="1484692"/>
                  <a:ext cx="829646" cy="116928"/>
                </a:xfrm>
                <a:prstGeom prst="round2SameRect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84" name="椭圆 483"/>
                <p:cNvSpPr/>
                <p:nvPr/>
              </p:nvSpPr>
              <p:spPr>
                <a:xfrm>
                  <a:off x="10435153" y="1685950"/>
                  <a:ext cx="102817" cy="102817"/>
                </a:xfrm>
                <a:prstGeom prst="ellipse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485" name="直接连接符 484"/>
                <p:cNvCxnSpPr/>
                <p:nvPr/>
              </p:nvCxnSpPr>
              <p:spPr>
                <a:xfrm>
                  <a:off x="10465394" y="1716875"/>
                  <a:ext cx="42336" cy="44010"/>
                </a:xfrm>
                <a:prstGeom prst="line">
                  <a:avLst/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6" name="直接连接符 485"/>
                <p:cNvCxnSpPr/>
                <p:nvPr/>
              </p:nvCxnSpPr>
              <p:spPr>
                <a:xfrm flipV="1">
                  <a:off x="10465394" y="1716875"/>
                  <a:ext cx="42336" cy="44010"/>
                </a:xfrm>
                <a:prstGeom prst="line">
                  <a:avLst/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7" name="直接箭头连接符 486"/>
                <p:cNvCxnSpPr/>
                <p:nvPr/>
              </p:nvCxnSpPr>
              <p:spPr>
                <a:xfrm flipV="1">
                  <a:off x="10537970" y="1731904"/>
                  <a:ext cx="553181" cy="5454"/>
                </a:xfrm>
                <a:prstGeom prst="straightConnector1">
                  <a:avLst/>
                </a:prstGeom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8" name="直接箭头连接符 487"/>
                <p:cNvCxnSpPr>
                  <a:stCxn id="484" idx="0"/>
                </p:cNvCxnSpPr>
                <p:nvPr/>
              </p:nvCxnSpPr>
              <p:spPr>
                <a:xfrm flipH="1" flipV="1">
                  <a:off x="10486561" y="1178087"/>
                  <a:ext cx="1" cy="507864"/>
                </a:xfrm>
                <a:prstGeom prst="straightConnector1">
                  <a:avLst/>
                </a:prstGeom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89" name="矩形 488"/>
                <p:cNvSpPr/>
                <p:nvPr/>
              </p:nvSpPr>
              <p:spPr>
                <a:xfrm>
                  <a:off x="9399597" y="1962486"/>
                  <a:ext cx="691294" cy="56791"/>
                </a:xfrm>
                <a:prstGeom prst="rect">
                  <a:avLst/>
                </a:prstGeom>
                <a:noFill/>
                <a:ln w="190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90" name="矩形 489"/>
                <p:cNvSpPr/>
                <p:nvPr/>
              </p:nvSpPr>
              <p:spPr>
                <a:xfrm>
                  <a:off x="8957419" y="1685950"/>
                  <a:ext cx="651170" cy="48516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91" name="圆角矩形 490"/>
                <p:cNvSpPr/>
                <p:nvPr/>
              </p:nvSpPr>
              <p:spPr>
                <a:xfrm>
                  <a:off x="10012060" y="1945008"/>
                  <a:ext cx="38707" cy="86687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cxnSp>
            <p:nvCxnSpPr>
              <p:cNvPr id="455" name="直接连接符 454"/>
              <p:cNvCxnSpPr/>
              <p:nvPr/>
            </p:nvCxnSpPr>
            <p:spPr>
              <a:xfrm>
                <a:off x="2022506" y="5430507"/>
                <a:ext cx="0" cy="625488"/>
              </a:xfrm>
              <a:prstGeom prst="line">
                <a:avLst/>
              </a:prstGeom>
              <a:ln w="38100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6" name="直接连接符 455"/>
              <p:cNvCxnSpPr/>
              <p:nvPr/>
            </p:nvCxnSpPr>
            <p:spPr>
              <a:xfrm>
                <a:off x="4057250" y="5430507"/>
                <a:ext cx="0" cy="625488"/>
              </a:xfrm>
              <a:prstGeom prst="line">
                <a:avLst/>
              </a:prstGeom>
              <a:ln w="38100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7" name="直接连接符 456"/>
              <p:cNvCxnSpPr/>
              <p:nvPr/>
            </p:nvCxnSpPr>
            <p:spPr>
              <a:xfrm>
                <a:off x="6098172" y="5430507"/>
                <a:ext cx="0" cy="625488"/>
              </a:xfrm>
              <a:prstGeom prst="line">
                <a:avLst/>
              </a:prstGeom>
              <a:ln w="38100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8" name="直接连接符 457"/>
              <p:cNvCxnSpPr/>
              <p:nvPr/>
            </p:nvCxnSpPr>
            <p:spPr>
              <a:xfrm>
                <a:off x="8163218" y="5430507"/>
                <a:ext cx="0" cy="625488"/>
              </a:xfrm>
              <a:prstGeom prst="line">
                <a:avLst/>
              </a:prstGeom>
              <a:ln w="38100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9" name="直接连接符 458"/>
              <p:cNvCxnSpPr/>
              <p:nvPr/>
            </p:nvCxnSpPr>
            <p:spPr>
              <a:xfrm>
                <a:off x="10174898" y="5430507"/>
                <a:ext cx="0" cy="625488"/>
              </a:xfrm>
              <a:prstGeom prst="line">
                <a:avLst/>
              </a:prstGeom>
              <a:ln w="38100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0" name="流程图: 汇总连接 459"/>
              <p:cNvSpPr/>
              <p:nvPr/>
            </p:nvSpPr>
            <p:spPr>
              <a:xfrm>
                <a:off x="1877856" y="6204671"/>
                <a:ext cx="198917" cy="198917"/>
              </a:xfrm>
              <a:prstGeom prst="flowChartSummingJunction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1" name="流程图: 汇总连接 460"/>
              <p:cNvSpPr/>
              <p:nvPr/>
            </p:nvSpPr>
            <p:spPr>
              <a:xfrm>
                <a:off x="2390619" y="6204671"/>
                <a:ext cx="198917" cy="198917"/>
              </a:xfrm>
              <a:prstGeom prst="flowChartSummingJunction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2" name="流程图: 汇总连接 461"/>
              <p:cNvSpPr/>
              <p:nvPr/>
            </p:nvSpPr>
            <p:spPr>
              <a:xfrm>
                <a:off x="2903382" y="6204671"/>
                <a:ext cx="198917" cy="198917"/>
              </a:xfrm>
              <a:prstGeom prst="flowChartSummingJunction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3" name="流程图: 汇总连接 462"/>
              <p:cNvSpPr/>
              <p:nvPr/>
            </p:nvSpPr>
            <p:spPr>
              <a:xfrm>
                <a:off x="3416145" y="6204671"/>
                <a:ext cx="198917" cy="198917"/>
              </a:xfrm>
              <a:prstGeom prst="flowChartSummingJunction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4" name="流程图: 汇总连接 463"/>
              <p:cNvSpPr/>
              <p:nvPr/>
            </p:nvSpPr>
            <p:spPr>
              <a:xfrm>
                <a:off x="3928908" y="6204671"/>
                <a:ext cx="198917" cy="198917"/>
              </a:xfrm>
              <a:prstGeom prst="flowChartSummingJunction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5" name="流程图: 汇总连接 464"/>
              <p:cNvSpPr/>
              <p:nvPr/>
            </p:nvSpPr>
            <p:spPr>
              <a:xfrm>
                <a:off x="5467197" y="6204671"/>
                <a:ext cx="198917" cy="198917"/>
              </a:xfrm>
              <a:prstGeom prst="flowChartSummingJunction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6" name="流程图: 汇总连接 465"/>
              <p:cNvSpPr/>
              <p:nvPr/>
            </p:nvSpPr>
            <p:spPr>
              <a:xfrm>
                <a:off x="10082064" y="6204671"/>
                <a:ext cx="198917" cy="198917"/>
              </a:xfrm>
              <a:prstGeom prst="flowChartSummingJunction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7" name="流程图: 汇总连接 466"/>
              <p:cNvSpPr/>
              <p:nvPr/>
            </p:nvSpPr>
            <p:spPr>
              <a:xfrm>
                <a:off x="8543775" y="6204671"/>
                <a:ext cx="198917" cy="198917"/>
              </a:xfrm>
              <a:prstGeom prst="flowChartSummingJunction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8" name="流程图: 汇总连接 467"/>
              <p:cNvSpPr/>
              <p:nvPr/>
            </p:nvSpPr>
            <p:spPr>
              <a:xfrm>
                <a:off x="9056538" y="6204671"/>
                <a:ext cx="198917" cy="198917"/>
              </a:xfrm>
              <a:prstGeom prst="flowChartSummingJunction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9" name="流程图: 汇总连接 468"/>
              <p:cNvSpPr/>
              <p:nvPr/>
            </p:nvSpPr>
            <p:spPr>
              <a:xfrm>
                <a:off x="9569301" y="6204671"/>
                <a:ext cx="198917" cy="198917"/>
              </a:xfrm>
              <a:prstGeom prst="flowChartSummingJunction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0" name="流程图: 汇总连接 469"/>
              <p:cNvSpPr/>
              <p:nvPr/>
            </p:nvSpPr>
            <p:spPr>
              <a:xfrm>
                <a:off x="4441671" y="6204671"/>
                <a:ext cx="198917" cy="198917"/>
              </a:xfrm>
              <a:prstGeom prst="flowChartSummingJunction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1" name="流程图: 汇总连接 470"/>
              <p:cNvSpPr/>
              <p:nvPr/>
            </p:nvSpPr>
            <p:spPr>
              <a:xfrm>
                <a:off x="4954434" y="6204671"/>
                <a:ext cx="198917" cy="198917"/>
              </a:xfrm>
              <a:prstGeom prst="flowChartSummingJunction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2" name="流程图: 汇总连接 471"/>
              <p:cNvSpPr/>
              <p:nvPr/>
            </p:nvSpPr>
            <p:spPr>
              <a:xfrm>
                <a:off x="5979960" y="6204671"/>
                <a:ext cx="198917" cy="198917"/>
              </a:xfrm>
              <a:prstGeom prst="flowChartSummingJunction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3" name="流程图: 汇总连接 472"/>
              <p:cNvSpPr/>
              <p:nvPr/>
            </p:nvSpPr>
            <p:spPr>
              <a:xfrm>
                <a:off x="6492723" y="6204671"/>
                <a:ext cx="198917" cy="198917"/>
              </a:xfrm>
              <a:prstGeom prst="flowChartSummingJunction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4" name="流程图: 汇总连接 473"/>
              <p:cNvSpPr/>
              <p:nvPr/>
            </p:nvSpPr>
            <p:spPr>
              <a:xfrm>
                <a:off x="7005486" y="6204671"/>
                <a:ext cx="198917" cy="198917"/>
              </a:xfrm>
              <a:prstGeom prst="flowChartSummingJunction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5" name="流程图: 汇总连接 474"/>
              <p:cNvSpPr/>
              <p:nvPr/>
            </p:nvSpPr>
            <p:spPr>
              <a:xfrm>
                <a:off x="7518249" y="6204671"/>
                <a:ext cx="198917" cy="198917"/>
              </a:xfrm>
              <a:prstGeom prst="flowChartSummingJunction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6" name="流程图: 汇总连接 475"/>
              <p:cNvSpPr/>
              <p:nvPr/>
            </p:nvSpPr>
            <p:spPr>
              <a:xfrm>
                <a:off x="8031012" y="6204671"/>
                <a:ext cx="198917" cy="198917"/>
              </a:xfrm>
              <a:prstGeom prst="flowChartSummingJunction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7" name="文本框 476"/>
              <p:cNvSpPr txBox="1"/>
              <p:nvPr/>
            </p:nvSpPr>
            <p:spPr>
              <a:xfrm>
                <a:off x="-1027" y="4940212"/>
                <a:ext cx="131331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 smtClean="0"/>
                  <a:t>激光雷达</a:t>
                </a:r>
                <a:endParaRPr lang="zh-CN" altLang="en-US" sz="2000" dirty="0"/>
              </a:p>
            </p:txBody>
          </p:sp>
          <p:sp>
            <p:nvSpPr>
              <p:cNvPr id="478" name="文本框 477"/>
              <p:cNvSpPr txBox="1"/>
              <p:nvPr/>
            </p:nvSpPr>
            <p:spPr>
              <a:xfrm>
                <a:off x="203649" y="6104074"/>
                <a:ext cx="131331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 smtClean="0"/>
                  <a:t>惯导</a:t>
                </a:r>
                <a:endParaRPr lang="zh-CN" altLang="en-US" sz="2000" dirty="0"/>
              </a:p>
            </p:txBody>
          </p:sp>
          <p:cxnSp>
            <p:nvCxnSpPr>
              <p:cNvPr id="479" name="直接箭头连接符 478"/>
              <p:cNvCxnSpPr/>
              <p:nvPr/>
            </p:nvCxnSpPr>
            <p:spPr>
              <a:xfrm>
                <a:off x="451141" y="7077785"/>
                <a:ext cx="10149101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0" name="文本框 479"/>
              <p:cNvSpPr txBox="1"/>
              <p:nvPr/>
            </p:nvSpPr>
            <p:spPr>
              <a:xfrm>
                <a:off x="9708676" y="7182914"/>
                <a:ext cx="131331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 smtClean="0"/>
                  <a:t>时间</a:t>
                </a:r>
                <a:r>
                  <a:rPr lang="zh-CN" alt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zh-CN" alt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</a:t>
                </a:r>
                <a:endPara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20" name="矩形 419"/>
            <p:cNvSpPr/>
            <p:nvPr/>
          </p:nvSpPr>
          <p:spPr>
            <a:xfrm>
              <a:off x="11364895" y="3336535"/>
              <a:ext cx="393249" cy="28681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圆角矩形 8"/>
          <p:cNvSpPr/>
          <p:nvPr/>
        </p:nvSpPr>
        <p:spPr>
          <a:xfrm>
            <a:off x="6200448" y="9715812"/>
            <a:ext cx="2166575" cy="1833548"/>
          </a:xfrm>
          <a:prstGeom prst="roundRect">
            <a:avLst/>
          </a:prstGeom>
          <a:noFill/>
          <a:ln w="38100"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6" name="文本框 535"/>
          <p:cNvSpPr txBox="1"/>
          <p:nvPr/>
        </p:nvSpPr>
        <p:spPr>
          <a:xfrm>
            <a:off x="6490879" y="11559281"/>
            <a:ext cx="19097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一组数据帧</a:t>
            </a:r>
            <a:endParaRPr lang="zh-CN" altLang="en-US" sz="2000" dirty="0"/>
          </a:p>
        </p:txBody>
      </p:sp>
      <p:sp>
        <p:nvSpPr>
          <p:cNvPr id="33" name="下箭头 32"/>
          <p:cNvSpPr/>
          <p:nvPr/>
        </p:nvSpPr>
        <p:spPr>
          <a:xfrm>
            <a:off x="4912968" y="7306769"/>
            <a:ext cx="215144" cy="400110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49383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2" name="组合 231"/>
          <p:cNvGrpSpPr/>
          <p:nvPr/>
        </p:nvGrpSpPr>
        <p:grpSpPr>
          <a:xfrm>
            <a:off x="955951" y="-131629"/>
            <a:ext cx="1605862" cy="747358"/>
            <a:chOff x="8957419" y="1178087"/>
            <a:chExt cx="2133732" cy="993025"/>
          </a:xfrm>
        </p:grpSpPr>
        <p:sp>
          <p:nvSpPr>
            <p:cNvPr id="407" name="矩形 406"/>
            <p:cNvSpPr/>
            <p:nvPr/>
          </p:nvSpPr>
          <p:spPr>
            <a:xfrm>
              <a:off x="10110576" y="1601620"/>
              <a:ext cx="790275" cy="302402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8" name="同侧圆角矩形 407"/>
            <p:cNvSpPr/>
            <p:nvPr/>
          </p:nvSpPr>
          <p:spPr>
            <a:xfrm>
              <a:off x="10090891" y="1904022"/>
              <a:ext cx="829646" cy="151835"/>
            </a:xfrm>
            <a:prstGeom prst="round2Same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9" name="同侧圆角矩形 408"/>
            <p:cNvSpPr/>
            <p:nvPr/>
          </p:nvSpPr>
          <p:spPr>
            <a:xfrm>
              <a:off x="10090891" y="1484692"/>
              <a:ext cx="829646" cy="116928"/>
            </a:xfrm>
            <a:prstGeom prst="round2Same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0" name="椭圆 409"/>
            <p:cNvSpPr/>
            <p:nvPr/>
          </p:nvSpPr>
          <p:spPr>
            <a:xfrm>
              <a:off x="10435153" y="1685950"/>
              <a:ext cx="102817" cy="102817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11" name="直接连接符 410"/>
            <p:cNvCxnSpPr/>
            <p:nvPr/>
          </p:nvCxnSpPr>
          <p:spPr>
            <a:xfrm>
              <a:off x="10465394" y="1716875"/>
              <a:ext cx="42336" cy="4401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直接连接符 411"/>
            <p:cNvCxnSpPr/>
            <p:nvPr/>
          </p:nvCxnSpPr>
          <p:spPr>
            <a:xfrm flipV="1">
              <a:off x="10465394" y="1716875"/>
              <a:ext cx="42336" cy="4401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直接箭头连接符 412"/>
            <p:cNvCxnSpPr/>
            <p:nvPr/>
          </p:nvCxnSpPr>
          <p:spPr>
            <a:xfrm flipV="1">
              <a:off x="10537970" y="1731904"/>
              <a:ext cx="553181" cy="5454"/>
            </a:xfrm>
            <a:prstGeom prst="straightConnector1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直接箭头连接符 413"/>
            <p:cNvCxnSpPr>
              <a:stCxn id="410" idx="0"/>
            </p:cNvCxnSpPr>
            <p:nvPr/>
          </p:nvCxnSpPr>
          <p:spPr>
            <a:xfrm flipH="1" flipV="1">
              <a:off x="10486561" y="1178087"/>
              <a:ext cx="1" cy="507864"/>
            </a:xfrm>
            <a:prstGeom prst="straightConnector1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5" name="矩形 414"/>
            <p:cNvSpPr/>
            <p:nvPr/>
          </p:nvSpPr>
          <p:spPr>
            <a:xfrm>
              <a:off x="9399597" y="1962486"/>
              <a:ext cx="691294" cy="56791"/>
            </a:xfrm>
            <a:prstGeom prst="rect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6" name="矩形 415"/>
            <p:cNvSpPr/>
            <p:nvPr/>
          </p:nvSpPr>
          <p:spPr>
            <a:xfrm>
              <a:off x="8957419" y="1685950"/>
              <a:ext cx="651170" cy="4851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7" name="圆角矩形 416"/>
            <p:cNvSpPr/>
            <p:nvPr/>
          </p:nvSpPr>
          <p:spPr>
            <a:xfrm>
              <a:off x="10012060" y="1945008"/>
              <a:ext cx="38707" cy="86687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51" name="组合 250"/>
          <p:cNvGrpSpPr/>
          <p:nvPr/>
        </p:nvGrpSpPr>
        <p:grpSpPr>
          <a:xfrm rot="21272942">
            <a:off x="2980604" y="-180243"/>
            <a:ext cx="1605862" cy="747358"/>
            <a:chOff x="8957419" y="1178087"/>
            <a:chExt cx="2133732" cy="993025"/>
          </a:xfrm>
        </p:grpSpPr>
        <p:sp>
          <p:nvSpPr>
            <p:cNvPr id="396" name="矩形 395"/>
            <p:cNvSpPr/>
            <p:nvPr/>
          </p:nvSpPr>
          <p:spPr>
            <a:xfrm>
              <a:off x="10110576" y="1601620"/>
              <a:ext cx="790275" cy="302402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7" name="同侧圆角矩形 396"/>
            <p:cNvSpPr/>
            <p:nvPr/>
          </p:nvSpPr>
          <p:spPr>
            <a:xfrm>
              <a:off x="10090891" y="1904022"/>
              <a:ext cx="829646" cy="151835"/>
            </a:xfrm>
            <a:prstGeom prst="round2Same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8" name="同侧圆角矩形 397"/>
            <p:cNvSpPr/>
            <p:nvPr/>
          </p:nvSpPr>
          <p:spPr>
            <a:xfrm>
              <a:off x="10090891" y="1484692"/>
              <a:ext cx="829646" cy="116928"/>
            </a:xfrm>
            <a:prstGeom prst="round2Same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9" name="椭圆 398"/>
            <p:cNvSpPr/>
            <p:nvPr/>
          </p:nvSpPr>
          <p:spPr>
            <a:xfrm>
              <a:off x="10435153" y="1685950"/>
              <a:ext cx="102817" cy="102817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00" name="直接连接符 399"/>
            <p:cNvCxnSpPr/>
            <p:nvPr/>
          </p:nvCxnSpPr>
          <p:spPr>
            <a:xfrm>
              <a:off x="10465394" y="1716875"/>
              <a:ext cx="42336" cy="4401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直接连接符 400"/>
            <p:cNvCxnSpPr/>
            <p:nvPr/>
          </p:nvCxnSpPr>
          <p:spPr>
            <a:xfrm flipV="1">
              <a:off x="10465394" y="1716875"/>
              <a:ext cx="42336" cy="4401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直接箭头连接符 401"/>
            <p:cNvCxnSpPr/>
            <p:nvPr/>
          </p:nvCxnSpPr>
          <p:spPr>
            <a:xfrm flipV="1">
              <a:off x="10537970" y="1731904"/>
              <a:ext cx="553181" cy="5454"/>
            </a:xfrm>
            <a:prstGeom prst="straightConnector1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直接箭头连接符 402"/>
            <p:cNvCxnSpPr>
              <a:stCxn id="399" idx="0"/>
            </p:cNvCxnSpPr>
            <p:nvPr/>
          </p:nvCxnSpPr>
          <p:spPr>
            <a:xfrm flipH="1" flipV="1">
              <a:off x="10486561" y="1178087"/>
              <a:ext cx="1" cy="507864"/>
            </a:xfrm>
            <a:prstGeom prst="straightConnector1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4" name="矩形 403"/>
            <p:cNvSpPr/>
            <p:nvPr/>
          </p:nvSpPr>
          <p:spPr>
            <a:xfrm>
              <a:off x="9399597" y="1962486"/>
              <a:ext cx="691294" cy="56791"/>
            </a:xfrm>
            <a:prstGeom prst="rect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5" name="矩形 404"/>
            <p:cNvSpPr/>
            <p:nvPr/>
          </p:nvSpPr>
          <p:spPr>
            <a:xfrm>
              <a:off x="8957419" y="1685950"/>
              <a:ext cx="651170" cy="4851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6" name="圆角矩形 405"/>
            <p:cNvSpPr/>
            <p:nvPr/>
          </p:nvSpPr>
          <p:spPr>
            <a:xfrm>
              <a:off x="10012060" y="1945008"/>
              <a:ext cx="38707" cy="86687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56" name="组合 255"/>
          <p:cNvGrpSpPr/>
          <p:nvPr/>
        </p:nvGrpSpPr>
        <p:grpSpPr>
          <a:xfrm rot="638779">
            <a:off x="5062407" y="-213321"/>
            <a:ext cx="1605862" cy="747358"/>
            <a:chOff x="8957419" y="1178087"/>
            <a:chExt cx="2133732" cy="993025"/>
          </a:xfrm>
        </p:grpSpPr>
        <p:sp>
          <p:nvSpPr>
            <p:cNvPr id="385" name="矩形 384"/>
            <p:cNvSpPr/>
            <p:nvPr/>
          </p:nvSpPr>
          <p:spPr>
            <a:xfrm>
              <a:off x="10110576" y="1601620"/>
              <a:ext cx="790275" cy="302402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6" name="同侧圆角矩形 385"/>
            <p:cNvSpPr/>
            <p:nvPr/>
          </p:nvSpPr>
          <p:spPr>
            <a:xfrm>
              <a:off x="10090891" y="1904022"/>
              <a:ext cx="829646" cy="151835"/>
            </a:xfrm>
            <a:prstGeom prst="round2Same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7" name="同侧圆角矩形 386"/>
            <p:cNvSpPr/>
            <p:nvPr/>
          </p:nvSpPr>
          <p:spPr>
            <a:xfrm>
              <a:off x="10090891" y="1484692"/>
              <a:ext cx="829646" cy="116928"/>
            </a:xfrm>
            <a:prstGeom prst="round2Same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8" name="椭圆 387"/>
            <p:cNvSpPr/>
            <p:nvPr/>
          </p:nvSpPr>
          <p:spPr>
            <a:xfrm>
              <a:off x="10435153" y="1685950"/>
              <a:ext cx="102817" cy="102817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89" name="直接连接符 388"/>
            <p:cNvCxnSpPr/>
            <p:nvPr/>
          </p:nvCxnSpPr>
          <p:spPr>
            <a:xfrm>
              <a:off x="10465394" y="1716875"/>
              <a:ext cx="42336" cy="4401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直接连接符 389"/>
            <p:cNvCxnSpPr/>
            <p:nvPr/>
          </p:nvCxnSpPr>
          <p:spPr>
            <a:xfrm flipV="1">
              <a:off x="10465394" y="1716875"/>
              <a:ext cx="42336" cy="4401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直接箭头连接符 390"/>
            <p:cNvCxnSpPr/>
            <p:nvPr/>
          </p:nvCxnSpPr>
          <p:spPr>
            <a:xfrm flipV="1">
              <a:off x="10537970" y="1731904"/>
              <a:ext cx="553181" cy="5454"/>
            </a:xfrm>
            <a:prstGeom prst="straightConnector1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直接箭头连接符 391"/>
            <p:cNvCxnSpPr>
              <a:stCxn id="388" idx="0"/>
            </p:cNvCxnSpPr>
            <p:nvPr/>
          </p:nvCxnSpPr>
          <p:spPr>
            <a:xfrm flipH="1" flipV="1">
              <a:off x="10486561" y="1178087"/>
              <a:ext cx="1" cy="507864"/>
            </a:xfrm>
            <a:prstGeom prst="straightConnector1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3" name="矩形 392"/>
            <p:cNvSpPr/>
            <p:nvPr/>
          </p:nvSpPr>
          <p:spPr>
            <a:xfrm>
              <a:off x="9399597" y="1962486"/>
              <a:ext cx="691294" cy="56791"/>
            </a:xfrm>
            <a:prstGeom prst="rect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4" name="矩形 393"/>
            <p:cNvSpPr/>
            <p:nvPr/>
          </p:nvSpPr>
          <p:spPr>
            <a:xfrm>
              <a:off x="8957419" y="1685950"/>
              <a:ext cx="651170" cy="4851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5" name="圆角矩形 394"/>
            <p:cNvSpPr/>
            <p:nvPr/>
          </p:nvSpPr>
          <p:spPr>
            <a:xfrm>
              <a:off x="10012060" y="1945008"/>
              <a:ext cx="38707" cy="86687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57" name="组合 256"/>
          <p:cNvGrpSpPr/>
          <p:nvPr/>
        </p:nvGrpSpPr>
        <p:grpSpPr>
          <a:xfrm rot="21168784">
            <a:off x="7087060" y="-59812"/>
            <a:ext cx="1605862" cy="747358"/>
            <a:chOff x="8957419" y="1178087"/>
            <a:chExt cx="2133732" cy="993025"/>
          </a:xfrm>
        </p:grpSpPr>
        <p:sp>
          <p:nvSpPr>
            <p:cNvPr id="374" name="矩形 373"/>
            <p:cNvSpPr/>
            <p:nvPr/>
          </p:nvSpPr>
          <p:spPr>
            <a:xfrm>
              <a:off x="10110576" y="1601620"/>
              <a:ext cx="790275" cy="302402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5" name="同侧圆角矩形 374"/>
            <p:cNvSpPr/>
            <p:nvPr/>
          </p:nvSpPr>
          <p:spPr>
            <a:xfrm>
              <a:off x="10090891" y="1904022"/>
              <a:ext cx="829646" cy="151835"/>
            </a:xfrm>
            <a:prstGeom prst="round2Same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6" name="同侧圆角矩形 375"/>
            <p:cNvSpPr/>
            <p:nvPr/>
          </p:nvSpPr>
          <p:spPr>
            <a:xfrm>
              <a:off x="10090891" y="1484692"/>
              <a:ext cx="829646" cy="116928"/>
            </a:xfrm>
            <a:prstGeom prst="round2Same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7" name="椭圆 376"/>
            <p:cNvSpPr/>
            <p:nvPr/>
          </p:nvSpPr>
          <p:spPr>
            <a:xfrm>
              <a:off x="10435153" y="1685950"/>
              <a:ext cx="102817" cy="102817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78" name="直接连接符 377"/>
            <p:cNvCxnSpPr/>
            <p:nvPr/>
          </p:nvCxnSpPr>
          <p:spPr>
            <a:xfrm>
              <a:off x="10465394" y="1716875"/>
              <a:ext cx="42336" cy="4401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直接连接符 378"/>
            <p:cNvCxnSpPr/>
            <p:nvPr/>
          </p:nvCxnSpPr>
          <p:spPr>
            <a:xfrm flipV="1">
              <a:off x="10465394" y="1716875"/>
              <a:ext cx="42336" cy="4401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直接箭头连接符 379"/>
            <p:cNvCxnSpPr/>
            <p:nvPr/>
          </p:nvCxnSpPr>
          <p:spPr>
            <a:xfrm flipV="1">
              <a:off x="10537970" y="1731904"/>
              <a:ext cx="553181" cy="5454"/>
            </a:xfrm>
            <a:prstGeom prst="straightConnector1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直接箭头连接符 380"/>
            <p:cNvCxnSpPr>
              <a:stCxn id="377" idx="0"/>
            </p:cNvCxnSpPr>
            <p:nvPr/>
          </p:nvCxnSpPr>
          <p:spPr>
            <a:xfrm flipH="1" flipV="1">
              <a:off x="10486561" y="1178087"/>
              <a:ext cx="1" cy="507864"/>
            </a:xfrm>
            <a:prstGeom prst="straightConnector1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2" name="矩形 381"/>
            <p:cNvSpPr/>
            <p:nvPr/>
          </p:nvSpPr>
          <p:spPr>
            <a:xfrm>
              <a:off x="9399597" y="1962486"/>
              <a:ext cx="691294" cy="56791"/>
            </a:xfrm>
            <a:prstGeom prst="rect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3" name="矩形 382"/>
            <p:cNvSpPr/>
            <p:nvPr/>
          </p:nvSpPr>
          <p:spPr>
            <a:xfrm>
              <a:off x="8957419" y="1685950"/>
              <a:ext cx="651170" cy="4851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4" name="圆角矩形 383"/>
            <p:cNvSpPr/>
            <p:nvPr/>
          </p:nvSpPr>
          <p:spPr>
            <a:xfrm>
              <a:off x="10012060" y="1945008"/>
              <a:ext cx="38707" cy="86687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7" name="任意多边形 326"/>
          <p:cNvSpPr/>
          <p:nvPr/>
        </p:nvSpPr>
        <p:spPr>
          <a:xfrm>
            <a:off x="4188356" y="76223"/>
            <a:ext cx="2000250" cy="149639"/>
          </a:xfrm>
          <a:custGeom>
            <a:avLst/>
            <a:gdLst>
              <a:gd name="connsiteX0" fmla="*/ 0 w 2000250"/>
              <a:gd name="connsiteY0" fmla="*/ 200240 h 233578"/>
              <a:gd name="connsiteX1" fmla="*/ 919163 w 2000250"/>
              <a:gd name="connsiteY1" fmla="*/ 215 h 233578"/>
              <a:gd name="connsiteX2" fmla="*/ 2000250 w 2000250"/>
              <a:gd name="connsiteY2" fmla="*/ 233578 h 233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00250" h="233578">
                <a:moveTo>
                  <a:pt x="0" y="200240"/>
                </a:moveTo>
                <a:cubicBezTo>
                  <a:pt x="292894" y="97449"/>
                  <a:pt x="585788" y="-5341"/>
                  <a:pt x="919163" y="215"/>
                </a:cubicBezTo>
                <a:cubicBezTo>
                  <a:pt x="1252538" y="5771"/>
                  <a:pt x="1683544" y="145472"/>
                  <a:pt x="2000250" y="233578"/>
                </a:cubicBezTo>
              </a:path>
            </a:pathLst>
          </a:custGeom>
          <a:ln w="28575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8" name="任意多边形 327"/>
          <p:cNvSpPr/>
          <p:nvPr/>
        </p:nvSpPr>
        <p:spPr>
          <a:xfrm>
            <a:off x="6256615" y="275012"/>
            <a:ext cx="1933575" cy="139703"/>
          </a:xfrm>
          <a:custGeom>
            <a:avLst/>
            <a:gdLst>
              <a:gd name="connsiteX0" fmla="*/ 0 w 1933575"/>
              <a:gd name="connsiteY0" fmla="*/ 0 h 272030"/>
              <a:gd name="connsiteX1" fmla="*/ 823912 w 1933575"/>
              <a:gd name="connsiteY1" fmla="*/ 271462 h 272030"/>
              <a:gd name="connsiteX2" fmla="*/ 1933575 w 1933575"/>
              <a:gd name="connsiteY2" fmla="*/ 71437 h 272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33575" h="272030">
                <a:moveTo>
                  <a:pt x="0" y="0"/>
                </a:moveTo>
                <a:cubicBezTo>
                  <a:pt x="250825" y="129778"/>
                  <a:pt x="501650" y="259556"/>
                  <a:pt x="823912" y="271462"/>
                </a:cubicBezTo>
                <a:cubicBezTo>
                  <a:pt x="1146174" y="283368"/>
                  <a:pt x="1744663" y="104774"/>
                  <a:pt x="1933575" y="71437"/>
                </a:cubicBezTo>
              </a:path>
            </a:pathLst>
          </a:custGeom>
          <a:ln w="28575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29" name="任意多边形 328"/>
          <p:cNvSpPr/>
          <p:nvPr/>
        </p:nvSpPr>
        <p:spPr>
          <a:xfrm>
            <a:off x="8300870" y="212582"/>
            <a:ext cx="1901952" cy="91576"/>
          </a:xfrm>
          <a:custGeom>
            <a:avLst/>
            <a:gdLst>
              <a:gd name="connsiteX0" fmla="*/ 0 w 1901952"/>
              <a:gd name="connsiteY0" fmla="*/ 91576 h 91576"/>
              <a:gd name="connsiteX1" fmla="*/ 996696 w 1901952"/>
              <a:gd name="connsiteY1" fmla="*/ 136 h 91576"/>
              <a:gd name="connsiteX2" fmla="*/ 1901952 w 1901952"/>
              <a:gd name="connsiteY2" fmla="*/ 73288 h 91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01952" h="91576">
                <a:moveTo>
                  <a:pt x="0" y="91576"/>
                </a:moveTo>
                <a:cubicBezTo>
                  <a:pt x="339852" y="47380"/>
                  <a:pt x="679704" y="3184"/>
                  <a:pt x="996696" y="136"/>
                </a:cubicBezTo>
                <a:cubicBezTo>
                  <a:pt x="1313688" y="-2912"/>
                  <a:pt x="1633728" y="45856"/>
                  <a:pt x="1901952" y="73288"/>
                </a:cubicBezTo>
              </a:path>
            </a:pathLst>
          </a:custGeom>
          <a:ln w="28575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30" name="任意多边形 329"/>
          <p:cNvSpPr/>
          <p:nvPr/>
        </p:nvSpPr>
        <p:spPr>
          <a:xfrm rot="21432202">
            <a:off x="2160144" y="243154"/>
            <a:ext cx="1936828" cy="113169"/>
          </a:xfrm>
          <a:custGeom>
            <a:avLst/>
            <a:gdLst>
              <a:gd name="connsiteX0" fmla="*/ 0 w 1965960"/>
              <a:gd name="connsiteY0" fmla="*/ 27432 h 237884"/>
              <a:gd name="connsiteX1" fmla="*/ 822960 w 1965960"/>
              <a:gd name="connsiteY1" fmla="*/ 237744 h 237884"/>
              <a:gd name="connsiteX2" fmla="*/ 1965960 w 1965960"/>
              <a:gd name="connsiteY2" fmla="*/ 0 h 237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65960" h="237884">
                <a:moveTo>
                  <a:pt x="0" y="27432"/>
                </a:moveTo>
                <a:cubicBezTo>
                  <a:pt x="247650" y="134874"/>
                  <a:pt x="495300" y="242316"/>
                  <a:pt x="822960" y="237744"/>
                </a:cubicBezTo>
                <a:cubicBezTo>
                  <a:pt x="1150620" y="233172"/>
                  <a:pt x="1714500" y="88392"/>
                  <a:pt x="1965960" y="0"/>
                </a:cubicBezTo>
              </a:path>
            </a:pathLst>
          </a:custGeom>
          <a:ln w="28575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336" name="组合 335"/>
          <p:cNvGrpSpPr/>
          <p:nvPr/>
        </p:nvGrpSpPr>
        <p:grpSpPr>
          <a:xfrm>
            <a:off x="9093082" y="-135325"/>
            <a:ext cx="1605862" cy="747358"/>
            <a:chOff x="8957419" y="1178087"/>
            <a:chExt cx="2133732" cy="993025"/>
          </a:xfrm>
        </p:grpSpPr>
        <p:sp>
          <p:nvSpPr>
            <p:cNvPr id="363" name="矩形 362"/>
            <p:cNvSpPr/>
            <p:nvPr/>
          </p:nvSpPr>
          <p:spPr>
            <a:xfrm>
              <a:off x="10110576" y="1601620"/>
              <a:ext cx="790275" cy="302402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4" name="同侧圆角矩形 363"/>
            <p:cNvSpPr/>
            <p:nvPr/>
          </p:nvSpPr>
          <p:spPr>
            <a:xfrm>
              <a:off x="10090891" y="1904022"/>
              <a:ext cx="829646" cy="151835"/>
            </a:xfrm>
            <a:prstGeom prst="round2Same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5" name="同侧圆角矩形 364"/>
            <p:cNvSpPr/>
            <p:nvPr/>
          </p:nvSpPr>
          <p:spPr>
            <a:xfrm>
              <a:off x="10090891" y="1484692"/>
              <a:ext cx="829646" cy="116928"/>
            </a:xfrm>
            <a:prstGeom prst="round2Same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6" name="椭圆 365"/>
            <p:cNvSpPr/>
            <p:nvPr/>
          </p:nvSpPr>
          <p:spPr>
            <a:xfrm>
              <a:off x="10435153" y="1685950"/>
              <a:ext cx="102817" cy="102817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67" name="直接连接符 366"/>
            <p:cNvCxnSpPr/>
            <p:nvPr/>
          </p:nvCxnSpPr>
          <p:spPr>
            <a:xfrm>
              <a:off x="10465394" y="1716875"/>
              <a:ext cx="42336" cy="4401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直接连接符 367"/>
            <p:cNvCxnSpPr/>
            <p:nvPr/>
          </p:nvCxnSpPr>
          <p:spPr>
            <a:xfrm flipV="1">
              <a:off x="10465394" y="1716875"/>
              <a:ext cx="42336" cy="4401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直接箭头连接符 368"/>
            <p:cNvCxnSpPr/>
            <p:nvPr/>
          </p:nvCxnSpPr>
          <p:spPr>
            <a:xfrm flipV="1">
              <a:off x="10537970" y="1731904"/>
              <a:ext cx="553181" cy="5454"/>
            </a:xfrm>
            <a:prstGeom prst="straightConnector1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直接箭头连接符 369"/>
            <p:cNvCxnSpPr>
              <a:stCxn id="366" idx="0"/>
            </p:cNvCxnSpPr>
            <p:nvPr/>
          </p:nvCxnSpPr>
          <p:spPr>
            <a:xfrm flipH="1" flipV="1">
              <a:off x="10486561" y="1178087"/>
              <a:ext cx="1" cy="507864"/>
            </a:xfrm>
            <a:prstGeom prst="straightConnector1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1" name="矩形 370"/>
            <p:cNvSpPr/>
            <p:nvPr/>
          </p:nvSpPr>
          <p:spPr>
            <a:xfrm>
              <a:off x="9399597" y="1962486"/>
              <a:ext cx="691294" cy="56791"/>
            </a:xfrm>
            <a:prstGeom prst="rect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2" name="矩形 371"/>
            <p:cNvSpPr/>
            <p:nvPr/>
          </p:nvSpPr>
          <p:spPr>
            <a:xfrm>
              <a:off x="8957419" y="1685950"/>
              <a:ext cx="651170" cy="4851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3" name="圆角矩形 372"/>
            <p:cNvSpPr/>
            <p:nvPr/>
          </p:nvSpPr>
          <p:spPr>
            <a:xfrm>
              <a:off x="10012060" y="1945008"/>
              <a:ext cx="38707" cy="86687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37" name="直接连接符 336"/>
          <p:cNvCxnSpPr/>
          <p:nvPr/>
        </p:nvCxnSpPr>
        <p:spPr>
          <a:xfrm>
            <a:off x="2121208" y="604881"/>
            <a:ext cx="0" cy="625488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直接连接符 337"/>
          <p:cNvCxnSpPr/>
          <p:nvPr/>
        </p:nvCxnSpPr>
        <p:spPr>
          <a:xfrm>
            <a:off x="4155952" y="604881"/>
            <a:ext cx="0" cy="625488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直接连接符 338"/>
          <p:cNvCxnSpPr/>
          <p:nvPr/>
        </p:nvCxnSpPr>
        <p:spPr>
          <a:xfrm>
            <a:off x="6196874" y="604881"/>
            <a:ext cx="0" cy="625488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直接连接符 339"/>
          <p:cNvCxnSpPr/>
          <p:nvPr/>
        </p:nvCxnSpPr>
        <p:spPr>
          <a:xfrm>
            <a:off x="8261920" y="604881"/>
            <a:ext cx="0" cy="625488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直接连接符 340"/>
          <p:cNvCxnSpPr/>
          <p:nvPr/>
        </p:nvCxnSpPr>
        <p:spPr>
          <a:xfrm>
            <a:off x="10273600" y="604881"/>
            <a:ext cx="0" cy="625488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2" name="流程图: 汇总连接 341"/>
          <p:cNvSpPr/>
          <p:nvPr/>
        </p:nvSpPr>
        <p:spPr>
          <a:xfrm>
            <a:off x="1976558" y="1379045"/>
            <a:ext cx="198917" cy="198917"/>
          </a:xfrm>
          <a:prstGeom prst="flowChartSummingJunction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3" name="流程图: 汇总连接 342"/>
          <p:cNvSpPr/>
          <p:nvPr/>
        </p:nvSpPr>
        <p:spPr>
          <a:xfrm>
            <a:off x="2489321" y="1379045"/>
            <a:ext cx="198917" cy="198917"/>
          </a:xfrm>
          <a:prstGeom prst="flowChartSummingJunction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4" name="流程图: 汇总连接 343"/>
          <p:cNvSpPr/>
          <p:nvPr/>
        </p:nvSpPr>
        <p:spPr>
          <a:xfrm>
            <a:off x="3002084" y="1379045"/>
            <a:ext cx="198917" cy="198917"/>
          </a:xfrm>
          <a:prstGeom prst="flowChartSummingJunction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5" name="流程图: 汇总连接 344"/>
          <p:cNvSpPr/>
          <p:nvPr/>
        </p:nvSpPr>
        <p:spPr>
          <a:xfrm>
            <a:off x="3514847" y="1379045"/>
            <a:ext cx="198917" cy="198917"/>
          </a:xfrm>
          <a:prstGeom prst="flowChartSummingJunction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6" name="流程图: 汇总连接 345"/>
          <p:cNvSpPr/>
          <p:nvPr/>
        </p:nvSpPr>
        <p:spPr>
          <a:xfrm>
            <a:off x="4027610" y="1379045"/>
            <a:ext cx="198917" cy="198917"/>
          </a:xfrm>
          <a:prstGeom prst="flowChartSummingJunction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7" name="流程图: 汇总连接 346"/>
          <p:cNvSpPr/>
          <p:nvPr/>
        </p:nvSpPr>
        <p:spPr>
          <a:xfrm>
            <a:off x="5565899" y="1379045"/>
            <a:ext cx="198917" cy="198917"/>
          </a:xfrm>
          <a:prstGeom prst="flowChartSummingJunction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8" name="流程图: 汇总连接 347"/>
          <p:cNvSpPr/>
          <p:nvPr/>
        </p:nvSpPr>
        <p:spPr>
          <a:xfrm>
            <a:off x="10180766" y="1379045"/>
            <a:ext cx="198917" cy="198917"/>
          </a:xfrm>
          <a:prstGeom prst="flowChartSummingJunction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9" name="流程图: 汇总连接 348"/>
          <p:cNvSpPr/>
          <p:nvPr/>
        </p:nvSpPr>
        <p:spPr>
          <a:xfrm>
            <a:off x="8642477" y="1379045"/>
            <a:ext cx="198917" cy="198917"/>
          </a:xfrm>
          <a:prstGeom prst="flowChartSummingJunction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0" name="流程图: 汇总连接 349"/>
          <p:cNvSpPr/>
          <p:nvPr/>
        </p:nvSpPr>
        <p:spPr>
          <a:xfrm>
            <a:off x="9155240" y="1379045"/>
            <a:ext cx="198917" cy="198917"/>
          </a:xfrm>
          <a:prstGeom prst="flowChartSummingJunction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1" name="流程图: 汇总连接 350"/>
          <p:cNvSpPr/>
          <p:nvPr/>
        </p:nvSpPr>
        <p:spPr>
          <a:xfrm>
            <a:off x="9668003" y="1379045"/>
            <a:ext cx="198917" cy="198917"/>
          </a:xfrm>
          <a:prstGeom prst="flowChartSummingJunction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2" name="流程图: 汇总连接 351"/>
          <p:cNvSpPr/>
          <p:nvPr/>
        </p:nvSpPr>
        <p:spPr>
          <a:xfrm>
            <a:off x="4540373" y="1379045"/>
            <a:ext cx="198917" cy="198917"/>
          </a:xfrm>
          <a:prstGeom prst="flowChartSummingJunction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3" name="流程图: 汇总连接 352"/>
          <p:cNvSpPr/>
          <p:nvPr/>
        </p:nvSpPr>
        <p:spPr>
          <a:xfrm>
            <a:off x="5053136" y="1379045"/>
            <a:ext cx="198917" cy="198917"/>
          </a:xfrm>
          <a:prstGeom prst="flowChartSummingJunction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4" name="流程图: 汇总连接 353"/>
          <p:cNvSpPr/>
          <p:nvPr/>
        </p:nvSpPr>
        <p:spPr>
          <a:xfrm>
            <a:off x="6078662" y="1379045"/>
            <a:ext cx="198917" cy="198917"/>
          </a:xfrm>
          <a:prstGeom prst="flowChartSummingJunction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5" name="流程图: 汇总连接 354"/>
          <p:cNvSpPr/>
          <p:nvPr/>
        </p:nvSpPr>
        <p:spPr>
          <a:xfrm>
            <a:off x="6591425" y="1379045"/>
            <a:ext cx="198917" cy="198917"/>
          </a:xfrm>
          <a:prstGeom prst="flowChartSummingJunction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6" name="流程图: 汇总连接 355"/>
          <p:cNvSpPr/>
          <p:nvPr/>
        </p:nvSpPr>
        <p:spPr>
          <a:xfrm>
            <a:off x="7104188" y="1379045"/>
            <a:ext cx="198917" cy="198917"/>
          </a:xfrm>
          <a:prstGeom prst="flowChartSummingJunction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7" name="流程图: 汇总连接 356"/>
          <p:cNvSpPr/>
          <p:nvPr/>
        </p:nvSpPr>
        <p:spPr>
          <a:xfrm>
            <a:off x="7616951" y="1379045"/>
            <a:ext cx="198917" cy="198917"/>
          </a:xfrm>
          <a:prstGeom prst="flowChartSummingJunction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8" name="流程图: 汇总连接 357"/>
          <p:cNvSpPr/>
          <p:nvPr/>
        </p:nvSpPr>
        <p:spPr>
          <a:xfrm>
            <a:off x="8129714" y="1379045"/>
            <a:ext cx="198917" cy="198917"/>
          </a:xfrm>
          <a:prstGeom prst="flowChartSummingJunction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9" name="文本框 358"/>
          <p:cNvSpPr txBox="1"/>
          <p:nvPr/>
        </p:nvSpPr>
        <p:spPr>
          <a:xfrm>
            <a:off x="97675" y="114586"/>
            <a:ext cx="13133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激光雷达</a:t>
            </a:r>
            <a:endParaRPr lang="zh-CN" altLang="en-US" sz="2000" dirty="0"/>
          </a:p>
        </p:txBody>
      </p:sp>
      <p:sp>
        <p:nvSpPr>
          <p:cNvPr id="360" name="文本框 359"/>
          <p:cNvSpPr txBox="1"/>
          <p:nvPr/>
        </p:nvSpPr>
        <p:spPr>
          <a:xfrm>
            <a:off x="302351" y="1278448"/>
            <a:ext cx="13133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惯导</a:t>
            </a:r>
            <a:endParaRPr lang="zh-CN" altLang="en-US" sz="2000" dirty="0"/>
          </a:p>
        </p:txBody>
      </p:sp>
      <p:cxnSp>
        <p:nvCxnSpPr>
          <p:cNvPr id="361" name="直接箭头连接符 360"/>
          <p:cNvCxnSpPr/>
          <p:nvPr/>
        </p:nvCxnSpPr>
        <p:spPr>
          <a:xfrm>
            <a:off x="549843" y="2099759"/>
            <a:ext cx="1014910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2" name="文本框 361"/>
          <p:cNvSpPr txBox="1"/>
          <p:nvPr/>
        </p:nvSpPr>
        <p:spPr>
          <a:xfrm>
            <a:off x="9807378" y="2281088"/>
            <a:ext cx="13133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时间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0" name="矩形 229"/>
          <p:cNvSpPr/>
          <p:nvPr/>
        </p:nvSpPr>
        <p:spPr>
          <a:xfrm>
            <a:off x="11463597" y="-1489091"/>
            <a:ext cx="393249" cy="28681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18" name="组合 417"/>
          <p:cNvGrpSpPr/>
          <p:nvPr/>
        </p:nvGrpSpPr>
        <p:grpSpPr>
          <a:xfrm>
            <a:off x="175075" y="7827236"/>
            <a:ext cx="11759171" cy="4527760"/>
            <a:chOff x="-1027" y="3055264"/>
            <a:chExt cx="11759171" cy="4527760"/>
          </a:xfrm>
        </p:grpSpPr>
        <p:grpSp>
          <p:nvGrpSpPr>
            <p:cNvPr id="419" name="组合 418"/>
            <p:cNvGrpSpPr/>
            <p:nvPr/>
          </p:nvGrpSpPr>
          <p:grpSpPr>
            <a:xfrm>
              <a:off x="-1027" y="3055264"/>
              <a:ext cx="11023022" cy="4527760"/>
              <a:chOff x="-1027" y="3055264"/>
              <a:chExt cx="11023022" cy="4527760"/>
            </a:xfrm>
          </p:grpSpPr>
          <p:grpSp>
            <p:nvGrpSpPr>
              <p:cNvPr id="421" name="组合 420"/>
              <p:cNvGrpSpPr/>
              <p:nvPr/>
            </p:nvGrpSpPr>
            <p:grpSpPr>
              <a:xfrm>
                <a:off x="857249" y="4693997"/>
                <a:ext cx="1605862" cy="747358"/>
                <a:chOff x="8957419" y="1178087"/>
                <a:chExt cx="2133732" cy="993025"/>
              </a:xfrm>
            </p:grpSpPr>
            <p:sp>
              <p:nvSpPr>
                <p:cNvPr id="525" name="矩形 524"/>
                <p:cNvSpPr/>
                <p:nvPr/>
              </p:nvSpPr>
              <p:spPr>
                <a:xfrm>
                  <a:off x="10110576" y="1601620"/>
                  <a:ext cx="790275" cy="302402"/>
                </a:xfrm>
                <a:prstGeom prst="rect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26" name="同侧圆角矩形 525"/>
                <p:cNvSpPr/>
                <p:nvPr/>
              </p:nvSpPr>
              <p:spPr>
                <a:xfrm>
                  <a:off x="10090891" y="1904022"/>
                  <a:ext cx="829646" cy="151835"/>
                </a:xfrm>
                <a:prstGeom prst="round2SameRect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27" name="同侧圆角矩形 526"/>
                <p:cNvSpPr/>
                <p:nvPr/>
              </p:nvSpPr>
              <p:spPr>
                <a:xfrm>
                  <a:off x="10090891" y="1484692"/>
                  <a:ext cx="829646" cy="116928"/>
                </a:xfrm>
                <a:prstGeom prst="round2SameRect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28" name="椭圆 527"/>
                <p:cNvSpPr/>
                <p:nvPr/>
              </p:nvSpPr>
              <p:spPr>
                <a:xfrm>
                  <a:off x="10435153" y="1685950"/>
                  <a:ext cx="102817" cy="102817"/>
                </a:xfrm>
                <a:prstGeom prst="ellipse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529" name="直接连接符 528"/>
                <p:cNvCxnSpPr/>
                <p:nvPr/>
              </p:nvCxnSpPr>
              <p:spPr>
                <a:xfrm>
                  <a:off x="10465394" y="1716875"/>
                  <a:ext cx="42336" cy="44010"/>
                </a:xfrm>
                <a:prstGeom prst="line">
                  <a:avLst/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0" name="直接连接符 529"/>
                <p:cNvCxnSpPr/>
                <p:nvPr/>
              </p:nvCxnSpPr>
              <p:spPr>
                <a:xfrm flipV="1">
                  <a:off x="10465394" y="1716875"/>
                  <a:ext cx="42336" cy="44010"/>
                </a:xfrm>
                <a:prstGeom prst="line">
                  <a:avLst/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1" name="直接箭头连接符 530"/>
                <p:cNvCxnSpPr/>
                <p:nvPr/>
              </p:nvCxnSpPr>
              <p:spPr>
                <a:xfrm flipV="1">
                  <a:off x="10537970" y="1731904"/>
                  <a:ext cx="553181" cy="5454"/>
                </a:xfrm>
                <a:prstGeom prst="straightConnector1">
                  <a:avLst/>
                </a:prstGeom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2" name="直接箭头连接符 531"/>
                <p:cNvCxnSpPr>
                  <a:stCxn id="528" idx="0"/>
                </p:cNvCxnSpPr>
                <p:nvPr/>
              </p:nvCxnSpPr>
              <p:spPr>
                <a:xfrm flipH="1" flipV="1">
                  <a:off x="10486561" y="1178087"/>
                  <a:ext cx="1" cy="507864"/>
                </a:xfrm>
                <a:prstGeom prst="straightConnector1">
                  <a:avLst/>
                </a:prstGeom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33" name="矩形 532"/>
                <p:cNvSpPr/>
                <p:nvPr/>
              </p:nvSpPr>
              <p:spPr>
                <a:xfrm>
                  <a:off x="9399597" y="1962486"/>
                  <a:ext cx="691294" cy="56791"/>
                </a:xfrm>
                <a:prstGeom prst="rect">
                  <a:avLst/>
                </a:prstGeom>
                <a:noFill/>
                <a:ln w="190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34" name="矩形 533"/>
                <p:cNvSpPr/>
                <p:nvPr/>
              </p:nvSpPr>
              <p:spPr>
                <a:xfrm>
                  <a:off x="8957419" y="1685950"/>
                  <a:ext cx="651170" cy="48516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35" name="圆角矩形 534"/>
                <p:cNvSpPr/>
                <p:nvPr/>
              </p:nvSpPr>
              <p:spPr>
                <a:xfrm>
                  <a:off x="10012060" y="1945008"/>
                  <a:ext cx="38707" cy="86687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422" name="组合 421"/>
              <p:cNvGrpSpPr/>
              <p:nvPr/>
            </p:nvGrpSpPr>
            <p:grpSpPr>
              <a:xfrm rot="21272942">
                <a:off x="2881902" y="4645383"/>
                <a:ext cx="1605862" cy="747358"/>
                <a:chOff x="8957419" y="1178087"/>
                <a:chExt cx="2133732" cy="993025"/>
              </a:xfrm>
            </p:grpSpPr>
            <p:sp>
              <p:nvSpPr>
                <p:cNvPr id="514" name="矩形 513"/>
                <p:cNvSpPr/>
                <p:nvPr/>
              </p:nvSpPr>
              <p:spPr>
                <a:xfrm>
                  <a:off x="10110576" y="1601620"/>
                  <a:ext cx="790275" cy="302402"/>
                </a:xfrm>
                <a:prstGeom prst="rect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15" name="同侧圆角矩形 514"/>
                <p:cNvSpPr/>
                <p:nvPr/>
              </p:nvSpPr>
              <p:spPr>
                <a:xfrm>
                  <a:off x="10090891" y="1904022"/>
                  <a:ext cx="829646" cy="151835"/>
                </a:xfrm>
                <a:prstGeom prst="round2SameRect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16" name="同侧圆角矩形 515"/>
                <p:cNvSpPr/>
                <p:nvPr/>
              </p:nvSpPr>
              <p:spPr>
                <a:xfrm>
                  <a:off x="10090891" y="1484692"/>
                  <a:ext cx="829646" cy="116928"/>
                </a:xfrm>
                <a:prstGeom prst="round2SameRect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17" name="椭圆 516"/>
                <p:cNvSpPr/>
                <p:nvPr/>
              </p:nvSpPr>
              <p:spPr>
                <a:xfrm>
                  <a:off x="10435153" y="1685950"/>
                  <a:ext cx="102817" cy="102817"/>
                </a:xfrm>
                <a:prstGeom prst="ellipse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518" name="直接连接符 517"/>
                <p:cNvCxnSpPr/>
                <p:nvPr/>
              </p:nvCxnSpPr>
              <p:spPr>
                <a:xfrm>
                  <a:off x="10465394" y="1716875"/>
                  <a:ext cx="42336" cy="44010"/>
                </a:xfrm>
                <a:prstGeom prst="line">
                  <a:avLst/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9" name="直接连接符 518"/>
                <p:cNvCxnSpPr/>
                <p:nvPr/>
              </p:nvCxnSpPr>
              <p:spPr>
                <a:xfrm flipV="1">
                  <a:off x="10465394" y="1716875"/>
                  <a:ext cx="42336" cy="44010"/>
                </a:xfrm>
                <a:prstGeom prst="line">
                  <a:avLst/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0" name="直接箭头连接符 519"/>
                <p:cNvCxnSpPr/>
                <p:nvPr/>
              </p:nvCxnSpPr>
              <p:spPr>
                <a:xfrm flipV="1">
                  <a:off x="10537970" y="1731904"/>
                  <a:ext cx="553181" cy="5454"/>
                </a:xfrm>
                <a:prstGeom prst="straightConnector1">
                  <a:avLst/>
                </a:prstGeom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1" name="直接箭头连接符 520"/>
                <p:cNvCxnSpPr>
                  <a:stCxn id="517" idx="0"/>
                </p:cNvCxnSpPr>
                <p:nvPr/>
              </p:nvCxnSpPr>
              <p:spPr>
                <a:xfrm flipH="1" flipV="1">
                  <a:off x="10486561" y="1178087"/>
                  <a:ext cx="1" cy="507864"/>
                </a:xfrm>
                <a:prstGeom prst="straightConnector1">
                  <a:avLst/>
                </a:prstGeom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22" name="矩形 521"/>
                <p:cNvSpPr/>
                <p:nvPr/>
              </p:nvSpPr>
              <p:spPr>
                <a:xfrm>
                  <a:off x="9399597" y="1962486"/>
                  <a:ext cx="691294" cy="56791"/>
                </a:xfrm>
                <a:prstGeom prst="rect">
                  <a:avLst/>
                </a:prstGeom>
                <a:noFill/>
                <a:ln w="190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23" name="矩形 522"/>
                <p:cNvSpPr/>
                <p:nvPr/>
              </p:nvSpPr>
              <p:spPr>
                <a:xfrm>
                  <a:off x="8957419" y="1685950"/>
                  <a:ext cx="651170" cy="48516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24" name="圆角矩形 523"/>
                <p:cNvSpPr/>
                <p:nvPr/>
              </p:nvSpPr>
              <p:spPr>
                <a:xfrm>
                  <a:off x="10012060" y="1945008"/>
                  <a:ext cx="38707" cy="86687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423" name="组合 422"/>
              <p:cNvGrpSpPr/>
              <p:nvPr/>
            </p:nvGrpSpPr>
            <p:grpSpPr>
              <a:xfrm rot="638779">
                <a:off x="4963705" y="4612305"/>
                <a:ext cx="1605862" cy="747358"/>
                <a:chOff x="8957419" y="1178087"/>
                <a:chExt cx="2133732" cy="993025"/>
              </a:xfrm>
            </p:grpSpPr>
            <p:sp>
              <p:nvSpPr>
                <p:cNvPr id="503" name="矩形 502"/>
                <p:cNvSpPr/>
                <p:nvPr/>
              </p:nvSpPr>
              <p:spPr>
                <a:xfrm>
                  <a:off x="10110576" y="1601620"/>
                  <a:ext cx="790275" cy="302402"/>
                </a:xfrm>
                <a:prstGeom prst="rect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04" name="同侧圆角矩形 503"/>
                <p:cNvSpPr/>
                <p:nvPr/>
              </p:nvSpPr>
              <p:spPr>
                <a:xfrm>
                  <a:off x="10090891" y="1904022"/>
                  <a:ext cx="829646" cy="151835"/>
                </a:xfrm>
                <a:prstGeom prst="round2SameRect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05" name="同侧圆角矩形 504"/>
                <p:cNvSpPr/>
                <p:nvPr/>
              </p:nvSpPr>
              <p:spPr>
                <a:xfrm>
                  <a:off x="10090891" y="1484692"/>
                  <a:ext cx="829646" cy="116928"/>
                </a:xfrm>
                <a:prstGeom prst="round2SameRect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06" name="椭圆 505"/>
                <p:cNvSpPr/>
                <p:nvPr/>
              </p:nvSpPr>
              <p:spPr>
                <a:xfrm>
                  <a:off x="10435153" y="1685950"/>
                  <a:ext cx="102817" cy="102817"/>
                </a:xfrm>
                <a:prstGeom prst="ellipse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507" name="直接连接符 506"/>
                <p:cNvCxnSpPr/>
                <p:nvPr/>
              </p:nvCxnSpPr>
              <p:spPr>
                <a:xfrm>
                  <a:off x="10465394" y="1716875"/>
                  <a:ext cx="42336" cy="44010"/>
                </a:xfrm>
                <a:prstGeom prst="line">
                  <a:avLst/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8" name="直接连接符 507"/>
                <p:cNvCxnSpPr/>
                <p:nvPr/>
              </p:nvCxnSpPr>
              <p:spPr>
                <a:xfrm flipV="1">
                  <a:off x="10465394" y="1716875"/>
                  <a:ext cx="42336" cy="44010"/>
                </a:xfrm>
                <a:prstGeom prst="line">
                  <a:avLst/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9" name="直接箭头连接符 508"/>
                <p:cNvCxnSpPr/>
                <p:nvPr/>
              </p:nvCxnSpPr>
              <p:spPr>
                <a:xfrm flipV="1">
                  <a:off x="10537970" y="1731904"/>
                  <a:ext cx="553181" cy="5454"/>
                </a:xfrm>
                <a:prstGeom prst="straightConnector1">
                  <a:avLst/>
                </a:prstGeom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0" name="直接箭头连接符 509"/>
                <p:cNvCxnSpPr>
                  <a:stCxn id="506" idx="0"/>
                </p:cNvCxnSpPr>
                <p:nvPr/>
              </p:nvCxnSpPr>
              <p:spPr>
                <a:xfrm flipH="1" flipV="1">
                  <a:off x="10486561" y="1178087"/>
                  <a:ext cx="1" cy="507864"/>
                </a:xfrm>
                <a:prstGeom prst="straightConnector1">
                  <a:avLst/>
                </a:prstGeom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11" name="矩形 510"/>
                <p:cNvSpPr/>
                <p:nvPr/>
              </p:nvSpPr>
              <p:spPr>
                <a:xfrm>
                  <a:off x="9399597" y="1962486"/>
                  <a:ext cx="691294" cy="56791"/>
                </a:xfrm>
                <a:prstGeom prst="rect">
                  <a:avLst/>
                </a:prstGeom>
                <a:noFill/>
                <a:ln w="190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12" name="矩形 511"/>
                <p:cNvSpPr/>
                <p:nvPr/>
              </p:nvSpPr>
              <p:spPr>
                <a:xfrm>
                  <a:off x="8957419" y="1685950"/>
                  <a:ext cx="651170" cy="48516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13" name="圆角矩形 512"/>
                <p:cNvSpPr/>
                <p:nvPr/>
              </p:nvSpPr>
              <p:spPr>
                <a:xfrm>
                  <a:off x="10012060" y="1945008"/>
                  <a:ext cx="38707" cy="86687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424" name="组合 423"/>
              <p:cNvGrpSpPr/>
              <p:nvPr/>
            </p:nvGrpSpPr>
            <p:grpSpPr>
              <a:xfrm rot="21168784">
                <a:off x="6988358" y="4765814"/>
                <a:ext cx="1605862" cy="747358"/>
                <a:chOff x="8957419" y="1178087"/>
                <a:chExt cx="2133732" cy="993025"/>
              </a:xfrm>
            </p:grpSpPr>
            <p:sp>
              <p:nvSpPr>
                <p:cNvPr id="492" name="矩形 491"/>
                <p:cNvSpPr/>
                <p:nvPr/>
              </p:nvSpPr>
              <p:spPr>
                <a:xfrm>
                  <a:off x="10110576" y="1601620"/>
                  <a:ext cx="790275" cy="302402"/>
                </a:xfrm>
                <a:prstGeom prst="rect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93" name="同侧圆角矩形 492"/>
                <p:cNvSpPr/>
                <p:nvPr/>
              </p:nvSpPr>
              <p:spPr>
                <a:xfrm>
                  <a:off x="10090891" y="1904022"/>
                  <a:ext cx="829646" cy="151835"/>
                </a:xfrm>
                <a:prstGeom prst="round2SameRect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94" name="同侧圆角矩形 493"/>
                <p:cNvSpPr/>
                <p:nvPr/>
              </p:nvSpPr>
              <p:spPr>
                <a:xfrm>
                  <a:off x="10090891" y="1484692"/>
                  <a:ext cx="829646" cy="116928"/>
                </a:xfrm>
                <a:prstGeom prst="round2SameRect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95" name="椭圆 494"/>
                <p:cNvSpPr/>
                <p:nvPr/>
              </p:nvSpPr>
              <p:spPr>
                <a:xfrm>
                  <a:off x="10435153" y="1685950"/>
                  <a:ext cx="102817" cy="102817"/>
                </a:xfrm>
                <a:prstGeom prst="ellipse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496" name="直接连接符 495"/>
                <p:cNvCxnSpPr/>
                <p:nvPr/>
              </p:nvCxnSpPr>
              <p:spPr>
                <a:xfrm>
                  <a:off x="10465394" y="1716875"/>
                  <a:ext cx="42336" cy="44010"/>
                </a:xfrm>
                <a:prstGeom prst="line">
                  <a:avLst/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7" name="直接连接符 496"/>
                <p:cNvCxnSpPr/>
                <p:nvPr/>
              </p:nvCxnSpPr>
              <p:spPr>
                <a:xfrm flipV="1">
                  <a:off x="10465394" y="1716875"/>
                  <a:ext cx="42336" cy="44010"/>
                </a:xfrm>
                <a:prstGeom prst="line">
                  <a:avLst/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8" name="直接箭头连接符 497"/>
                <p:cNvCxnSpPr/>
                <p:nvPr/>
              </p:nvCxnSpPr>
              <p:spPr>
                <a:xfrm flipV="1">
                  <a:off x="10537970" y="1731904"/>
                  <a:ext cx="553181" cy="5454"/>
                </a:xfrm>
                <a:prstGeom prst="straightConnector1">
                  <a:avLst/>
                </a:prstGeom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9" name="直接箭头连接符 498"/>
                <p:cNvCxnSpPr>
                  <a:stCxn id="495" idx="0"/>
                </p:cNvCxnSpPr>
                <p:nvPr/>
              </p:nvCxnSpPr>
              <p:spPr>
                <a:xfrm flipH="1" flipV="1">
                  <a:off x="10486561" y="1178087"/>
                  <a:ext cx="1" cy="507864"/>
                </a:xfrm>
                <a:prstGeom prst="straightConnector1">
                  <a:avLst/>
                </a:prstGeom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00" name="矩形 499"/>
                <p:cNvSpPr/>
                <p:nvPr/>
              </p:nvSpPr>
              <p:spPr>
                <a:xfrm>
                  <a:off x="9399597" y="1962486"/>
                  <a:ext cx="691294" cy="56791"/>
                </a:xfrm>
                <a:prstGeom prst="rect">
                  <a:avLst/>
                </a:prstGeom>
                <a:noFill/>
                <a:ln w="190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01" name="矩形 500"/>
                <p:cNvSpPr/>
                <p:nvPr/>
              </p:nvSpPr>
              <p:spPr>
                <a:xfrm>
                  <a:off x="8957419" y="1685950"/>
                  <a:ext cx="651170" cy="48516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02" name="圆角矩形 501"/>
                <p:cNvSpPr/>
                <p:nvPr/>
              </p:nvSpPr>
              <p:spPr>
                <a:xfrm>
                  <a:off x="10012060" y="1945008"/>
                  <a:ext cx="38707" cy="86687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425" name="椭圆 424"/>
              <p:cNvSpPr/>
              <p:nvPr/>
            </p:nvSpPr>
            <p:spPr>
              <a:xfrm>
                <a:off x="1778323" y="3055264"/>
                <a:ext cx="546100" cy="5461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6" name="椭圆 425"/>
              <p:cNvSpPr/>
              <p:nvPr/>
            </p:nvSpPr>
            <p:spPr>
              <a:xfrm>
                <a:off x="3805591" y="3055264"/>
                <a:ext cx="546100" cy="5461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7" name="椭圆 426"/>
              <p:cNvSpPr/>
              <p:nvPr/>
            </p:nvSpPr>
            <p:spPr>
              <a:xfrm>
                <a:off x="5832859" y="3055264"/>
                <a:ext cx="546100" cy="5461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aphicFrame>
            <p:nvGraphicFramePr>
              <p:cNvPr id="428" name="对象 427"/>
              <p:cNvGraphicFramePr>
                <a:graphicFrameLocks noChangeAspect="1"/>
              </p:cNvGraphicFramePr>
              <p:nvPr/>
            </p:nvGraphicFramePr>
            <p:xfrm>
              <a:off x="1932310" y="3151307"/>
              <a:ext cx="238125" cy="3540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214" name="Equation" r:id="rId3" imgW="152280" imgH="228600" progId="Equation.DSMT4">
                      <p:embed/>
                    </p:oleObj>
                  </mc:Choice>
                  <mc:Fallback>
                    <p:oleObj name="Equation" r:id="rId3" imgW="152280" imgH="2286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1932310" y="3151307"/>
                            <a:ext cx="238125" cy="354013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29" name="对象 428"/>
              <p:cNvGraphicFramePr>
                <a:graphicFrameLocks noChangeAspect="1"/>
              </p:cNvGraphicFramePr>
              <p:nvPr/>
            </p:nvGraphicFramePr>
            <p:xfrm>
              <a:off x="3950023" y="3150514"/>
              <a:ext cx="258763" cy="3540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215" name="Equation" r:id="rId5" imgW="164880" imgH="228600" progId="Equation.DSMT4">
                      <p:embed/>
                    </p:oleObj>
                  </mc:Choice>
                  <mc:Fallback>
                    <p:oleObj name="Equation" r:id="rId5" imgW="164880" imgH="2286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3950023" y="3150514"/>
                            <a:ext cx="258763" cy="354013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30" name="对象 429"/>
              <p:cNvGraphicFramePr>
                <a:graphicFrameLocks noChangeAspect="1"/>
              </p:cNvGraphicFramePr>
              <p:nvPr/>
            </p:nvGraphicFramePr>
            <p:xfrm>
              <a:off x="5977261" y="3150514"/>
              <a:ext cx="257175" cy="3540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216" name="Equation" r:id="rId7" imgW="164880" imgH="228600" progId="Equation.DSMT4">
                      <p:embed/>
                    </p:oleObj>
                  </mc:Choice>
                  <mc:Fallback>
                    <p:oleObj name="Equation" r:id="rId7" imgW="164880" imgH="2286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5977261" y="3150514"/>
                            <a:ext cx="257175" cy="354013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31" name="椭圆 430"/>
              <p:cNvSpPr/>
              <p:nvPr/>
            </p:nvSpPr>
            <p:spPr>
              <a:xfrm>
                <a:off x="402738" y="3279907"/>
                <a:ext cx="96807" cy="9680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32" name="直接连接符 431"/>
              <p:cNvCxnSpPr>
                <a:stCxn id="431" idx="6"/>
                <a:endCxn id="425" idx="2"/>
              </p:cNvCxnSpPr>
              <p:nvPr/>
            </p:nvCxnSpPr>
            <p:spPr>
              <a:xfrm>
                <a:off x="499545" y="3328311"/>
                <a:ext cx="1278778" cy="3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3" name="直接连接符 432"/>
              <p:cNvCxnSpPr>
                <a:stCxn id="425" idx="6"/>
                <a:endCxn id="426" idx="2"/>
              </p:cNvCxnSpPr>
              <p:nvPr/>
            </p:nvCxnSpPr>
            <p:spPr>
              <a:xfrm>
                <a:off x="2324423" y="3328314"/>
                <a:ext cx="148116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4" name="直接连接符 433"/>
              <p:cNvCxnSpPr>
                <a:stCxn id="426" idx="6"/>
                <a:endCxn id="427" idx="2"/>
              </p:cNvCxnSpPr>
              <p:nvPr/>
            </p:nvCxnSpPr>
            <p:spPr>
              <a:xfrm>
                <a:off x="4351691" y="3328314"/>
                <a:ext cx="148116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5" name="椭圆 434"/>
              <p:cNvSpPr/>
              <p:nvPr/>
            </p:nvSpPr>
            <p:spPr>
              <a:xfrm>
                <a:off x="3016603" y="3279907"/>
                <a:ext cx="96807" cy="9680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6" name="椭圆 435"/>
              <p:cNvSpPr/>
              <p:nvPr/>
            </p:nvSpPr>
            <p:spPr>
              <a:xfrm>
                <a:off x="5043871" y="3279907"/>
                <a:ext cx="96807" cy="9680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37" name="直接连接符 436"/>
              <p:cNvCxnSpPr/>
              <p:nvPr/>
            </p:nvCxnSpPr>
            <p:spPr>
              <a:xfrm>
                <a:off x="6388849" y="3325620"/>
                <a:ext cx="148116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8" name="椭圆 437"/>
              <p:cNvSpPr/>
              <p:nvPr/>
            </p:nvSpPr>
            <p:spPr>
              <a:xfrm>
                <a:off x="7081029" y="3277213"/>
                <a:ext cx="96807" cy="9680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9" name="椭圆 438"/>
              <p:cNvSpPr/>
              <p:nvPr/>
            </p:nvSpPr>
            <p:spPr>
              <a:xfrm>
                <a:off x="7879906" y="3058665"/>
                <a:ext cx="546100" cy="5461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aphicFrame>
            <p:nvGraphicFramePr>
              <p:cNvPr id="440" name="对象 439"/>
              <p:cNvGraphicFramePr>
                <a:graphicFrameLocks noChangeAspect="1"/>
              </p:cNvGraphicFramePr>
              <p:nvPr/>
            </p:nvGraphicFramePr>
            <p:xfrm>
              <a:off x="8024308" y="3153915"/>
              <a:ext cx="257175" cy="3540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217" name="Equation" r:id="rId9" imgW="164880" imgH="228600" progId="Equation.DSMT4">
                      <p:embed/>
                    </p:oleObj>
                  </mc:Choice>
                  <mc:Fallback>
                    <p:oleObj name="Equation" r:id="rId9" imgW="164880" imgH="2286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10"/>
                          <a:stretch>
                            <a:fillRect/>
                          </a:stretch>
                        </p:blipFill>
                        <p:spPr>
                          <a:xfrm>
                            <a:off x="8024308" y="3153915"/>
                            <a:ext cx="257175" cy="354013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441" name="直接连接符 440"/>
              <p:cNvCxnSpPr/>
              <p:nvPr/>
            </p:nvCxnSpPr>
            <p:spPr>
              <a:xfrm>
                <a:off x="8433523" y="3325620"/>
                <a:ext cx="148116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2" name="椭圆 441"/>
              <p:cNvSpPr/>
              <p:nvPr/>
            </p:nvSpPr>
            <p:spPr>
              <a:xfrm>
                <a:off x="9125703" y="3277213"/>
                <a:ext cx="96807" cy="9680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3" name="椭圆 442"/>
              <p:cNvSpPr/>
              <p:nvPr/>
            </p:nvSpPr>
            <p:spPr>
              <a:xfrm>
                <a:off x="9907174" y="3064279"/>
                <a:ext cx="546100" cy="5461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aphicFrame>
            <p:nvGraphicFramePr>
              <p:cNvPr id="444" name="对象 443"/>
              <p:cNvGraphicFramePr>
                <a:graphicFrameLocks noChangeAspect="1"/>
              </p:cNvGraphicFramePr>
              <p:nvPr/>
            </p:nvGraphicFramePr>
            <p:xfrm>
              <a:off x="10051576" y="3159529"/>
              <a:ext cx="257175" cy="3540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218" name="Equation" r:id="rId11" imgW="164880" imgH="228600" progId="Equation.DSMT4">
                      <p:embed/>
                    </p:oleObj>
                  </mc:Choice>
                  <mc:Fallback>
                    <p:oleObj name="Equation" r:id="rId11" imgW="164880" imgH="2286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12"/>
                          <a:stretch>
                            <a:fillRect/>
                          </a:stretch>
                        </p:blipFill>
                        <p:spPr>
                          <a:xfrm>
                            <a:off x="10051576" y="3159529"/>
                            <a:ext cx="257175" cy="354013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45" name="任意多边形 444"/>
              <p:cNvSpPr/>
              <p:nvPr/>
            </p:nvSpPr>
            <p:spPr>
              <a:xfrm>
                <a:off x="4089654" y="4901849"/>
                <a:ext cx="2000250" cy="149639"/>
              </a:xfrm>
              <a:custGeom>
                <a:avLst/>
                <a:gdLst>
                  <a:gd name="connsiteX0" fmla="*/ 0 w 2000250"/>
                  <a:gd name="connsiteY0" fmla="*/ 200240 h 233578"/>
                  <a:gd name="connsiteX1" fmla="*/ 919163 w 2000250"/>
                  <a:gd name="connsiteY1" fmla="*/ 215 h 233578"/>
                  <a:gd name="connsiteX2" fmla="*/ 2000250 w 2000250"/>
                  <a:gd name="connsiteY2" fmla="*/ 233578 h 2335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0" h="233578">
                    <a:moveTo>
                      <a:pt x="0" y="200240"/>
                    </a:moveTo>
                    <a:cubicBezTo>
                      <a:pt x="292894" y="97449"/>
                      <a:pt x="585788" y="-5341"/>
                      <a:pt x="919163" y="215"/>
                    </a:cubicBezTo>
                    <a:cubicBezTo>
                      <a:pt x="1252538" y="5771"/>
                      <a:pt x="1683544" y="145472"/>
                      <a:pt x="2000250" y="233578"/>
                    </a:cubicBezTo>
                  </a:path>
                </a:pathLst>
              </a:custGeom>
              <a:ln w="28575">
                <a:solidFill>
                  <a:schemeClr val="accent5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6" name="任意多边形 445"/>
              <p:cNvSpPr/>
              <p:nvPr/>
            </p:nvSpPr>
            <p:spPr>
              <a:xfrm>
                <a:off x="6157913" y="5100638"/>
                <a:ext cx="1933575" cy="139703"/>
              </a:xfrm>
              <a:custGeom>
                <a:avLst/>
                <a:gdLst>
                  <a:gd name="connsiteX0" fmla="*/ 0 w 1933575"/>
                  <a:gd name="connsiteY0" fmla="*/ 0 h 272030"/>
                  <a:gd name="connsiteX1" fmla="*/ 823912 w 1933575"/>
                  <a:gd name="connsiteY1" fmla="*/ 271462 h 272030"/>
                  <a:gd name="connsiteX2" fmla="*/ 1933575 w 1933575"/>
                  <a:gd name="connsiteY2" fmla="*/ 71437 h 2720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33575" h="272030">
                    <a:moveTo>
                      <a:pt x="0" y="0"/>
                    </a:moveTo>
                    <a:cubicBezTo>
                      <a:pt x="250825" y="129778"/>
                      <a:pt x="501650" y="259556"/>
                      <a:pt x="823912" y="271462"/>
                    </a:cubicBezTo>
                    <a:cubicBezTo>
                      <a:pt x="1146174" y="283368"/>
                      <a:pt x="1744663" y="104774"/>
                      <a:pt x="1933575" y="71437"/>
                    </a:cubicBezTo>
                  </a:path>
                </a:pathLst>
              </a:custGeom>
              <a:ln w="28575">
                <a:solidFill>
                  <a:schemeClr val="accent5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47" name="任意多边形 446"/>
              <p:cNvSpPr/>
              <p:nvPr/>
            </p:nvSpPr>
            <p:spPr>
              <a:xfrm>
                <a:off x="8202168" y="5038208"/>
                <a:ext cx="1901952" cy="91576"/>
              </a:xfrm>
              <a:custGeom>
                <a:avLst/>
                <a:gdLst>
                  <a:gd name="connsiteX0" fmla="*/ 0 w 1901952"/>
                  <a:gd name="connsiteY0" fmla="*/ 91576 h 91576"/>
                  <a:gd name="connsiteX1" fmla="*/ 996696 w 1901952"/>
                  <a:gd name="connsiteY1" fmla="*/ 136 h 91576"/>
                  <a:gd name="connsiteX2" fmla="*/ 1901952 w 1901952"/>
                  <a:gd name="connsiteY2" fmla="*/ 73288 h 915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01952" h="91576">
                    <a:moveTo>
                      <a:pt x="0" y="91576"/>
                    </a:moveTo>
                    <a:cubicBezTo>
                      <a:pt x="339852" y="47380"/>
                      <a:pt x="679704" y="3184"/>
                      <a:pt x="996696" y="136"/>
                    </a:cubicBezTo>
                    <a:cubicBezTo>
                      <a:pt x="1313688" y="-2912"/>
                      <a:pt x="1633728" y="45856"/>
                      <a:pt x="1901952" y="73288"/>
                    </a:cubicBezTo>
                  </a:path>
                </a:pathLst>
              </a:custGeom>
              <a:ln w="28575">
                <a:solidFill>
                  <a:schemeClr val="accent5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48" name="任意多边形 447"/>
              <p:cNvSpPr/>
              <p:nvPr/>
            </p:nvSpPr>
            <p:spPr>
              <a:xfrm rot="21432202">
                <a:off x="2061442" y="5068780"/>
                <a:ext cx="1936828" cy="113169"/>
              </a:xfrm>
              <a:custGeom>
                <a:avLst/>
                <a:gdLst>
                  <a:gd name="connsiteX0" fmla="*/ 0 w 1965960"/>
                  <a:gd name="connsiteY0" fmla="*/ 27432 h 237884"/>
                  <a:gd name="connsiteX1" fmla="*/ 822960 w 1965960"/>
                  <a:gd name="connsiteY1" fmla="*/ 237744 h 237884"/>
                  <a:gd name="connsiteX2" fmla="*/ 1965960 w 1965960"/>
                  <a:gd name="connsiteY2" fmla="*/ 0 h 2378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65960" h="237884">
                    <a:moveTo>
                      <a:pt x="0" y="27432"/>
                    </a:moveTo>
                    <a:cubicBezTo>
                      <a:pt x="247650" y="134874"/>
                      <a:pt x="495300" y="242316"/>
                      <a:pt x="822960" y="237744"/>
                    </a:cubicBezTo>
                    <a:cubicBezTo>
                      <a:pt x="1150620" y="233172"/>
                      <a:pt x="1714500" y="88392"/>
                      <a:pt x="1965960" y="0"/>
                    </a:cubicBezTo>
                  </a:path>
                </a:pathLst>
              </a:custGeom>
              <a:ln w="28575">
                <a:solidFill>
                  <a:schemeClr val="accent5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49" name="直接连接符 448"/>
              <p:cNvCxnSpPr/>
              <p:nvPr/>
            </p:nvCxnSpPr>
            <p:spPr>
              <a:xfrm flipH="1">
                <a:off x="2046783" y="3761018"/>
                <a:ext cx="4590" cy="867519"/>
              </a:xfrm>
              <a:prstGeom prst="line">
                <a:avLst/>
              </a:prstGeom>
              <a:ln w="38100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0" name="直接连接符 449"/>
              <p:cNvCxnSpPr/>
              <p:nvPr/>
            </p:nvCxnSpPr>
            <p:spPr>
              <a:xfrm flipH="1">
                <a:off x="4052793" y="3746504"/>
                <a:ext cx="4590" cy="867519"/>
              </a:xfrm>
              <a:prstGeom prst="line">
                <a:avLst/>
              </a:prstGeom>
              <a:ln w="38100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1" name="直接连接符 450"/>
              <p:cNvCxnSpPr/>
              <p:nvPr/>
            </p:nvCxnSpPr>
            <p:spPr>
              <a:xfrm flipH="1">
                <a:off x="6085314" y="3743613"/>
                <a:ext cx="4590" cy="867519"/>
              </a:xfrm>
              <a:prstGeom prst="line">
                <a:avLst/>
              </a:prstGeom>
              <a:ln w="38100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2" name="直接连接符 451"/>
              <p:cNvCxnSpPr/>
              <p:nvPr/>
            </p:nvCxnSpPr>
            <p:spPr>
              <a:xfrm flipH="1">
                <a:off x="8140771" y="3743613"/>
                <a:ext cx="4590" cy="867519"/>
              </a:xfrm>
              <a:prstGeom prst="line">
                <a:avLst/>
              </a:prstGeom>
              <a:ln w="38100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3" name="直接连接符 452"/>
              <p:cNvCxnSpPr/>
              <p:nvPr/>
            </p:nvCxnSpPr>
            <p:spPr>
              <a:xfrm flipH="1">
                <a:off x="10161959" y="3735993"/>
                <a:ext cx="4590" cy="867519"/>
              </a:xfrm>
              <a:prstGeom prst="line">
                <a:avLst/>
              </a:prstGeom>
              <a:ln w="38100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54" name="组合 453"/>
              <p:cNvGrpSpPr/>
              <p:nvPr/>
            </p:nvGrpSpPr>
            <p:grpSpPr>
              <a:xfrm>
                <a:off x="8994380" y="4690301"/>
                <a:ext cx="1605862" cy="747358"/>
                <a:chOff x="8957419" y="1178087"/>
                <a:chExt cx="2133732" cy="993025"/>
              </a:xfrm>
            </p:grpSpPr>
            <p:sp>
              <p:nvSpPr>
                <p:cNvPr id="481" name="矩形 480"/>
                <p:cNvSpPr/>
                <p:nvPr/>
              </p:nvSpPr>
              <p:spPr>
                <a:xfrm>
                  <a:off x="10110576" y="1601620"/>
                  <a:ext cx="790275" cy="302402"/>
                </a:xfrm>
                <a:prstGeom prst="rect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82" name="同侧圆角矩形 481"/>
                <p:cNvSpPr/>
                <p:nvPr/>
              </p:nvSpPr>
              <p:spPr>
                <a:xfrm>
                  <a:off x="10090891" y="1904022"/>
                  <a:ext cx="829646" cy="151835"/>
                </a:xfrm>
                <a:prstGeom prst="round2SameRect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83" name="同侧圆角矩形 482"/>
                <p:cNvSpPr/>
                <p:nvPr/>
              </p:nvSpPr>
              <p:spPr>
                <a:xfrm>
                  <a:off x="10090891" y="1484692"/>
                  <a:ext cx="829646" cy="116928"/>
                </a:xfrm>
                <a:prstGeom prst="round2SameRect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84" name="椭圆 483"/>
                <p:cNvSpPr/>
                <p:nvPr/>
              </p:nvSpPr>
              <p:spPr>
                <a:xfrm>
                  <a:off x="10435153" y="1685950"/>
                  <a:ext cx="102817" cy="102817"/>
                </a:xfrm>
                <a:prstGeom prst="ellipse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485" name="直接连接符 484"/>
                <p:cNvCxnSpPr/>
                <p:nvPr/>
              </p:nvCxnSpPr>
              <p:spPr>
                <a:xfrm>
                  <a:off x="10465394" y="1716875"/>
                  <a:ext cx="42336" cy="44010"/>
                </a:xfrm>
                <a:prstGeom prst="line">
                  <a:avLst/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6" name="直接连接符 485"/>
                <p:cNvCxnSpPr/>
                <p:nvPr/>
              </p:nvCxnSpPr>
              <p:spPr>
                <a:xfrm flipV="1">
                  <a:off x="10465394" y="1716875"/>
                  <a:ext cx="42336" cy="44010"/>
                </a:xfrm>
                <a:prstGeom prst="line">
                  <a:avLst/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7" name="直接箭头连接符 486"/>
                <p:cNvCxnSpPr/>
                <p:nvPr/>
              </p:nvCxnSpPr>
              <p:spPr>
                <a:xfrm flipV="1">
                  <a:off x="10537970" y="1731904"/>
                  <a:ext cx="553181" cy="5454"/>
                </a:xfrm>
                <a:prstGeom prst="straightConnector1">
                  <a:avLst/>
                </a:prstGeom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8" name="直接箭头连接符 487"/>
                <p:cNvCxnSpPr>
                  <a:stCxn id="484" idx="0"/>
                </p:cNvCxnSpPr>
                <p:nvPr/>
              </p:nvCxnSpPr>
              <p:spPr>
                <a:xfrm flipH="1" flipV="1">
                  <a:off x="10486561" y="1178087"/>
                  <a:ext cx="1" cy="507864"/>
                </a:xfrm>
                <a:prstGeom prst="straightConnector1">
                  <a:avLst/>
                </a:prstGeom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89" name="矩形 488"/>
                <p:cNvSpPr/>
                <p:nvPr/>
              </p:nvSpPr>
              <p:spPr>
                <a:xfrm>
                  <a:off x="9399597" y="1962486"/>
                  <a:ext cx="691294" cy="56791"/>
                </a:xfrm>
                <a:prstGeom prst="rect">
                  <a:avLst/>
                </a:prstGeom>
                <a:noFill/>
                <a:ln w="190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90" name="矩形 489"/>
                <p:cNvSpPr/>
                <p:nvPr/>
              </p:nvSpPr>
              <p:spPr>
                <a:xfrm>
                  <a:off x="8957419" y="1685950"/>
                  <a:ext cx="651170" cy="48516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91" name="圆角矩形 490"/>
                <p:cNvSpPr/>
                <p:nvPr/>
              </p:nvSpPr>
              <p:spPr>
                <a:xfrm>
                  <a:off x="10012060" y="1945008"/>
                  <a:ext cx="38707" cy="86687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cxnSp>
            <p:nvCxnSpPr>
              <p:cNvPr id="455" name="直接连接符 454"/>
              <p:cNvCxnSpPr/>
              <p:nvPr/>
            </p:nvCxnSpPr>
            <p:spPr>
              <a:xfrm>
                <a:off x="2022506" y="5430507"/>
                <a:ext cx="0" cy="625488"/>
              </a:xfrm>
              <a:prstGeom prst="line">
                <a:avLst/>
              </a:prstGeom>
              <a:ln w="38100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6" name="直接连接符 455"/>
              <p:cNvCxnSpPr/>
              <p:nvPr/>
            </p:nvCxnSpPr>
            <p:spPr>
              <a:xfrm>
                <a:off x="4057250" y="5430507"/>
                <a:ext cx="0" cy="625488"/>
              </a:xfrm>
              <a:prstGeom prst="line">
                <a:avLst/>
              </a:prstGeom>
              <a:ln w="38100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7" name="直接连接符 456"/>
              <p:cNvCxnSpPr/>
              <p:nvPr/>
            </p:nvCxnSpPr>
            <p:spPr>
              <a:xfrm>
                <a:off x="6098172" y="5430507"/>
                <a:ext cx="0" cy="625488"/>
              </a:xfrm>
              <a:prstGeom prst="line">
                <a:avLst/>
              </a:prstGeom>
              <a:ln w="38100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8" name="直接连接符 457"/>
              <p:cNvCxnSpPr/>
              <p:nvPr/>
            </p:nvCxnSpPr>
            <p:spPr>
              <a:xfrm>
                <a:off x="8163218" y="5430507"/>
                <a:ext cx="0" cy="625488"/>
              </a:xfrm>
              <a:prstGeom prst="line">
                <a:avLst/>
              </a:prstGeom>
              <a:ln w="38100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9" name="直接连接符 458"/>
              <p:cNvCxnSpPr/>
              <p:nvPr/>
            </p:nvCxnSpPr>
            <p:spPr>
              <a:xfrm>
                <a:off x="10174898" y="5430507"/>
                <a:ext cx="0" cy="625488"/>
              </a:xfrm>
              <a:prstGeom prst="line">
                <a:avLst/>
              </a:prstGeom>
              <a:ln w="38100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0" name="流程图: 汇总连接 459"/>
              <p:cNvSpPr/>
              <p:nvPr/>
            </p:nvSpPr>
            <p:spPr>
              <a:xfrm>
                <a:off x="1877856" y="6204671"/>
                <a:ext cx="198917" cy="198917"/>
              </a:xfrm>
              <a:prstGeom prst="flowChartSummingJunction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1" name="流程图: 汇总连接 460"/>
              <p:cNvSpPr/>
              <p:nvPr/>
            </p:nvSpPr>
            <p:spPr>
              <a:xfrm>
                <a:off x="2390619" y="6204671"/>
                <a:ext cx="198917" cy="198917"/>
              </a:xfrm>
              <a:prstGeom prst="flowChartSummingJunction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2" name="流程图: 汇总连接 461"/>
              <p:cNvSpPr/>
              <p:nvPr/>
            </p:nvSpPr>
            <p:spPr>
              <a:xfrm>
                <a:off x="2903382" y="6204671"/>
                <a:ext cx="198917" cy="198917"/>
              </a:xfrm>
              <a:prstGeom prst="flowChartSummingJunction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3" name="流程图: 汇总连接 462"/>
              <p:cNvSpPr/>
              <p:nvPr/>
            </p:nvSpPr>
            <p:spPr>
              <a:xfrm>
                <a:off x="3416145" y="6204671"/>
                <a:ext cx="198917" cy="198917"/>
              </a:xfrm>
              <a:prstGeom prst="flowChartSummingJunction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4" name="流程图: 汇总连接 463"/>
              <p:cNvSpPr/>
              <p:nvPr/>
            </p:nvSpPr>
            <p:spPr>
              <a:xfrm>
                <a:off x="3928908" y="6204671"/>
                <a:ext cx="198917" cy="198917"/>
              </a:xfrm>
              <a:prstGeom prst="flowChartSummingJunction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5" name="流程图: 汇总连接 464"/>
              <p:cNvSpPr/>
              <p:nvPr/>
            </p:nvSpPr>
            <p:spPr>
              <a:xfrm>
                <a:off x="5467197" y="6204671"/>
                <a:ext cx="198917" cy="198917"/>
              </a:xfrm>
              <a:prstGeom prst="flowChartSummingJunction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6" name="流程图: 汇总连接 465"/>
              <p:cNvSpPr/>
              <p:nvPr/>
            </p:nvSpPr>
            <p:spPr>
              <a:xfrm>
                <a:off x="10082064" y="6204671"/>
                <a:ext cx="198917" cy="198917"/>
              </a:xfrm>
              <a:prstGeom prst="flowChartSummingJunction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7" name="流程图: 汇总连接 466"/>
              <p:cNvSpPr/>
              <p:nvPr/>
            </p:nvSpPr>
            <p:spPr>
              <a:xfrm>
                <a:off x="8543775" y="6204671"/>
                <a:ext cx="198917" cy="198917"/>
              </a:xfrm>
              <a:prstGeom prst="flowChartSummingJunction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8" name="流程图: 汇总连接 467"/>
              <p:cNvSpPr/>
              <p:nvPr/>
            </p:nvSpPr>
            <p:spPr>
              <a:xfrm>
                <a:off x="9056538" y="6204671"/>
                <a:ext cx="198917" cy="198917"/>
              </a:xfrm>
              <a:prstGeom prst="flowChartSummingJunction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9" name="流程图: 汇总连接 468"/>
              <p:cNvSpPr/>
              <p:nvPr/>
            </p:nvSpPr>
            <p:spPr>
              <a:xfrm>
                <a:off x="9569301" y="6204671"/>
                <a:ext cx="198917" cy="198917"/>
              </a:xfrm>
              <a:prstGeom prst="flowChartSummingJunction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0" name="流程图: 汇总连接 469"/>
              <p:cNvSpPr/>
              <p:nvPr/>
            </p:nvSpPr>
            <p:spPr>
              <a:xfrm>
                <a:off x="4441671" y="6204671"/>
                <a:ext cx="198917" cy="198917"/>
              </a:xfrm>
              <a:prstGeom prst="flowChartSummingJunction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1" name="流程图: 汇总连接 470"/>
              <p:cNvSpPr/>
              <p:nvPr/>
            </p:nvSpPr>
            <p:spPr>
              <a:xfrm>
                <a:off x="4954434" y="6204671"/>
                <a:ext cx="198917" cy="198917"/>
              </a:xfrm>
              <a:prstGeom prst="flowChartSummingJunction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2" name="流程图: 汇总连接 471"/>
              <p:cNvSpPr/>
              <p:nvPr/>
            </p:nvSpPr>
            <p:spPr>
              <a:xfrm>
                <a:off x="5979960" y="6204671"/>
                <a:ext cx="198917" cy="198917"/>
              </a:xfrm>
              <a:prstGeom prst="flowChartSummingJunction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3" name="流程图: 汇总连接 472"/>
              <p:cNvSpPr/>
              <p:nvPr/>
            </p:nvSpPr>
            <p:spPr>
              <a:xfrm>
                <a:off x="6492723" y="6204671"/>
                <a:ext cx="198917" cy="198917"/>
              </a:xfrm>
              <a:prstGeom prst="flowChartSummingJunction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4" name="流程图: 汇总连接 473"/>
              <p:cNvSpPr/>
              <p:nvPr/>
            </p:nvSpPr>
            <p:spPr>
              <a:xfrm>
                <a:off x="7005486" y="6204671"/>
                <a:ext cx="198917" cy="198917"/>
              </a:xfrm>
              <a:prstGeom prst="flowChartSummingJunction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5" name="流程图: 汇总连接 474"/>
              <p:cNvSpPr/>
              <p:nvPr/>
            </p:nvSpPr>
            <p:spPr>
              <a:xfrm>
                <a:off x="7518249" y="6204671"/>
                <a:ext cx="198917" cy="198917"/>
              </a:xfrm>
              <a:prstGeom prst="flowChartSummingJunction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6" name="流程图: 汇总连接 475"/>
              <p:cNvSpPr/>
              <p:nvPr/>
            </p:nvSpPr>
            <p:spPr>
              <a:xfrm>
                <a:off x="8031012" y="6204671"/>
                <a:ext cx="198917" cy="198917"/>
              </a:xfrm>
              <a:prstGeom prst="flowChartSummingJunction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7" name="文本框 476"/>
              <p:cNvSpPr txBox="1"/>
              <p:nvPr/>
            </p:nvSpPr>
            <p:spPr>
              <a:xfrm>
                <a:off x="-1027" y="4940212"/>
                <a:ext cx="131331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 smtClean="0"/>
                  <a:t>激光雷达</a:t>
                </a:r>
                <a:endParaRPr lang="zh-CN" altLang="en-US" sz="2000" dirty="0"/>
              </a:p>
            </p:txBody>
          </p:sp>
          <p:sp>
            <p:nvSpPr>
              <p:cNvPr id="478" name="文本框 477"/>
              <p:cNvSpPr txBox="1"/>
              <p:nvPr/>
            </p:nvSpPr>
            <p:spPr>
              <a:xfrm>
                <a:off x="203649" y="6104074"/>
                <a:ext cx="131331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 smtClean="0"/>
                  <a:t>惯导</a:t>
                </a:r>
                <a:endParaRPr lang="zh-CN" altLang="en-US" sz="2000" dirty="0"/>
              </a:p>
            </p:txBody>
          </p:sp>
          <p:cxnSp>
            <p:nvCxnSpPr>
              <p:cNvPr id="479" name="直接箭头连接符 478"/>
              <p:cNvCxnSpPr/>
              <p:nvPr/>
            </p:nvCxnSpPr>
            <p:spPr>
              <a:xfrm>
                <a:off x="451141" y="7077785"/>
                <a:ext cx="10149101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0" name="文本框 479"/>
              <p:cNvSpPr txBox="1"/>
              <p:nvPr/>
            </p:nvSpPr>
            <p:spPr>
              <a:xfrm>
                <a:off x="9708676" y="7182914"/>
                <a:ext cx="131331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 smtClean="0"/>
                  <a:t>时间</a:t>
                </a:r>
                <a:r>
                  <a:rPr lang="zh-CN" alt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zh-CN" alt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</a:t>
                </a:r>
                <a:endPara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20" name="矩形 419"/>
            <p:cNvSpPr/>
            <p:nvPr/>
          </p:nvSpPr>
          <p:spPr>
            <a:xfrm>
              <a:off x="11364895" y="3336535"/>
              <a:ext cx="393249" cy="28681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圆角矩形 8"/>
          <p:cNvSpPr/>
          <p:nvPr/>
        </p:nvSpPr>
        <p:spPr>
          <a:xfrm>
            <a:off x="6514773" y="9458637"/>
            <a:ext cx="2166575" cy="1833548"/>
          </a:xfrm>
          <a:prstGeom prst="roundRect">
            <a:avLst/>
          </a:prstGeom>
          <a:noFill/>
          <a:ln w="38100"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6" name="文本框 535"/>
          <p:cNvSpPr txBox="1"/>
          <p:nvPr/>
        </p:nvSpPr>
        <p:spPr>
          <a:xfrm>
            <a:off x="6805204" y="11302106"/>
            <a:ext cx="19097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一组数据帧</a:t>
            </a:r>
            <a:endParaRPr lang="zh-CN" altLang="en-US" sz="2000" dirty="0"/>
          </a:p>
        </p:txBody>
      </p:sp>
      <p:grpSp>
        <p:nvGrpSpPr>
          <p:cNvPr id="650" name="组合 649"/>
          <p:cNvGrpSpPr/>
          <p:nvPr/>
        </p:nvGrpSpPr>
        <p:grpSpPr>
          <a:xfrm>
            <a:off x="300021" y="2911951"/>
            <a:ext cx="11759171" cy="4527760"/>
            <a:chOff x="-1027" y="3055264"/>
            <a:chExt cx="11759171" cy="4527760"/>
          </a:xfrm>
        </p:grpSpPr>
        <p:grpSp>
          <p:nvGrpSpPr>
            <p:cNvPr id="651" name="组合 650"/>
            <p:cNvGrpSpPr/>
            <p:nvPr/>
          </p:nvGrpSpPr>
          <p:grpSpPr>
            <a:xfrm>
              <a:off x="-1027" y="3055264"/>
              <a:ext cx="11023022" cy="4527760"/>
              <a:chOff x="-1027" y="3055264"/>
              <a:chExt cx="11023022" cy="4527760"/>
            </a:xfrm>
          </p:grpSpPr>
          <p:grpSp>
            <p:nvGrpSpPr>
              <p:cNvPr id="653" name="组合 652"/>
              <p:cNvGrpSpPr/>
              <p:nvPr/>
            </p:nvGrpSpPr>
            <p:grpSpPr>
              <a:xfrm>
                <a:off x="857249" y="4693997"/>
                <a:ext cx="1605862" cy="747358"/>
                <a:chOff x="8957419" y="1178087"/>
                <a:chExt cx="2133732" cy="993025"/>
              </a:xfrm>
            </p:grpSpPr>
            <p:sp>
              <p:nvSpPr>
                <p:cNvPr id="757" name="矩形 756"/>
                <p:cNvSpPr/>
                <p:nvPr/>
              </p:nvSpPr>
              <p:spPr>
                <a:xfrm>
                  <a:off x="10110576" y="1601620"/>
                  <a:ext cx="790275" cy="302402"/>
                </a:xfrm>
                <a:prstGeom prst="rect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58" name="同侧圆角矩形 757"/>
                <p:cNvSpPr/>
                <p:nvPr/>
              </p:nvSpPr>
              <p:spPr>
                <a:xfrm>
                  <a:off x="10090891" y="1904022"/>
                  <a:ext cx="829646" cy="151835"/>
                </a:xfrm>
                <a:prstGeom prst="round2SameRect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59" name="同侧圆角矩形 758"/>
                <p:cNvSpPr/>
                <p:nvPr/>
              </p:nvSpPr>
              <p:spPr>
                <a:xfrm>
                  <a:off x="10090891" y="1484692"/>
                  <a:ext cx="829646" cy="116928"/>
                </a:xfrm>
                <a:prstGeom prst="round2SameRect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60" name="椭圆 759"/>
                <p:cNvSpPr/>
                <p:nvPr/>
              </p:nvSpPr>
              <p:spPr>
                <a:xfrm>
                  <a:off x="10435153" y="1685950"/>
                  <a:ext cx="102817" cy="102817"/>
                </a:xfrm>
                <a:prstGeom prst="ellipse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761" name="直接连接符 760"/>
                <p:cNvCxnSpPr/>
                <p:nvPr/>
              </p:nvCxnSpPr>
              <p:spPr>
                <a:xfrm>
                  <a:off x="10465394" y="1716875"/>
                  <a:ext cx="42336" cy="44010"/>
                </a:xfrm>
                <a:prstGeom prst="line">
                  <a:avLst/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2" name="直接连接符 761"/>
                <p:cNvCxnSpPr/>
                <p:nvPr/>
              </p:nvCxnSpPr>
              <p:spPr>
                <a:xfrm flipV="1">
                  <a:off x="10465394" y="1716875"/>
                  <a:ext cx="42336" cy="44010"/>
                </a:xfrm>
                <a:prstGeom prst="line">
                  <a:avLst/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3" name="直接箭头连接符 762"/>
                <p:cNvCxnSpPr/>
                <p:nvPr/>
              </p:nvCxnSpPr>
              <p:spPr>
                <a:xfrm flipV="1">
                  <a:off x="10537970" y="1731904"/>
                  <a:ext cx="553181" cy="5454"/>
                </a:xfrm>
                <a:prstGeom prst="straightConnector1">
                  <a:avLst/>
                </a:prstGeom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4" name="直接箭头连接符 763"/>
                <p:cNvCxnSpPr>
                  <a:stCxn id="760" idx="0"/>
                </p:cNvCxnSpPr>
                <p:nvPr/>
              </p:nvCxnSpPr>
              <p:spPr>
                <a:xfrm flipH="1" flipV="1">
                  <a:off x="10486561" y="1178087"/>
                  <a:ext cx="1" cy="507864"/>
                </a:xfrm>
                <a:prstGeom prst="straightConnector1">
                  <a:avLst/>
                </a:prstGeom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65" name="矩形 764"/>
                <p:cNvSpPr/>
                <p:nvPr/>
              </p:nvSpPr>
              <p:spPr>
                <a:xfrm>
                  <a:off x="9399597" y="1962486"/>
                  <a:ext cx="691294" cy="56791"/>
                </a:xfrm>
                <a:prstGeom prst="rect">
                  <a:avLst/>
                </a:prstGeom>
                <a:noFill/>
                <a:ln w="190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66" name="矩形 765"/>
                <p:cNvSpPr/>
                <p:nvPr/>
              </p:nvSpPr>
              <p:spPr>
                <a:xfrm>
                  <a:off x="8957419" y="1685950"/>
                  <a:ext cx="651170" cy="48516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67" name="圆角矩形 766"/>
                <p:cNvSpPr/>
                <p:nvPr/>
              </p:nvSpPr>
              <p:spPr>
                <a:xfrm>
                  <a:off x="10012060" y="1945008"/>
                  <a:ext cx="38707" cy="86687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654" name="组合 653"/>
              <p:cNvGrpSpPr/>
              <p:nvPr/>
            </p:nvGrpSpPr>
            <p:grpSpPr>
              <a:xfrm rot="21272942">
                <a:off x="2881902" y="4645383"/>
                <a:ext cx="1605862" cy="747358"/>
                <a:chOff x="8957419" y="1178087"/>
                <a:chExt cx="2133732" cy="993025"/>
              </a:xfrm>
            </p:grpSpPr>
            <p:sp>
              <p:nvSpPr>
                <p:cNvPr id="746" name="矩形 745"/>
                <p:cNvSpPr/>
                <p:nvPr/>
              </p:nvSpPr>
              <p:spPr>
                <a:xfrm>
                  <a:off x="10110576" y="1601620"/>
                  <a:ext cx="790275" cy="302402"/>
                </a:xfrm>
                <a:prstGeom prst="rect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47" name="同侧圆角矩形 746"/>
                <p:cNvSpPr/>
                <p:nvPr/>
              </p:nvSpPr>
              <p:spPr>
                <a:xfrm>
                  <a:off x="10090891" y="1904022"/>
                  <a:ext cx="829646" cy="151835"/>
                </a:xfrm>
                <a:prstGeom prst="round2SameRect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48" name="同侧圆角矩形 747"/>
                <p:cNvSpPr/>
                <p:nvPr/>
              </p:nvSpPr>
              <p:spPr>
                <a:xfrm>
                  <a:off x="10090891" y="1484692"/>
                  <a:ext cx="829646" cy="116928"/>
                </a:xfrm>
                <a:prstGeom prst="round2SameRect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49" name="椭圆 748"/>
                <p:cNvSpPr/>
                <p:nvPr/>
              </p:nvSpPr>
              <p:spPr>
                <a:xfrm>
                  <a:off x="10435153" y="1685950"/>
                  <a:ext cx="102817" cy="102817"/>
                </a:xfrm>
                <a:prstGeom prst="ellipse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750" name="直接连接符 749"/>
                <p:cNvCxnSpPr/>
                <p:nvPr/>
              </p:nvCxnSpPr>
              <p:spPr>
                <a:xfrm>
                  <a:off x="10465394" y="1716875"/>
                  <a:ext cx="42336" cy="44010"/>
                </a:xfrm>
                <a:prstGeom prst="line">
                  <a:avLst/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1" name="直接连接符 750"/>
                <p:cNvCxnSpPr/>
                <p:nvPr/>
              </p:nvCxnSpPr>
              <p:spPr>
                <a:xfrm flipV="1">
                  <a:off x="10465394" y="1716875"/>
                  <a:ext cx="42336" cy="44010"/>
                </a:xfrm>
                <a:prstGeom prst="line">
                  <a:avLst/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2" name="直接箭头连接符 751"/>
                <p:cNvCxnSpPr/>
                <p:nvPr/>
              </p:nvCxnSpPr>
              <p:spPr>
                <a:xfrm flipV="1">
                  <a:off x="10537970" y="1731904"/>
                  <a:ext cx="553181" cy="5454"/>
                </a:xfrm>
                <a:prstGeom prst="straightConnector1">
                  <a:avLst/>
                </a:prstGeom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3" name="直接箭头连接符 752"/>
                <p:cNvCxnSpPr>
                  <a:stCxn id="749" idx="0"/>
                </p:cNvCxnSpPr>
                <p:nvPr/>
              </p:nvCxnSpPr>
              <p:spPr>
                <a:xfrm flipH="1" flipV="1">
                  <a:off x="10486561" y="1178087"/>
                  <a:ext cx="1" cy="507864"/>
                </a:xfrm>
                <a:prstGeom prst="straightConnector1">
                  <a:avLst/>
                </a:prstGeom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54" name="矩形 753"/>
                <p:cNvSpPr/>
                <p:nvPr/>
              </p:nvSpPr>
              <p:spPr>
                <a:xfrm>
                  <a:off x="9399597" y="1962486"/>
                  <a:ext cx="691294" cy="56791"/>
                </a:xfrm>
                <a:prstGeom prst="rect">
                  <a:avLst/>
                </a:prstGeom>
                <a:noFill/>
                <a:ln w="190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55" name="矩形 754"/>
                <p:cNvSpPr/>
                <p:nvPr/>
              </p:nvSpPr>
              <p:spPr>
                <a:xfrm>
                  <a:off x="8957419" y="1685950"/>
                  <a:ext cx="651170" cy="48516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56" name="圆角矩形 755"/>
                <p:cNvSpPr/>
                <p:nvPr/>
              </p:nvSpPr>
              <p:spPr>
                <a:xfrm>
                  <a:off x="10012060" y="1945008"/>
                  <a:ext cx="38707" cy="86687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655" name="组合 654"/>
              <p:cNvGrpSpPr/>
              <p:nvPr/>
            </p:nvGrpSpPr>
            <p:grpSpPr>
              <a:xfrm rot="638779">
                <a:off x="4963705" y="4612305"/>
                <a:ext cx="1605862" cy="747358"/>
                <a:chOff x="8957419" y="1178087"/>
                <a:chExt cx="2133732" cy="993025"/>
              </a:xfrm>
            </p:grpSpPr>
            <p:sp>
              <p:nvSpPr>
                <p:cNvPr id="735" name="矩形 734"/>
                <p:cNvSpPr/>
                <p:nvPr/>
              </p:nvSpPr>
              <p:spPr>
                <a:xfrm>
                  <a:off x="10110576" y="1601620"/>
                  <a:ext cx="790275" cy="302402"/>
                </a:xfrm>
                <a:prstGeom prst="rect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36" name="同侧圆角矩形 735"/>
                <p:cNvSpPr/>
                <p:nvPr/>
              </p:nvSpPr>
              <p:spPr>
                <a:xfrm>
                  <a:off x="10090891" y="1904022"/>
                  <a:ext cx="829646" cy="151835"/>
                </a:xfrm>
                <a:prstGeom prst="round2SameRect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37" name="同侧圆角矩形 736"/>
                <p:cNvSpPr/>
                <p:nvPr/>
              </p:nvSpPr>
              <p:spPr>
                <a:xfrm>
                  <a:off x="10090891" y="1484692"/>
                  <a:ext cx="829646" cy="116928"/>
                </a:xfrm>
                <a:prstGeom prst="round2SameRect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38" name="椭圆 737"/>
                <p:cNvSpPr/>
                <p:nvPr/>
              </p:nvSpPr>
              <p:spPr>
                <a:xfrm>
                  <a:off x="10435153" y="1685950"/>
                  <a:ext cx="102817" cy="102817"/>
                </a:xfrm>
                <a:prstGeom prst="ellipse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739" name="直接连接符 738"/>
                <p:cNvCxnSpPr/>
                <p:nvPr/>
              </p:nvCxnSpPr>
              <p:spPr>
                <a:xfrm>
                  <a:off x="10465394" y="1716875"/>
                  <a:ext cx="42336" cy="44010"/>
                </a:xfrm>
                <a:prstGeom prst="line">
                  <a:avLst/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0" name="直接连接符 739"/>
                <p:cNvCxnSpPr/>
                <p:nvPr/>
              </p:nvCxnSpPr>
              <p:spPr>
                <a:xfrm flipV="1">
                  <a:off x="10465394" y="1716875"/>
                  <a:ext cx="42336" cy="44010"/>
                </a:xfrm>
                <a:prstGeom prst="line">
                  <a:avLst/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1" name="直接箭头连接符 740"/>
                <p:cNvCxnSpPr/>
                <p:nvPr/>
              </p:nvCxnSpPr>
              <p:spPr>
                <a:xfrm flipV="1">
                  <a:off x="10537970" y="1731904"/>
                  <a:ext cx="553181" cy="5454"/>
                </a:xfrm>
                <a:prstGeom prst="straightConnector1">
                  <a:avLst/>
                </a:prstGeom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2" name="直接箭头连接符 741"/>
                <p:cNvCxnSpPr>
                  <a:stCxn id="738" idx="0"/>
                </p:cNvCxnSpPr>
                <p:nvPr/>
              </p:nvCxnSpPr>
              <p:spPr>
                <a:xfrm flipH="1" flipV="1">
                  <a:off x="10486561" y="1178087"/>
                  <a:ext cx="1" cy="507864"/>
                </a:xfrm>
                <a:prstGeom prst="straightConnector1">
                  <a:avLst/>
                </a:prstGeom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43" name="矩形 742"/>
                <p:cNvSpPr/>
                <p:nvPr/>
              </p:nvSpPr>
              <p:spPr>
                <a:xfrm>
                  <a:off x="9399597" y="1962486"/>
                  <a:ext cx="691294" cy="56791"/>
                </a:xfrm>
                <a:prstGeom prst="rect">
                  <a:avLst/>
                </a:prstGeom>
                <a:noFill/>
                <a:ln w="190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44" name="矩形 743"/>
                <p:cNvSpPr/>
                <p:nvPr/>
              </p:nvSpPr>
              <p:spPr>
                <a:xfrm>
                  <a:off x="8957419" y="1685950"/>
                  <a:ext cx="651170" cy="48516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45" name="圆角矩形 744"/>
                <p:cNvSpPr/>
                <p:nvPr/>
              </p:nvSpPr>
              <p:spPr>
                <a:xfrm>
                  <a:off x="10012060" y="1945008"/>
                  <a:ext cx="38707" cy="86687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656" name="组合 655"/>
              <p:cNvGrpSpPr/>
              <p:nvPr/>
            </p:nvGrpSpPr>
            <p:grpSpPr>
              <a:xfrm rot="21168784">
                <a:off x="6988358" y="4765814"/>
                <a:ext cx="1605862" cy="747358"/>
                <a:chOff x="8957419" y="1178087"/>
                <a:chExt cx="2133732" cy="993025"/>
              </a:xfrm>
            </p:grpSpPr>
            <p:sp>
              <p:nvSpPr>
                <p:cNvPr id="724" name="矩形 723"/>
                <p:cNvSpPr/>
                <p:nvPr/>
              </p:nvSpPr>
              <p:spPr>
                <a:xfrm>
                  <a:off x="10110576" y="1601620"/>
                  <a:ext cx="790275" cy="302402"/>
                </a:xfrm>
                <a:prstGeom prst="rect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25" name="同侧圆角矩形 724"/>
                <p:cNvSpPr/>
                <p:nvPr/>
              </p:nvSpPr>
              <p:spPr>
                <a:xfrm>
                  <a:off x="10090891" y="1904022"/>
                  <a:ext cx="829646" cy="151835"/>
                </a:xfrm>
                <a:prstGeom prst="round2SameRect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26" name="同侧圆角矩形 725"/>
                <p:cNvSpPr/>
                <p:nvPr/>
              </p:nvSpPr>
              <p:spPr>
                <a:xfrm>
                  <a:off x="10090891" y="1484692"/>
                  <a:ext cx="829646" cy="116928"/>
                </a:xfrm>
                <a:prstGeom prst="round2SameRect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27" name="椭圆 726"/>
                <p:cNvSpPr/>
                <p:nvPr/>
              </p:nvSpPr>
              <p:spPr>
                <a:xfrm>
                  <a:off x="10435153" y="1685950"/>
                  <a:ext cx="102817" cy="102817"/>
                </a:xfrm>
                <a:prstGeom prst="ellipse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728" name="直接连接符 727"/>
                <p:cNvCxnSpPr/>
                <p:nvPr/>
              </p:nvCxnSpPr>
              <p:spPr>
                <a:xfrm>
                  <a:off x="10465394" y="1716875"/>
                  <a:ext cx="42336" cy="44010"/>
                </a:xfrm>
                <a:prstGeom prst="line">
                  <a:avLst/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9" name="直接连接符 728"/>
                <p:cNvCxnSpPr/>
                <p:nvPr/>
              </p:nvCxnSpPr>
              <p:spPr>
                <a:xfrm flipV="1">
                  <a:off x="10465394" y="1716875"/>
                  <a:ext cx="42336" cy="44010"/>
                </a:xfrm>
                <a:prstGeom prst="line">
                  <a:avLst/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0" name="直接箭头连接符 729"/>
                <p:cNvCxnSpPr/>
                <p:nvPr/>
              </p:nvCxnSpPr>
              <p:spPr>
                <a:xfrm flipV="1">
                  <a:off x="10537970" y="1731904"/>
                  <a:ext cx="553181" cy="5454"/>
                </a:xfrm>
                <a:prstGeom prst="straightConnector1">
                  <a:avLst/>
                </a:prstGeom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1" name="直接箭头连接符 730"/>
                <p:cNvCxnSpPr>
                  <a:stCxn id="727" idx="0"/>
                </p:cNvCxnSpPr>
                <p:nvPr/>
              </p:nvCxnSpPr>
              <p:spPr>
                <a:xfrm flipH="1" flipV="1">
                  <a:off x="10486561" y="1178087"/>
                  <a:ext cx="1" cy="507864"/>
                </a:xfrm>
                <a:prstGeom prst="straightConnector1">
                  <a:avLst/>
                </a:prstGeom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32" name="矩形 731"/>
                <p:cNvSpPr/>
                <p:nvPr/>
              </p:nvSpPr>
              <p:spPr>
                <a:xfrm>
                  <a:off x="9399597" y="1962486"/>
                  <a:ext cx="691294" cy="56791"/>
                </a:xfrm>
                <a:prstGeom prst="rect">
                  <a:avLst/>
                </a:prstGeom>
                <a:noFill/>
                <a:ln w="190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33" name="矩形 732"/>
                <p:cNvSpPr/>
                <p:nvPr/>
              </p:nvSpPr>
              <p:spPr>
                <a:xfrm>
                  <a:off x="8957419" y="1685950"/>
                  <a:ext cx="651170" cy="48516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34" name="圆角矩形 733"/>
                <p:cNvSpPr/>
                <p:nvPr/>
              </p:nvSpPr>
              <p:spPr>
                <a:xfrm>
                  <a:off x="10012060" y="1945008"/>
                  <a:ext cx="38707" cy="86687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657" name="椭圆 656"/>
              <p:cNvSpPr/>
              <p:nvPr/>
            </p:nvSpPr>
            <p:spPr>
              <a:xfrm>
                <a:off x="1778323" y="3055264"/>
                <a:ext cx="546100" cy="5461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8" name="椭圆 657"/>
              <p:cNvSpPr/>
              <p:nvPr/>
            </p:nvSpPr>
            <p:spPr>
              <a:xfrm>
                <a:off x="3805591" y="3055264"/>
                <a:ext cx="546100" cy="5461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9" name="椭圆 658"/>
              <p:cNvSpPr/>
              <p:nvPr/>
            </p:nvSpPr>
            <p:spPr>
              <a:xfrm>
                <a:off x="5832859" y="3055264"/>
                <a:ext cx="546100" cy="5461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aphicFrame>
            <p:nvGraphicFramePr>
              <p:cNvPr id="660" name="对象 659"/>
              <p:cNvGraphicFramePr>
                <a:graphicFrameLocks noChangeAspect="1"/>
              </p:cNvGraphicFramePr>
              <p:nvPr/>
            </p:nvGraphicFramePr>
            <p:xfrm>
              <a:off x="1932310" y="3151307"/>
              <a:ext cx="238125" cy="3540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219" name="Equation" r:id="rId13" imgW="152280" imgH="228600" progId="Equation.DSMT4">
                      <p:embed/>
                    </p:oleObj>
                  </mc:Choice>
                  <mc:Fallback>
                    <p:oleObj name="Equation" r:id="rId13" imgW="152280" imgH="2286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1932310" y="3151307"/>
                            <a:ext cx="238125" cy="354013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61" name="对象 660"/>
              <p:cNvGraphicFramePr>
                <a:graphicFrameLocks noChangeAspect="1"/>
              </p:cNvGraphicFramePr>
              <p:nvPr/>
            </p:nvGraphicFramePr>
            <p:xfrm>
              <a:off x="3950023" y="3150514"/>
              <a:ext cx="258763" cy="3540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220" name="Equation" r:id="rId14" imgW="164880" imgH="228600" progId="Equation.DSMT4">
                      <p:embed/>
                    </p:oleObj>
                  </mc:Choice>
                  <mc:Fallback>
                    <p:oleObj name="Equation" r:id="rId14" imgW="164880" imgH="2286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3950023" y="3150514"/>
                            <a:ext cx="258763" cy="354013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62" name="对象 661"/>
              <p:cNvGraphicFramePr>
                <a:graphicFrameLocks noChangeAspect="1"/>
              </p:cNvGraphicFramePr>
              <p:nvPr/>
            </p:nvGraphicFramePr>
            <p:xfrm>
              <a:off x="5977261" y="3150514"/>
              <a:ext cx="257175" cy="3540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221" name="Equation" r:id="rId15" imgW="164880" imgH="228600" progId="Equation.DSMT4">
                      <p:embed/>
                    </p:oleObj>
                  </mc:Choice>
                  <mc:Fallback>
                    <p:oleObj name="Equation" r:id="rId15" imgW="164880" imgH="2286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5977261" y="3150514"/>
                            <a:ext cx="257175" cy="354013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63" name="椭圆 662"/>
              <p:cNvSpPr/>
              <p:nvPr/>
            </p:nvSpPr>
            <p:spPr>
              <a:xfrm>
                <a:off x="402738" y="3279907"/>
                <a:ext cx="96807" cy="9680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664" name="直接连接符 663"/>
              <p:cNvCxnSpPr>
                <a:stCxn id="663" idx="6"/>
                <a:endCxn id="657" idx="2"/>
              </p:cNvCxnSpPr>
              <p:nvPr/>
            </p:nvCxnSpPr>
            <p:spPr>
              <a:xfrm>
                <a:off x="499545" y="3328311"/>
                <a:ext cx="1278778" cy="3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5" name="直接连接符 664"/>
              <p:cNvCxnSpPr>
                <a:stCxn id="657" idx="6"/>
                <a:endCxn id="658" idx="2"/>
              </p:cNvCxnSpPr>
              <p:nvPr/>
            </p:nvCxnSpPr>
            <p:spPr>
              <a:xfrm>
                <a:off x="2324423" y="3328314"/>
                <a:ext cx="148116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6" name="直接连接符 665"/>
              <p:cNvCxnSpPr>
                <a:stCxn id="658" idx="6"/>
                <a:endCxn id="659" idx="2"/>
              </p:cNvCxnSpPr>
              <p:nvPr/>
            </p:nvCxnSpPr>
            <p:spPr>
              <a:xfrm>
                <a:off x="4351691" y="3328314"/>
                <a:ext cx="148116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7" name="椭圆 666"/>
              <p:cNvSpPr/>
              <p:nvPr/>
            </p:nvSpPr>
            <p:spPr>
              <a:xfrm>
                <a:off x="3016603" y="3279907"/>
                <a:ext cx="96807" cy="9680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8" name="椭圆 667"/>
              <p:cNvSpPr/>
              <p:nvPr/>
            </p:nvSpPr>
            <p:spPr>
              <a:xfrm>
                <a:off x="5043871" y="3279907"/>
                <a:ext cx="96807" cy="9680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669" name="直接连接符 668"/>
              <p:cNvCxnSpPr/>
              <p:nvPr/>
            </p:nvCxnSpPr>
            <p:spPr>
              <a:xfrm>
                <a:off x="6388849" y="3325620"/>
                <a:ext cx="148116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0" name="椭圆 669"/>
              <p:cNvSpPr/>
              <p:nvPr/>
            </p:nvSpPr>
            <p:spPr>
              <a:xfrm>
                <a:off x="7081029" y="3277213"/>
                <a:ext cx="96807" cy="9680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1" name="椭圆 670"/>
              <p:cNvSpPr/>
              <p:nvPr/>
            </p:nvSpPr>
            <p:spPr>
              <a:xfrm>
                <a:off x="7879906" y="3058665"/>
                <a:ext cx="546100" cy="5461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aphicFrame>
            <p:nvGraphicFramePr>
              <p:cNvPr id="672" name="对象 671"/>
              <p:cNvGraphicFramePr>
                <a:graphicFrameLocks noChangeAspect="1"/>
              </p:cNvGraphicFramePr>
              <p:nvPr/>
            </p:nvGraphicFramePr>
            <p:xfrm>
              <a:off x="8024308" y="3153915"/>
              <a:ext cx="257175" cy="3540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222" name="Equation" r:id="rId16" imgW="164880" imgH="228600" progId="Equation.DSMT4">
                      <p:embed/>
                    </p:oleObj>
                  </mc:Choice>
                  <mc:Fallback>
                    <p:oleObj name="Equation" r:id="rId16" imgW="164880" imgH="2286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10"/>
                          <a:stretch>
                            <a:fillRect/>
                          </a:stretch>
                        </p:blipFill>
                        <p:spPr>
                          <a:xfrm>
                            <a:off x="8024308" y="3153915"/>
                            <a:ext cx="257175" cy="354013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673" name="直接连接符 672"/>
              <p:cNvCxnSpPr/>
              <p:nvPr/>
            </p:nvCxnSpPr>
            <p:spPr>
              <a:xfrm>
                <a:off x="8433523" y="3325620"/>
                <a:ext cx="148116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4" name="椭圆 673"/>
              <p:cNvSpPr/>
              <p:nvPr/>
            </p:nvSpPr>
            <p:spPr>
              <a:xfrm>
                <a:off x="9125703" y="3277213"/>
                <a:ext cx="96807" cy="9680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5" name="椭圆 674"/>
              <p:cNvSpPr/>
              <p:nvPr/>
            </p:nvSpPr>
            <p:spPr>
              <a:xfrm>
                <a:off x="9907174" y="3064279"/>
                <a:ext cx="546100" cy="5461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aphicFrame>
            <p:nvGraphicFramePr>
              <p:cNvPr id="676" name="对象 675"/>
              <p:cNvGraphicFramePr>
                <a:graphicFrameLocks noChangeAspect="1"/>
              </p:cNvGraphicFramePr>
              <p:nvPr/>
            </p:nvGraphicFramePr>
            <p:xfrm>
              <a:off x="10051576" y="3159529"/>
              <a:ext cx="257175" cy="3540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223" name="Equation" r:id="rId17" imgW="164880" imgH="228600" progId="Equation.DSMT4">
                      <p:embed/>
                    </p:oleObj>
                  </mc:Choice>
                  <mc:Fallback>
                    <p:oleObj name="Equation" r:id="rId17" imgW="164880" imgH="2286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12"/>
                          <a:stretch>
                            <a:fillRect/>
                          </a:stretch>
                        </p:blipFill>
                        <p:spPr>
                          <a:xfrm>
                            <a:off x="10051576" y="3159529"/>
                            <a:ext cx="257175" cy="354013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77" name="任意多边形 676"/>
              <p:cNvSpPr/>
              <p:nvPr/>
            </p:nvSpPr>
            <p:spPr>
              <a:xfrm>
                <a:off x="4089654" y="4901849"/>
                <a:ext cx="2000250" cy="149639"/>
              </a:xfrm>
              <a:custGeom>
                <a:avLst/>
                <a:gdLst>
                  <a:gd name="connsiteX0" fmla="*/ 0 w 2000250"/>
                  <a:gd name="connsiteY0" fmla="*/ 200240 h 233578"/>
                  <a:gd name="connsiteX1" fmla="*/ 919163 w 2000250"/>
                  <a:gd name="connsiteY1" fmla="*/ 215 h 233578"/>
                  <a:gd name="connsiteX2" fmla="*/ 2000250 w 2000250"/>
                  <a:gd name="connsiteY2" fmla="*/ 233578 h 2335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0" h="233578">
                    <a:moveTo>
                      <a:pt x="0" y="200240"/>
                    </a:moveTo>
                    <a:cubicBezTo>
                      <a:pt x="292894" y="97449"/>
                      <a:pt x="585788" y="-5341"/>
                      <a:pt x="919163" y="215"/>
                    </a:cubicBezTo>
                    <a:cubicBezTo>
                      <a:pt x="1252538" y="5771"/>
                      <a:pt x="1683544" y="145472"/>
                      <a:pt x="2000250" y="233578"/>
                    </a:cubicBezTo>
                  </a:path>
                </a:pathLst>
              </a:custGeom>
              <a:ln w="28575">
                <a:solidFill>
                  <a:schemeClr val="accent5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8" name="任意多边形 677"/>
              <p:cNvSpPr/>
              <p:nvPr/>
            </p:nvSpPr>
            <p:spPr>
              <a:xfrm>
                <a:off x="6157913" y="5100638"/>
                <a:ext cx="1933575" cy="139703"/>
              </a:xfrm>
              <a:custGeom>
                <a:avLst/>
                <a:gdLst>
                  <a:gd name="connsiteX0" fmla="*/ 0 w 1933575"/>
                  <a:gd name="connsiteY0" fmla="*/ 0 h 272030"/>
                  <a:gd name="connsiteX1" fmla="*/ 823912 w 1933575"/>
                  <a:gd name="connsiteY1" fmla="*/ 271462 h 272030"/>
                  <a:gd name="connsiteX2" fmla="*/ 1933575 w 1933575"/>
                  <a:gd name="connsiteY2" fmla="*/ 71437 h 2720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33575" h="272030">
                    <a:moveTo>
                      <a:pt x="0" y="0"/>
                    </a:moveTo>
                    <a:cubicBezTo>
                      <a:pt x="250825" y="129778"/>
                      <a:pt x="501650" y="259556"/>
                      <a:pt x="823912" y="271462"/>
                    </a:cubicBezTo>
                    <a:cubicBezTo>
                      <a:pt x="1146174" y="283368"/>
                      <a:pt x="1744663" y="104774"/>
                      <a:pt x="1933575" y="71437"/>
                    </a:cubicBezTo>
                  </a:path>
                </a:pathLst>
              </a:custGeom>
              <a:ln w="28575">
                <a:solidFill>
                  <a:schemeClr val="accent5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79" name="任意多边形 678"/>
              <p:cNvSpPr/>
              <p:nvPr/>
            </p:nvSpPr>
            <p:spPr>
              <a:xfrm>
                <a:off x="8202168" y="5038208"/>
                <a:ext cx="1901952" cy="91576"/>
              </a:xfrm>
              <a:custGeom>
                <a:avLst/>
                <a:gdLst>
                  <a:gd name="connsiteX0" fmla="*/ 0 w 1901952"/>
                  <a:gd name="connsiteY0" fmla="*/ 91576 h 91576"/>
                  <a:gd name="connsiteX1" fmla="*/ 996696 w 1901952"/>
                  <a:gd name="connsiteY1" fmla="*/ 136 h 91576"/>
                  <a:gd name="connsiteX2" fmla="*/ 1901952 w 1901952"/>
                  <a:gd name="connsiteY2" fmla="*/ 73288 h 915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01952" h="91576">
                    <a:moveTo>
                      <a:pt x="0" y="91576"/>
                    </a:moveTo>
                    <a:cubicBezTo>
                      <a:pt x="339852" y="47380"/>
                      <a:pt x="679704" y="3184"/>
                      <a:pt x="996696" y="136"/>
                    </a:cubicBezTo>
                    <a:cubicBezTo>
                      <a:pt x="1313688" y="-2912"/>
                      <a:pt x="1633728" y="45856"/>
                      <a:pt x="1901952" y="73288"/>
                    </a:cubicBezTo>
                  </a:path>
                </a:pathLst>
              </a:custGeom>
              <a:ln w="28575">
                <a:solidFill>
                  <a:schemeClr val="accent5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80" name="任意多边形 679"/>
              <p:cNvSpPr/>
              <p:nvPr/>
            </p:nvSpPr>
            <p:spPr>
              <a:xfrm rot="21432202">
                <a:off x="2061442" y="5068780"/>
                <a:ext cx="1936828" cy="113169"/>
              </a:xfrm>
              <a:custGeom>
                <a:avLst/>
                <a:gdLst>
                  <a:gd name="connsiteX0" fmla="*/ 0 w 1965960"/>
                  <a:gd name="connsiteY0" fmla="*/ 27432 h 237884"/>
                  <a:gd name="connsiteX1" fmla="*/ 822960 w 1965960"/>
                  <a:gd name="connsiteY1" fmla="*/ 237744 h 237884"/>
                  <a:gd name="connsiteX2" fmla="*/ 1965960 w 1965960"/>
                  <a:gd name="connsiteY2" fmla="*/ 0 h 2378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65960" h="237884">
                    <a:moveTo>
                      <a:pt x="0" y="27432"/>
                    </a:moveTo>
                    <a:cubicBezTo>
                      <a:pt x="247650" y="134874"/>
                      <a:pt x="495300" y="242316"/>
                      <a:pt x="822960" y="237744"/>
                    </a:cubicBezTo>
                    <a:cubicBezTo>
                      <a:pt x="1150620" y="233172"/>
                      <a:pt x="1714500" y="88392"/>
                      <a:pt x="1965960" y="0"/>
                    </a:cubicBezTo>
                  </a:path>
                </a:pathLst>
              </a:custGeom>
              <a:ln w="28575">
                <a:solidFill>
                  <a:schemeClr val="accent5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81" name="直接连接符 680"/>
              <p:cNvCxnSpPr/>
              <p:nvPr/>
            </p:nvCxnSpPr>
            <p:spPr>
              <a:xfrm flipH="1">
                <a:off x="2046783" y="3761018"/>
                <a:ext cx="4590" cy="867519"/>
              </a:xfrm>
              <a:prstGeom prst="line">
                <a:avLst/>
              </a:prstGeom>
              <a:ln w="38100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2" name="直接连接符 681"/>
              <p:cNvCxnSpPr/>
              <p:nvPr/>
            </p:nvCxnSpPr>
            <p:spPr>
              <a:xfrm flipH="1">
                <a:off x="4052793" y="3746504"/>
                <a:ext cx="4590" cy="867519"/>
              </a:xfrm>
              <a:prstGeom prst="line">
                <a:avLst/>
              </a:prstGeom>
              <a:ln w="38100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3" name="直接连接符 682"/>
              <p:cNvCxnSpPr/>
              <p:nvPr/>
            </p:nvCxnSpPr>
            <p:spPr>
              <a:xfrm flipH="1">
                <a:off x="6085314" y="3743613"/>
                <a:ext cx="4590" cy="867519"/>
              </a:xfrm>
              <a:prstGeom prst="line">
                <a:avLst/>
              </a:prstGeom>
              <a:ln w="38100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4" name="直接连接符 683"/>
              <p:cNvCxnSpPr/>
              <p:nvPr/>
            </p:nvCxnSpPr>
            <p:spPr>
              <a:xfrm flipH="1">
                <a:off x="8140771" y="3743613"/>
                <a:ext cx="4590" cy="867519"/>
              </a:xfrm>
              <a:prstGeom prst="line">
                <a:avLst/>
              </a:prstGeom>
              <a:ln w="38100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5" name="直接连接符 684"/>
              <p:cNvCxnSpPr/>
              <p:nvPr/>
            </p:nvCxnSpPr>
            <p:spPr>
              <a:xfrm flipH="1">
                <a:off x="10161959" y="3735993"/>
                <a:ext cx="4590" cy="867519"/>
              </a:xfrm>
              <a:prstGeom prst="line">
                <a:avLst/>
              </a:prstGeom>
              <a:ln w="38100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86" name="组合 685"/>
              <p:cNvGrpSpPr/>
              <p:nvPr/>
            </p:nvGrpSpPr>
            <p:grpSpPr>
              <a:xfrm>
                <a:off x="8994380" y="4690301"/>
                <a:ext cx="1605862" cy="747358"/>
                <a:chOff x="8957419" y="1178087"/>
                <a:chExt cx="2133732" cy="993025"/>
              </a:xfrm>
            </p:grpSpPr>
            <p:sp>
              <p:nvSpPr>
                <p:cNvPr id="713" name="矩形 712"/>
                <p:cNvSpPr/>
                <p:nvPr/>
              </p:nvSpPr>
              <p:spPr>
                <a:xfrm>
                  <a:off x="10110576" y="1601620"/>
                  <a:ext cx="790275" cy="302402"/>
                </a:xfrm>
                <a:prstGeom prst="rect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14" name="同侧圆角矩形 713"/>
                <p:cNvSpPr/>
                <p:nvPr/>
              </p:nvSpPr>
              <p:spPr>
                <a:xfrm>
                  <a:off x="10090891" y="1904022"/>
                  <a:ext cx="829646" cy="151835"/>
                </a:xfrm>
                <a:prstGeom prst="round2SameRect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15" name="同侧圆角矩形 714"/>
                <p:cNvSpPr/>
                <p:nvPr/>
              </p:nvSpPr>
              <p:spPr>
                <a:xfrm>
                  <a:off x="10090891" y="1484692"/>
                  <a:ext cx="829646" cy="116928"/>
                </a:xfrm>
                <a:prstGeom prst="round2SameRect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16" name="椭圆 715"/>
                <p:cNvSpPr/>
                <p:nvPr/>
              </p:nvSpPr>
              <p:spPr>
                <a:xfrm>
                  <a:off x="10435153" y="1685950"/>
                  <a:ext cx="102817" cy="102817"/>
                </a:xfrm>
                <a:prstGeom prst="ellipse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717" name="直接连接符 716"/>
                <p:cNvCxnSpPr/>
                <p:nvPr/>
              </p:nvCxnSpPr>
              <p:spPr>
                <a:xfrm>
                  <a:off x="10465394" y="1716875"/>
                  <a:ext cx="42336" cy="44010"/>
                </a:xfrm>
                <a:prstGeom prst="line">
                  <a:avLst/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8" name="直接连接符 717"/>
                <p:cNvCxnSpPr/>
                <p:nvPr/>
              </p:nvCxnSpPr>
              <p:spPr>
                <a:xfrm flipV="1">
                  <a:off x="10465394" y="1716875"/>
                  <a:ext cx="42336" cy="44010"/>
                </a:xfrm>
                <a:prstGeom prst="line">
                  <a:avLst/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9" name="直接箭头连接符 718"/>
                <p:cNvCxnSpPr/>
                <p:nvPr/>
              </p:nvCxnSpPr>
              <p:spPr>
                <a:xfrm flipV="1">
                  <a:off x="10537970" y="1731904"/>
                  <a:ext cx="553181" cy="5454"/>
                </a:xfrm>
                <a:prstGeom prst="straightConnector1">
                  <a:avLst/>
                </a:prstGeom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0" name="直接箭头连接符 719"/>
                <p:cNvCxnSpPr>
                  <a:stCxn id="716" idx="0"/>
                </p:cNvCxnSpPr>
                <p:nvPr/>
              </p:nvCxnSpPr>
              <p:spPr>
                <a:xfrm flipH="1" flipV="1">
                  <a:off x="10486561" y="1178087"/>
                  <a:ext cx="1" cy="507864"/>
                </a:xfrm>
                <a:prstGeom prst="straightConnector1">
                  <a:avLst/>
                </a:prstGeom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21" name="矩形 720"/>
                <p:cNvSpPr/>
                <p:nvPr/>
              </p:nvSpPr>
              <p:spPr>
                <a:xfrm>
                  <a:off x="9399597" y="1962486"/>
                  <a:ext cx="691294" cy="56791"/>
                </a:xfrm>
                <a:prstGeom prst="rect">
                  <a:avLst/>
                </a:prstGeom>
                <a:noFill/>
                <a:ln w="190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22" name="矩形 721"/>
                <p:cNvSpPr/>
                <p:nvPr/>
              </p:nvSpPr>
              <p:spPr>
                <a:xfrm>
                  <a:off x="8957419" y="1685950"/>
                  <a:ext cx="651170" cy="48516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23" name="圆角矩形 722"/>
                <p:cNvSpPr/>
                <p:nvPr/>
              </p:nvSpPr>
              <p:spPr>
                <a:xfrm>
                  <a:off x="10012060" y="1945008"/>
                  <a:ext cx="38707" cy="86687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cxnSp>
            <p:nvCxnSpPr>
              <p:cNvPr id="687" name="直接连接符 686"/>
              <p:cNvCxnSpPr/>
              <p:nvPr/>
            </p:nvCxnSpPr>
            <p:spPr>
              <a:xfrm>
                <a:off x="2022506" y="5430507"/>
                <a:ext cx="0" cy="625488"/>
              </a:xfrm>
              <a:prstGeom prst="line">
                <a:avLst/>
              </a:prstGeom>
              <a:ln w="38100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8" name="直接连接符 687"/>
              <p:cNvCxnSpPr/>
              <p:nvPr/>
            </p:nvCxnSpPr>
            <p:spPr>
              <a:xfrm>
                <a:off x="4057250" y="5430507"/>
                <a:ext cx="0" cy="625488"/>
              </a:xfrm>
              <a:prstGeom prst="line">
                <a:avLst/>
              </a:prstGeom>
              <a:ln w="38100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9" name="直接连接符 688"/>
              <p:cNvCxnSpPr/>
              <p:nvPr/>
            </p:nvCxnSpPr>
            <p:spPr>
              <a:xfrm>
                <a:off x="6098172" y="5430507"/>
                <a:ext cx="0" cy="625488"/>
              </a:xfrm>
              <a:prstGeom prst="line">
                <a:avLst/>
              </a:prstGeom>
              <a:ln w="38100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0" name="直接连接符 689"/>
              <p:cNvCxnSpPr/>
              <p:nvPr/>
            </p:nvCxnSpPr>
            <p:spPr>
              <a:xfrm>
                <a:off x="8163218" y="5430507"/>
                <a:ext cx="0" cy="625488"/>
              </a:xfrm>
              <a:prstGeom prst="line">
                <a:avLst/>
              </a:prstGeom>
              <a:ln w="38100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1" name="直接连接符 690"/>
              <p:cNvCxnSpPr/>
              <p:nvPr/>
            </p:nvCxnSpPr>
            <p:spPr>
              <a:xfrm>
                <a:off x="10174898" y="5430507"/>
                <a:ext cx="0" cy="625488"/>
              </a:xfrm>
              <a:prstGeom prst="line">
                <a:avLst/>
              </a:prstGeom>
              <a:ln w="38100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2" name="流程图: 汇总连接 691"/>
              <p:cNvSpPr/>
              <p:nvPr/>
            </p:nvSpPr>
            <p:spPr>
              <a:xfrm>
                <a:off x="1877856" y="6204671"/>
                <a:ext cx="198917" cy="198917"/>
              </a:xfrm>
              <a:prstGeom prst="flowChartSummingJunction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3" name="流程图: 汇总连接 692"/>
              <p:cNvSpPr/>
              <p:nvPr/>
            </p:nvSpPr>
            <p:spPr>
              <a:xfrm>
                <a:off x="2390619" y="6204671"/>
                <a:ext cx="198917" cy="198917"/>
              </a:xfrm>
              <a:prstGeom prst="flowChartSummingJunction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4" name="流程图: 汇总连接 693"/>
              <p:cNvSpPr/>
              <p:nvPr/>
            </p:nvSpPr>
            <p:spPr>
              <a:xfrm>
                <a:off x="2903382" y="6204671"/>
                <a:ext cx="198917" cy="198917"/>
              </a:xfrm>
              <a:prstGeom prst="flowChartSummingJunction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5" name="流程图: 汇总连接 694"/>
              <p:cNvSpPr/>
              <p:nvPr/>
            </p:nvSpPr>
            <p:spPr>
              <a:xfrm>
                <a:off x="3416145" y="6204671"/>
                <a:ext cx="198917" cy="198917"/>
              </a:xfrm>
              <a:prstGeom prst="flowChartSummingJunction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6" name="流程图: 汇总连接 695"/>
              <p:cNvSpPr/>
              <p:nvPr/>
            </p:nvSpPr>
            <p:spPr>
              <a:xfrm>
                <a:off x="3928908" y="6204671"/>
                <a:ext cx="198917" cy="198917"/>
              </a:xfrm>
              <a:prstGeom prst="flowChartSummingJunction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7" name="流程图: 汇总连接 696"/>
              <p:cNvSpPr/>
              <p:nvPr/>
            </p:nvSpPr>
            <p:spPr>
              <a:xfrm>
                <a:off x="5467197" y="6204671"/>
                <a:ext cx="198917" cy="198917"/>
              </a:xfrm>
              <a:prstGeom prst="flowChartSummingJunction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8" name="流程图: 汇总连接 697"/>
              <p:cNvSpPr/>
              <p:nvPr/>
            </p:nvSpPr>
            <p:spPr>
              <a:xfrm>
                <a:off x="10082064" y="6204671"/>
                <a:ext cx="198917" cy="198917"/>
              </a:xfrm>
              <a:prstGeom prst="flowChartSummingJunction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9" name="流程图: 汇总连接 698"/>
              <p:cNvSpPr/>
              <p:nvPr/>
            </p:nvSpPr>
            <p:spPr>
              <a:xfrm>
                <a:off x="8543775" y="6204671"/>
                <a:ext cx="198917" cy="198917"/>
              </a:xfrm>
              <a:prstGeom prst="flowChartSummingJunction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0" name="流程图: 汇总连接 699"/>
              <p:cNvSpPr/>
              <p:nvPr/>
            </p:nvSpPr>
            <p:spPr>
              <a:xfrm>
                <a:off x="9056538" y="6204671"/>
                <a:ext cx="198917" cy="198917"/>
              </a:xfrm>
              <a:prstGeom prst="flowChartSummingJunction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1" name="流程图: 汇总连接 700"/>
              <p:cNvSpPr/>
              <p:nvPr/>
            </p:nvSpPr>
            <p:spPr>
              <a:xfrm>
                <a:off x="9569301" y="6204671"/>
                <a:ext cx="198917" cy="198917"/>
              </a:xfrm>
              <a:prstGeom prst="flowChartSummingJunction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2" name="流程图: 汇总连接 701"/>
              <p:cNvSpPr/>
              <p:nvPr/>
            </p:nvSpPr>
            <p:spPr>
              <a:xfrm>
                <a:off x="4441671" y="6204671"/>
                <a:ext cx="198917" cy="198917"/>
              </a:xfrm>
              <a:prstGeom prst="flowChartSummingJunction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3" name="流程图: 汇总连接 702"/>
              <p:cNvSpPr/>
              <p:nvPr/>
            </p:nvSpPr>
            <p:spPr>
              <a:xfrm>
                <a:off x="4954434" y="6204671"/>
                <a:ext cx="198917" cy="198917"/>
              </a:xfrm>
              <a:prstGeom prst="flowChartSummingJunction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4" name="流程图: 汇总连接 703"/>
              <p:cNvSpPr/>
              <p:nvPr/>
            </p:nvSpPr>
            <p:spPr>
              <a:xfrm>
                <a:off x="5979960" y="6204671"/>
                <a:ext cx="198917" cy="198917"/>
              </a:xfrm>
              <a:prstGeom prst="flowChartSummingJunction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5" name="流程图: 汇总连接 704"/>
              <p:cNvSpPr/>
              <p:nvPr/>
            </p:nvSpPr>
            <p:spPr>
              <a:xfrm>
                <a:off x="6492723" y="6204671"/>
                <a:ext cx="198917" cy="198917"/>
              </a:xfrm>
              <a:prstGeom prst="flowChartSummingJunction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6" name="流程图: 汇总连接 705"/>
              <p:cNvSpPr/>
              <p:nvPr/>
            </p:nvSpPr>
            <p:spPr>
              <a:xfrm>
                <a:off x="7005486" y="6204671"/>
                <a:ext cx="198917" cy="198917"/>
              </a:xfrm>
              <a:prstGeom prst="flowChartSummingJunction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7" name="流程图: 汇总连接 706"/>
              <p:cNvSpPr/>
              <p:nvPr/>
            </p:nvSpPr>
            <p:spPr>
              <a:xfrm>
                <a:off x="7518249" y="6204671"/>
                <a:ext cx="198917" cy="198917"/>
              </a:xfrm>
              <a:prstGeom prst="flowChartSummingJunction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8" name="流程图: 汇总连接 707"/>
              <p:cNvSpPr/>
              <p:nvPr/>
            </p:nvSpPr>
            <p:spPr>
              <a:xfrm>
                <a:off x="8031012" y="6204671"/>
                <a:ext cx="198917" cy="198917"/>
              </a:xfrm>
              <a:prstGeom prst="flowChartSummingJunction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9" name="文本框 708"/>
              <p:cNvSpPr txBox="1"/>
              <p:nvPr/>
            </p:nvSpPr>
            <p:spPr>
              <a:xfrm>
                <a:off x="-1027" y="4940212"/>
                <a:ext cx="131331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 smtClean="0"/>
                  <a:t>激光雷达</a:t>
                </a:r>
                <a:endParaRPr lang="zh-CN" altLang="en-US" sz="2000" dirty="0"/>
              </a:p>
            </p:txBody>
          </p:sp>
          <p:sp>
            <p:nvSpPr>
              <p:cNvPr id="710" name="文本框 709"/>
              <p:cNvSpPr txBox="1"/>
              <p:nvPr/>
            </p:nvSpPr>
            <p:spPr>
              <a:xfrm>
                <a:off x="203649" y="6104074"/>
                <a:ext cx="131331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 smtClean="0"/>
                  <a:t>惯导</a:t>
                </a:r>
                <a:endParaRPr lang="zh-CN" altLang="en-US" sz="2000" dirty="0"/>
              </a:p>
            </p:txBody>
          </p:sp>
          <p:cxnSp>
            <p:nvCxnSpPr>
              <p:cNvPr id="711" name="直接箭头连接符 710"/>
              <p:cNvCxnSpPr/>
              <p:nvPr/>
            </p:nvCxnSpPr>
            <p:spPr>
              <a:xfrm>
                <a:off x="451141" y="7077785"/>
                <a:ext cx="10149101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2" name="文本框 711"/>
              <p:cNvSpPr txBox="1"/>
              <p:nvPr/>
            </p:nvSpPr>
            <p:spPr>
              <a:xfrm>
                <a:off x="9708676" y="7182914"/>
                <a:ext cx="131331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 smtClean="0"/>
                  <a:t>时间</a:t>
                </a:r>
                <a:r>
                  <a:rPr lang="zh-CN" alt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zh-CN" alt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</a:t>
                </a:r>
                <a:endPara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52" name="矩形 651"/>
            <p:cNvSpPr/>
            <p:nvPr/>
          </p:nvSpPr>
          <p:spPr>
            <a:xfrm>
              <a:off x="11364895" y="3336535"/>
              <a:ext cx="393249" cy="28681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68" name="圆角矩形 767"/>
          <p:cNvSpPr/>
          <p:nvPr/>
        </p:nvSpPr>
        <p:spPr>
          <a:xfrm>
            <a:off x="6639719" y="4543352"/>
            <a:ext cx="2166575" cy="1833548"/>
          </a:xfrm>
          <a:prstGeom prst="roundRect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9" name="文本框 768"/>
          <p:cNvSpPr txBox="1"/>
          <p:nvPr/>
        </p:nvSpPr>
        <p:spPr>
          <a:xfrm>
            <a:off x="6930150" y="6386821"/>
            <a:ext cx="19097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一组数据帧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2477205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122221" y="-588328"/>
            <a:ext cx="11759171" cy="5246739"/>
            <a:chOff x="122221" y="-588328"/>
            <a:chExt cx="11759171" cy="5246739"/>
          </a:xfrm>
        </p:grpSpPr>
        <p:sp>
          <p:nvSpPr>
            <p:cNvPr id="333" name="圆角矩形 332"/>
            <p:cNvSpPr/>
            <p:nvPr/>
          </p:nvSpPr>
          <p:spPr>
            <a:xfrm>
              <a:off x="1667135" y="-586132"/>
              <a:ext cx="7118962" cy="1833548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34" name="组合 333"/>
            <p:cNvGrpSpPr/>
            <p:nvPr/>
          </p:nvGrpSpPr>
          <p:grpSpPr>
            <a:xfrm>
              <a:off x="980497" y="1769384"/>
              <a:ext cx="1605862" cy="747358"/>
              <a:chOff x="8957419" y="1178087"/>
              <a:chExt cx="2133732" cy="993025"/>
            </a:xfrm>
          </p:grpSpPr>
          <p:sp>
            <p:nvSpPr>
              <p:cNvPr id="335" name="矩形 334"/>
              <p:cNvSpPr/>
              <p:nvPr/>
            </p:nvSpPr>
            <p:spPr>
              <a:xfrm>
                <a:off x="10110576" y="1601620"/>
                <a:ext cx="790275" cy="302402"/>
              </a:xfrm>
              <a:prstGeom prst="rect">
                <a:avLst/>
              </a:prstGeom>
              <a:noFill/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7" name="同侧圆角矩形 536"/>
              <p:cNvSpPr/>
              <p:nvPr/>
            </p:nvSpPr>
            <p:spPr>
              <a:xfrm>
                <a:off x="10090891" y="1904022"/>
                <a:ext cx="829646" cy="151835"/>
              </a:xfrm>
              <a:prstGeom prst="round2SameRect">
                <a:avLst/>
              </a:prstGeom>
              <a:noFill/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8" name="同侧圆角矩形 537"/>
              <p:cNvSpPr/>
              <p:nvPr/>
            </p:nvSpPr>
            <p:spPr>
              <a:xfrm>
                <a:off x="10090891" y="1484692"/>
                <a:ext cx="829646" cy="116928"/>
              </a:xfrm>
              <a:prstGeom prst="round2SameRect">
                <a:avLst/>
              </a:prstGeom>
              <a:noFill/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9" name="椭圆 538"/>
              <p:cNvSpPr/>
              <p:nvPr/>
            </p:nvSpPr>
            <p:spPr>
              <a:xfrm>
                <a:off x="10435153" y="1685950"/>
                <a:ext cx="102817" cy="102817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40" name="直接连接符 539"/>
              <p:cNvCxnSpPr/>
              <p:nvPr/>
            </p:nvCxnSpPr>
            <p:spPr>
              <a:xfrm>
                <a:off x="10465394" y="1716875"/>
                <a:ext cx="42336" cy="4401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1" name="直接连接符 540"/>
              <p:cNvCxnSpPr/>
              <p:nvPr/>
            </p:nvCxnSpPr>
            <p:spPr>
              <a:xfrm flipV="1">
                <a:off x="10465394" y="1716875"/>
                <a:ext cx="42336" cy="4401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2" name="直接箭头连接符 541"/>
              <p:cNvCxnSpPr/>
              <p:nvPr/>
            </p:nvCxnSpPr>
            <p:spPr>
              <a:xfrm flipV="1">
                <a:off x="10537970" y="1731904"/>
                <a:ext cx="553181" cy="5454"/>
              </a:xfrm>
              <a:prstGeom prst="straightConnector1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3" name="直接箭头连接符 542"/>
              <p:cNvCxnSpPr>
                <a:stCxn id="539" idx="0"/>
              </p:cNvCxnSpPr>
              <p:nvPr/>
            </p:nvCxnSpPr>
            <p:spPr>
              <a:xfrm flipH="1" flipV="1">
                <a:off x="10486561" y="1178087"/>
                <a:ext cx="1" cy="507864"/>
              </a:xfrm>
              <a:prstGeom prst="straightConnector1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4" name="矩形 543"/>
              <p:cNvSpPr/>
              <p:nvPr/>
            </p:nvSpPr>
            <p:spPr>
              <a:xfrm>
                <a:off x="9399597" y="1962486"/>
                <a:ext cx="691294" cy="56791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5" name="矩形 544"/>
              <p:cNvSpPr/>
              <p:nvPr/>
            </p:nvSpPr>
            <p:spPr>
              <a:xfrm>
                <a:off x="8957419" y="1685950"/>
                <a:ext cx="651170" cy="4851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6" name="圆角矩形 545"/>
              <p:cNvSpPr/>
              <p:nvPr/>
            </p:nvSpPr>
            <p:spPr>
              <a:xfrm>
                <a:off x="10012060" y="1945008"/>
                <a:ext cx="38707" cy="86687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47" name="组合 546"/>
            <p:cNvGrpSpPr/>
            <p:nvPr/>
          </p:nvGrpSpPr>
          <p:grpSpPr>
            <a:xfrm rot="21272942">
              <a:off x="3005150" y="1720770"/>
              <a:ext cx="1605862" cy="747358"/>
              <a:chOff x="8957419" y="1178087"/>
              <a:chExt cx="2133732" cy="993025"/>
            </a:xfrm>
          </p:grpSpPr>
          <p:sp>
            <p:nvSpPr>
              <p:cNvPr id="548" name="矩形 547"/>
              <p:cNvSpPr/>
              <p:nvPr/>
            </p:nvSpPr>
            <p:spPr>
              <a:xfrm>
                <a:off x="10110576" y="1601620"/>
                <a:ext cx="790275" cy="302402"/>
              </a:xfrm>
              <a:prstGeom prst="rect">
                <a:avLst/>
              </a:prstGeom>
              <a:noFill/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9" name="同侧圆角矩形 548"/>
              <p:cNvSpPr/>
              <p:nvPr/>
            </p:nvSpPr>
            <p:spPr>
              <a:xfrm>
                <a:off x="10090891" y="1904022"/>
                <a:ext cx="829646" cy="151835"/>
              </a:xfrm>
              <a:prstGeom prst="round2SameRect">
                <a:avLst/>
              </a:prstGeom>
              <a:noFill/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0" name="同侧圆角矩形 549"/>
              <p:cNvSpPr/>
              <p:nvPr/>
            </p:nvSpPr>
            <p:spPr>
              <a:xfrm>
                <a:off x="10090891" y="1484692"/>
                <a:ext cx="829646" cy="116928"/>
              </a:xfrm>
              <a:prstGeom prst="round2SameRect">
                <a:avLst/>
              </a:prstGeom>
              <a:noFill/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1" name="椭圆 550"/>
              <p:cNvSpPr/>
              <p:nvPr/>
            </p:nvSpPr>
            <p:spPr>
              <a:xfrm>
                <a:off x="10435153" y="1685950"/>
                <a:ext cx="102817" cy="102817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52" name="直接连接符 551"/>
              <p:cNvCxnSpPr/>
              <p:nvPr/>
            </p:nvCxnSpPr>
            <p:spPr>
              <a:xfrm>
                <a:off x="10465394" y="1716875"/>
                <a:ext cx="42336" cy="4401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3" name="直接连接符 552"/>
              <p:cNvCxnSpPr/>
              <p:nvPr/>
            </p:nvCxnSpPr>
            <p:spPr>
              <a:xfrm flipV="1">
                <a:off x="10465394" y="1716875"/>
                <a:ext cx="42336" cy="4401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4" name="直接箭头连接符 553"/>
              <p:cNvCxnSpPr/>
              <p:nvPr/>
            </p:nvCxnSpPr>
            <p:spPr>
              <a:xfrm flipV="1">
                <a:off x="10537970" y="1731904"/>
                <a:ext cx="553181" cy="5454"/>
              </a:xfrm>
              <a:prstGeom prst="straightConnector1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5" name="直接箭头连接符 554"/>
              <p:cNvCxnSpPr>
                <a:stCxn id="551" idx="0"/>
              </p:cNvCxnSpPr>
              <p:nvPr/>
            </p:nvCxnSpPr>
            <p:spPr>
              <a:xfrm flipH="1" flipV="1">
                <a:off x="10486561" y="1178087"/>
                <a:ext cx="1" cy="507864"/>
              </a:xfrm>
              <a:prstGeom prst="straightConnector1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6" name="矩形 555"/>
              <p:cNvSpPr/>
              <p:nvPr/>
            </p:nvSpPr>
            <p:spPr>
              <a:xfrm>
                <a:off x="9399597" y="1962486"/>
                <a:ext cx="691294" cy="56791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7" name="矩形 556"/>
              <p:cNvSpPr/>
              <p:nvPr/>
            </p:nvSpPr>
            <p:spPr>
              <a:xfrm>
                <a:off x="8957419" y="1685950"/>
                <a:ext cx="651170" cy="4851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8" name="圆角矩形 557"/>
              <p:cNvSpPr/>
              <p:nvPr/>
            </p:nvSpPr>
            <p:spPr>
              <a:xfrm>
                <a:off x="10012060" y="1945008"/>
                <a:ext cx="38707" cy="86687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59" name="组合 558"/>
            <p:cNvGrpSpPr/>
            <p:nvPr/>
          </p:nvGrpSpPr>
          <p:grpSpPr>
            <a:xfrm rot="638779">
              <a:off x="5086953" y="1687692"/>
              <a:ext cx="1605862" cy="747358"/>
              <a:chOff x="8957419" y="1178087"/>
              <a:chExt cx="2133732" cy="993025"/>
            </a:xfrm>
          </p:grpSpPr>
          <p:sp>
            <p:nvSpPr>
              <p:cNvPr id="560" name="矩形 559"/>
              <p:cNvSpPr/>
              <p:nvPr/>
            </p:nvSpPr>
            <p:spPr>
              <a:xfrm>
                <a:off x="10110576" y="1601620"/>
                <a:ext cx="790275" cy="302402"/>
              </a:xfrm>
              <a:prstGeom prst="rect">
                <a:avLst/>
              </a:prstGeom>
              <a:noFill/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1" name="同侧圆角矩形 560"/>
              <p:cNvSpPr/>
              <p:nvPr/>
            </p:nvSpPr>
            <p:spPr>
              <a:xfrm>
                <a:off x="10090891" y="1904022"/>
                <a:ext cx="829646" cy="151835"/>
              </a:xfrm>
              <a:prstGeom prst="round2SameRect">
                <a:avLst/>
              </a:prstGeom>
              <a:noFill/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2" name="同侧圆角矩形 561"/>
              <p:cNvSpPr/>
              <p:nvPr/>
            </p:nvSpPr>
            <p:spPr>
              <a:xfrm>
                <a:off x="10090891" y="1484692"/>
                <a:ext cx="829646" cy="116928"/>
              </a:xfrm>
              <a:prstGeom prst="round2SameRect">
                <a:avLst/>
              </a:prstGeom>
              <a:noFill/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3" name="椭圆 562"/>
              <p:cNvSpPr/>
              <p:nvPr/>
            </p:nvSpPr>
            <p:spPr>
              <a:xfrm>
                <a:off x="10435153" y="1685950"/>
                <a:ext cx="102817" cy="102817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64" name="直接连接符 563"/>
              <p:cNvCxnSpPr/>
              <p:nvPr/>
            </p:nvCxnSpPr>
            <p:spPr>
              <a:xfrm>
                <a:off x="10465394" y="1716875"/>
                <a:ext cx="42336" cy="4401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5" name="直接连接符 564"/>
              <p:cNvCxnSpPr/>
              <p:nvPr/>
            </p:nvCxnSpPr>
            <p:spPr>
              <a:xfrm flipV="1">
                <a:off x="10465394" y="1716875"/>
                <a:ext cx="42336" cy="4401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6" name="直接箭头连接符 565"/>
              <p:cNvCxnSpPr/>
              <p:nvPr/>
            </p:nvCxnSpPr>
            <p:spPr>
              <a:xfrm flipV="1">
                <a:off x="10537970" y="1731904"/>
                <a:ext cx="553181" cy="5454"/>
              </a:xfrm>
              <a:prstGeom prst="straightConnector1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7" name="直接箭头连接符 566"/>
              <p:cNvCxnSpPr>
                <a:stCxn id="563" idx="0"/>
              </p:cNvCxnSpPr>
              <p:nvPr/>
            </p:nvCxnSpPr>
            <p:spPr>
              <a:xfrm flipH="1" flipV="1">
                <a:off x="10486561" y="1178087"/>
                <a:ext cx="1" cy="507864"/>
              </a:xfrm>
              <a:prstGeom prst="straightConnector1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8" name="矩形 567"/>
              <p:cNvSpPr/>
              <p:nvPr/>
            </p:nvSpPr>
            <p:spPr>
              <a:xfrm>
                <a:off x="9399597" y="1962486"/>
                <a:ext cx="691294" cy="56791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9" name="矩形 568"/>
              <p:cNvSpPr/>
              <p:nvPr/>
            </p:nvSpPr>
            <p:spPr>
              <a:xfrm>
                <a:off x="8957419" y="1685950"/>
                <a:ext cx="651170" cy="4851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0" name="圆角矩形 569"/>
              <p:cNvSpPr/>
              <p:nvPr/>
            </p:nvSpPr>
            <p:spPr>
              <a:xfrm>
                <a:off x="10012060" y="1945008"/>
                <a:ext cx="38707" cy="86687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71" name="组合 570"/>
            <p:cNvGrpSpPr/>
            <p:nvPr/>
          </p:nvGrpSpPr>
          <p:grpSpPr>
            <a:xfrm rot="21168784">
              <a:off x="7111606" y="1841201"/>
              <a:ext cx="1605862" cy="747358"/>
              <a:chOff x="8957419" y="1178087"/>
              <a:chExt cx="2133732" cy="993025"/>
            </a:xfrm>
          </p:grpSpPr>
          <p:sp>
            <p:nvSpPr>
              <p:cNvPr id="572" name="矩形 571"/>
              <p:cNvSpPr/>
              <p:nvPr/>
            </p:nvSpPr>
            <p:spPr>
              <a:xfrm>
                <a:off x="10110576" y="1601620"/>
                <a:ext cx="790275" cy="302402"/>
              </a:xfrm>
              <a:prstGeom prst="rect">
                <a:avLst/>
              </a:prstGeom>
              <a:noFill/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3" name="同侧圆角矩形 572"/>
              <p:cNvSpPr/>
              <p:nvPr/>
            </p:nvSpPr>
            <p:spPr>
              <a:xfrm>
                <a:off x="10090891" y="1904022"/>
                <a:ext cx="829646" cy="151835"/>
              </a:xfrm>
              <a:prstGeom prst="round2SameRect">
                <a:avLst/>
              </a:prstGeom>
              <a:noFill/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4" name="同侧圆角矩形 573"/>
              <p:cNvSpPr/>
              <p:nvPr/>
            </p:nvSpPr>
            <p:spPr>
              <a:xfrm>
                <a:off x="10090891" y="1484692"/>
                <a:ext cx="829646" cy="116928"/>
              </a:xfrm>
              <a:prstGeom prst="round2SameRect">
                <a:avLst/>
              </a:prstGeom>
              <a:noFill/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5" name="椭圆 574"/>
              <p:cNvSpPr/>
              <p:nvPr/>
            </p:nvSpPr>
            <p:spPr>
              <a:xfrm>
                <a:off x="10435153" y="1685950"/>
                <a:ext cx="102817" cy="102817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76" name="直接连接符 575"/>
              <p:cNvCxnSpPr/>
              <p:nvPr/>
            </p:nvCxnSpPr>
            <p:spPr>
              <a:xfrm>
                <a:off x="10465394" y="1716875"/>
                <a:ext cx="42336" cy="4401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7" name="直接连接符 576"/>
              <p:cNvCxnSpPr/>
              <p:nvPr/>
            </p:nvCxnSpPr>
            <p:spPr>
              <a:xfrm flipV="1">
                <a:off x="10465394" y="1716875"/>
                <a:ext cx="42336" cy="4401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8" name="直接箭头连接符 577"/>
              <p:cNvCxnSpPr/>
              <p:nvPr/>
            </p:nvCxnSpPr>
            <p:spPr>
              <a:xfrm flipV="1">
                <a:off x="10537970" y="1731904"/>
                <a:ext cx="553181" cy="5454"/>
              </a:xfrm>
              <a:prstGeom prst="straightConnector1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9" name="直接箭头连接符 578"/>
              <p:cNvCxnSpPr>
                <a:stCxn id="575" idx="0"/>
              </p:cNvCxnSpPr>
              <p:nvPr/>
            </p:nvCxnSpPr>
            <p:spPr>
              <a:xfrm flipH="1" flipV="1">
                <a:off x="10486561" y="1178087"/>
                <a:ext cx="1" cy="507864"/>
              </a:xfrm>
              <a:prstGeom prst="straightConnector1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0" name="矩形 579"/>
              <p:cNvSpPr/>
              <p:nvPr/>
            </p:nvSpPr>
            <p:spPr>
              <a:xfrm>
                <a:off x="9399597" y="1962486"/>
                <a:ext cx="691294" cy="56791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1" name="矩形 580"/>
              <p:cNvSpPr/>
              <p:nvPr/>
            </p:nvSpPr>
            <p:spPr>
              <a:xfrm>
                <a:off x="8957419" y="1685950"/>
                <a:ext cx="651170" cy="4851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2" name="圆角矩形 581"/>
              <p:cNvSpPr/>
              <p:nvPr/>
            </p:nvSpPr>
            <p:spPr>
              <a:xfrm>
                <a:off x="10012060" y="1945008"/>
                <a:ext cx="38707" cy="86687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83" name="椭圆 582"/>
            <p:cNvSpPr/>
            <p:nvPr/>
          </p:nvSpPr>
          <p:spPr>
            <a:xfrm>
              <a:off x="1901571" y="130651"/>
              <a:ext cx="546100" cy="5461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4" name="椭圆 583"/>
            <p:cNvSpPr/>
            <p:nvPr/>
          </p:nvSpPr>
          <p:spPr>
            <a:xfrm>
              <a:off x="3928839" y="130651"/>
              <a:ext cx="546100" cy="5461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5" name="椭圆 584"/>
            <p:cNvSpPr/>
            <p:nvPr/>
          </p:nvSpPr>
          <p:spPr>
            <a:xfrm>
              <a:off x="5956107" y="130651"/>
              <a:ext cx="546100" cy="5461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586" name="对象 58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72978202"/>
                </p:ext>
              </p:extLst>
            </p:nvPr>
          </p:nvGraphicFramePr>
          <p:xfrm>
            <a:off x="2055558" y="226694"/>
            <a:ext cx="238125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82" name="Equation" r:id="rId3" imgW="152280" imgH="228600" progId="Equation.DSMT4">
                    <p:embed/>
                  </p:oleObj>
                </mc:Choice>
                <mc:Fallback>
                  <p:oleObj name="Equation" r:id="rId3" imgW="1522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055558" y="226694"/>
                          <a:ext cx="238125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87" name="对象 58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09510166"/>
                </p:ext>
              </p:extLst>
            </p:nvPr>
          </p:nvGraphicFramePr>
          <p:xfrm>
            <a:off x="4073271" y="225901"/>
            <a:ext cx="258763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83" name="Equation" r:id="rId5" imgW="164880" imgH="228600" progId="Equation.DSMT4">
                    <p:embed/>
                  </p:oleObj>
                </mc:Choice>
                <mc:Fallback>
                  <p:oleObj name="Equation" r:id="rId5" imgW="1648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073271" y="225901"/>
                          <a:ext cx="258763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88" name="对象 58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42041164"/>
                </p:ext>
              </p:extLst>
            </p:nvPr>
          </p:nvGraphicFramePr>
          <p:xfrm>
            <a:off x="6100509" y="225901"/>
            <a:ext cx="257175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84" name="Equation" r:id="rId7" imgW="164880" imgH="228600" progId="Equation.DSMT4">
                    <p:embed/>
                  </p:oleObj>
                </mc:Choice>
                <mc:Fallback>
                  <p:oleObj name="Equation" r:id="rId7" imgW="1648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6100509" y="225901"/>
                          <a:ext cx="257175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89" name="椭圆 588"/>
            <p:cNvSpPr/>
            <p:nvPr/>
          </p:nvSpPr>
          <p:spPr>
            <a:xfrm>
              <a:off x="525986" y="355294"/>
              <a:ext cx="96807" cy="9680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90" name="直接连接符 589"/>
            <p:cNvCxnSpPr>
              <a:stCxn id="589" idx="6"/>
              <a:endCxn id="583" idx="2"/>
            </p:cNvCxnSpPr>
            <p:nvPr/>
          </p:nvCxnSpPr>
          <p:spPr>
            <a:xfrm>
              <a:off x="622793" y="403698"/>
              <a:ext cx="1278778" cy="3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1" name="直接连接符 590"/>
            <p:cNvCxnSpPr>
              <a:stCxn id="583" idx="6"/>
              <a:endCxn id="584" idx="2"/>
            </p:cNvCxnSpPr>
            <p:nvPr/>
          </p:nvCxnSpPr>
          <p:spPr>
            <a:xfrm>
              <a:off x="2447671" y="403701"/>
              <a:ext cx="1481168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2" name="直接连接符 591"/>
            <p:cNvCxnSpPr>
              <a:stCxn id="584" idx="6"/>
              <a:endCxn id="585" idx="2"/>
            </p:cNvCxnSpPr>
            <p:nvPr/>
          </p:nvCxnSpPr>
          <p:spPr>
            <a:xfrm>
              <a:off x="4474939" y="403701"/>
              <a:ext cx="1481168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3" name="椭圆 592"/>
            <p:cNvSpPr/>
            <p:nvPr/>
          </p:nvSpPr>
          <p:spPr>
            <a:xfrm>
              <a:off x="3139851" y="355294"/>
              <a:ext cx="96807" cy="9680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4" name="椭圆 593"/>
            <p:cNvSpPr/>
            <p:nvPr/>
          </p:nvSpPr>
          <p:spPr>
            <a:xfrm>
              <a:off x="5167119" y="355294"/>
              <a:ext cx="96807" cy="9680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95" name="直接连接符 594"/>
            <p:cNvCxnSpPr/>
            <p:nvPr/>
          </p:nvCxnSpPr>
          <p:spPr>
            <a:xfrm>
              <a:off x="6512097" y="401007"/>
              <a:ext cx="1481168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6" name="椭圆 595"/>
            <p:cNvSpPr/>
            <p:nvPr/>
          </p:nvSpPr>
          <p:spPr>
            <a:xfrm>
              <a:off x="7204277" y="352600"/>
              <a:ext cx="96807" cy="9680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7" name="椭圆 596"/>
            <p:cNvSpPr/>
            <p:nvPr/>
          </p:nvSpPr>
          <p:spPr>
            <a:xfrm>
              <a:off x="8003154" y="134052"/>
              <a:ext cx="546100" cy="5461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598" name="对象 59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60355881"/>
                </p:ext>
              </p:extLst>
            </p:nvPr>
          </p:nvGraphicFramePr>
          <p:xfrm>
            <a:off x="8147556" y="229302"/>
            <a:ext cx="257175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85" name="Equation" r:id="rId9" imgW="164880" imgH="228600" progId="Equation.DSMT4">
                    <p:embed/>
                  </p:oleObj>
                </mc:Choice>
                <mc:Fallback>
                  <p:oleObj name="Equation" r:id="rId9" imgW="1648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8147556" y="229302"/>
                          <a:ext cx="257175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599" name="直接连接符 598"/>
            <p:cNvCxnSpPr/>
            <p:nvPr/>
          </p:nvCxnSpPr>
          <p:spPr>
            <a:xfrm>
              <a:off x="8556771" y="401007"/>
              <a:ext cx="1481168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0" name="椭圆 599"/>
            <p:cNvSpPr/>
            <p:nvPr/>
          </p:nvSpPr>
          <p:spPr>
            <a:xfrm>
              <a:off x="9248951" y="352600"/>
              <a:ext cx="96807" cy="9680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1" name="椭圆 600"/>
            <p:cNvSpPr/>
            <p:nvPr/>
          </p:nvSpPr>
          <p:spPr>
            <a:xfrm>
              <a:off x="10030422" y="139666"/>
              <a:ext cx="546100" cy="5461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2">
                  <a:lumMod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602" name="对象 60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0793467"/>
                </p:ext>
              </p:extLst>
            </p:nvPr>
          </p:nvGraphicFramePr>
          <p:xfrm>
            <a:off x="10174824" y="234916"/>
            <a:ext cx="257175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86" name="Equation" r:id="rId11" imgW="164880" imgH="228600" progId="Equation.DSMT4">
                    <p:embed/>
                  </p:oleObj>
                </mc:Choice>
                <mc:Fallback>
                  <p:oleObj name="Equation" r:id="rId11" imgW="1648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10174824" y="234916"/>
                          <a:ext cx="257175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03" name="任意多边形 602"/>
            <p:cNvSpPr/>
            <p:nvPr/>
          </p:nvSpPr>
          <p:spPr>
            <a:xfrm>
              <a:off x="4212902" y="1977236"/>
              <a:ext cx="2000250" cy="149639"/>
            </a:xfrm>
            <a:custGeom>
              <a:avLst/>
              <a:gdLst>
                <a:gd name="connsiteX0" fmla="*/ 0 w 2000250"/>
                <a:gd name="connsiteY0" fmla="*/ 200240 h 233578"/>
                <a:gd name="connsiteX1" fmla="*/ 919163 w 2000250"/>
                <a:gd name="connsiteY1" fmla="*/ 215 h 233578"/>
                <a:gd name="connsiteX2" fmla="*/ 2000250 w 2000250"/>
                <a:gd name="connsiteY2" fmla="*/ 233578 h 233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00250" h="233578">
                  <a:moveTo>
                    <a:pt x="0" y="200240"/>
                  </a:moveTo>
                  <a:cubicBezTo>
                    <a:pt x="292894" y="97449"/>
                    <a:pt x="585788" y="-5341"/>
                    <a:pt x="919163" y="215"/>
                  </a:cubicBezTo>
                  <a:cubicBezTo>
                    <a:pt x="1252538" y="5771"/>
                    <a:pt x="1683544" y="145472"/>
                    <a:pt x="2000250" y="233578"/>
                  </a:cubicBezTo>
                </a:path>
              </a:pathLst>
            </a:custGeom>
            <a:ln w="28575">
              <a:solidFill>
                <a:schemeClr val="accent5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4" name="任意多边形 603"/>
            <p:cNvSpPr/>
            <p:nvPr/>
          </p:nvSpPr>
          <p:spPr>
            <a:xfrm>
              <a:off x="6281161" y="2176025"/>
              <a:ext cx="1933575" cy="139703"/>
            </a:xfrm>
            <a:custGeom>
              <a:avLst/>
              <a:gdLst>
                <a:gd name="connsiteX0" fmla="*/ 0 w 1933575"/>
                <a:gd name="connsiteY0" fmla="*/ 0 h 272030"/>
                <a:gd name="connsiteX1" fmla="*/ 823912 w 1933575"/>
                <a:gd name="connsiteY1" fmla="*/ 271462 h 272030"/>
                <a:gd name="connsiteX2" fmla="*/ 1933575 w 1933575"/>
                <a:gd name="connsiteY2" fmla="*/ 71437 h 272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33575" h="272030">
                  <a:moveTo>
                    <a:pt x="0" y="0"/>
                  </a:moveTo>
                  <a:cubicBezTo>
                    <a:pt x="250825" y="129778"/>
                    <a:pt x="501650" y="259556"/>
                    <a:pt x="823912" y="271462"/>
                  </a:cubicBezTo>
                  <a:cubicBezTo>
                    <a:pt x="1146174" y="283368"/>
                    <a:pt x="1744663" y="104774"/>
                    <a:pt x="1933575" y="71437"/>
                  </a:cubicBezTo>
                </a:path>
              </a:pathLst>
            </a:custGeom>
            <a:ln w="28575">
              <a:solidFill>
                <a:schemeClr val="accent5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05" name="任意多边形 604"/>
            <p:cNvSpPr/>
            <p:nvPr/>
          </p:nvSpPr>
          <p:spPr>
            <a:xfrm>
              <a:off x="8325416" y="2113595"/>
              <a:ext cx="1901952" cy="91576"/>
            </a:xfrm>
            <a:custGeom>
              <a:avLst/>
              <a:gdLst>
                <a:gd name="connsiteX0" fmla="*/ 0 w 1901952"/>
                <a:gd name="connsiteY0" fmla="*/ 91576 h 91576"/>
                <a:gd name="connsiteX1" fmla="*/ 996696 w 1901952"/>
                <a:gd name="connsiteY1" fmla="*/ 136 h 91576"/>
                <a:gd name="connsiteX2" fmla="*/ 1901952 w 1901952"/>
                <a:gd name="connsiteY2" fmla="*/ 73288 h 91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1952" h="91576">
                  <a:moveTo>
                    <a:pt x="0" y="91576"/>
                  </a:moveTo>
                  <a:cubicBezTo>
                    <a:pt x="339852" y="47380"/>
                    <a:pt x="679704" y="3184"/>
                    <a:pt x="996696" y="136"/>
                  </a:cubicBezTo>
                  <a:cubicBezTo>
                    <a:pt x="1313688" y="-2912"/>
                    <a:pt x="1633728" y="45856"/>
                    <a:pt x="1901952" y="73288"/>
                  </a:cubicBezTo>
                </a:path>
              </a:pathLst>
            </a:custGeom>
            <a:ln w="28575">
              <a:solidFill>
                <a:schemeClr val="accent5">
                  <a:lumMod val="60000"/>
                  <a:lumOff val="40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06" name="任意多边形 605"/>
            <p:cNvSpPr/>
            <p:nvPr/>
          </p:nvSpPr>
          <p:spPr>
            <a:xfrm rot="21432202">
              <a:off x="2184690" y="2144167"/>
              <a:ext cx="1936828" cy="113169"/>
            </a:xfrm>
            <a:custGeom>
              <a:avLst/>
              <a:gdLst>
                <a:gd name="connsiteX0" fmla="*/ 0 w 1965960"/>
                <a:gd name="connsiteY0" fmla="*/ 27432 h 237884"/>
                <a:gd name="connsiteX1" fmla="*/ 822960 w 1965960"/>
                <a:gd name="connsiteY1" fmla="*/ 237744 h 237884"/>
                <a:gd name="connsiteX2" fmla="*/ 1965960 w 1965960"/>
                <a:gd name="connsiteY2" fmla="*/ 0 h 237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65960" h="237884">
                  <a:moveTo>
                    <a:pt x="0" y="27432"/>
                  </a:moveTo>
                  <a:cubicBezTo>
                    <a:pt x="247650" y="134874"/>
                    <a:pt x="495300" y="242316"/>
                    <a:pt x="822960" y="237744"/>
                  </a:cubicBezTo>
                  <a:cubicBezTo>
                    <a:pt x="1150620" y="233172"/>
                    <a:pt x="1714500" y="88392"/>
                    <a:pt x="1965960" y="0"/>
                  </a:cubicBezTo>
                </a:path>
              </a:pathLst>
            </a:custGeom>
            <a:ln w="28575">
              <a:solidFill>
                <a:schemeClr val="accent5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cxnSp>
          <p:nvCxnSpPr>
            <p:cNvPr id="607" name="直接连接符 606"/>
            <p:cNvCxnSpPr/>
            <p:nvPr/>
          </p:nvCxnSpPr>
          <p:spPr>
            <a:xfrm flipH="1">
              <a:off x="2170031" y="836405"/>
              <a:ext cx="4590" cy="867519"/>
            </a:xfrm>
            <a:prstGeom prst="line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8" name="直接连接符 607"/>
            <p:cNvCxnSpPr/>
            <p:nvPr/>
          </p:nvCxnSpPr>
          <p:spPr>
            <a:xfrm flipH="1">
              <a:off x="4176041" y="821891"/>
              <a:ext cx="4590" cy="867519"/>
            </a:xfrm>
            <a:prstGeom prst="line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9" name="直接连接符 608"/>
            <p:cNvCxnSpPr/>
            <p:nvPr/>
          </p:nvCxnSpPr>
          <p:spPr>
            <a:xfrm flipH="1">
              <a:off x="6208562" y="819000"/>
              <a:ext cx="4590" cy="867519"/>
            </a:xfrm>
            <a:prstGeom prst="line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0" name="直接连接符 609"/>
            <p:cNvCxnSpPr/>
            <p:nvPr/>
          </p:nvCxnSpPr>
          <p:spPr>
            <a:xfrm flipH="1">
              <a:off x="8264019" y="819000"/>
              <a:ext cx="4590" cy="867519"/>
            </a:xfrm>
            <a:prstGeom prst="line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1" name="直接连接符 610"/>
            <p:cNvCxnSpPr/>
            <p:nvPr/>
          </p:nvCxnSpPr>
          <p:spPr>
            <a:xfrm flipH="1">
              <a:off x="10285207" y="811380"/>
              <a:ext cx="4590" cy="867519"/>
            </a:xfrm>
            <a:prstGeom prst="line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12" name="组合 611"/>
            <p:cNvGrpSpPr/>
            <p:nvPr/>
          </p:nvGrpSpPr>
          <p:grpSpPr>
            <a:xfrm>
              <a:off x="9117628" y="1765688"/>
              <a:ext cx="1605862" cy="747358"/>
              <a:chOff x="8957419" y="1178087"/>
              <a:chExt cx="2133732" cy="993025"/>
            </a:xfrm>
          </p:grpSpPr>
          <p:sp>
            <p:nvSpPr>
              <p:cNvPr id="613" name="矩形 612"/>
              <p:cNvSpPr/>
              <p:nvPr/>
            </p:nvSpPr>
            <p:spPr>
              <a:xfrm>
                <a:off x="10110576" y="1601620"/>
                <a:ext cx="790275" cy="302402"/>
              </a:xfrm>
              <a:prstGeom prst="rect">
                <a:avLst/>
              </a:prstGeom>
              <a:noFill/>
              <a:ln w="19050">
                <a:solidFill>
                  <a:schemeClr val="tx1">
                    <a:lumMod val="50000"/>
                    <a:lumOff val="50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4" name="同侧圆角矩形 613"/>
              <p:cNvSpPr/>
              <p:nvPr/>
            </p:nvSpPr>
            <p:spPr>
              <a:xfrm>
                <a:off x="10090891" y="1904022"/>
                <a:ext cx="829646" cy="151835"/>
              </a:xfrm>
              <a:prstGeom prst="round2SameRect">
                <a:avLst/>
              </a:prstGeom>
              <a:noFill/>
              <a:ln w="19050">
                <a:solidFill>
                  <a:schemeClr val="tx1">
                    <a:lumMod val="50000"/>
                    <a:lumOff val="50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5" name="同侧圆角矩形 614"/>
              <p:cNvSpPr/>
              <p:nvPr/>
            </p:nvSpPr>
            <p:spPr>
              <a:xfrm>
                <a:off x="10090891" y="1484692"/>
                <a:ext cx="829646" cy="116928"/>
              </a:xfrm>
              <a:prstGeom prst="round2SameRect">
                <a:avLst/>
              </a:prstGeom>
              <a:noFill/>
              <a:ln w="19050">
                <a:solidFill>
                  <a:schemeClr val="tx1">
                    <a:lumMod val="50000"/>
                    <a:lumOff val="50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6" name="椭圆 615"/>
              <p:cNvSpPr/>
              <p:nvPr/>
            </p:nvSpPr>
            <p:spPr>
              <a:xfrm>
                <a:off x="10435153" y="1685950"/>
                <a:ext cx="102817" cy="102817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50000"/>
                    <a:lumOff val="50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617" name="直接连接符 616"/>
              <p:cNvCxnSpPr/>
              <p:nvPr/>
            </p:nvCxnSpPr>
            <p:spPr>
              <a:xfrm>
                <a:off x="10465394" y="1716875"/>
                <a:ext cx="42336" cy="4401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8" name="直接连接符 617"/>
              <p:cNvCxnSpPr/>
              <p:nvPr/>
            </p:nvCxnSpPr>
            <p:spPr>
              <a:xfrm flipV="1">
                <a:off x="10465394" y="1716875"/>
                <a:ext cx="42336" cy="4401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9" name="直接箭头连接符 618"/>
              <p:cNvCxnSpPr/>
              <p:nvPr/>
            </p:nvCxnSpPr>
            <p:spPr>
              <a:xfrm flipV="1">
                <a:off x="10537970" y="1731904"/>
                <a:ext cx="553181" cy="5454"/>
              </a:xfrm>
              <a:prstGeom prst="straightConnector1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0" name="直接箭头连接符 619"/>
              <p:cNvCxnSpPr>
                <a:stCxn id="616" idx="0"/>
              </p:cNvCxnSpPr>
              <p:nvPr/>
            </p:nvCxnSpPr>
            <p:spPr>
              <a:xfrm flipH="1" flipV="1">
                <a:off x="10486561" y="1178087"/>
                <a:ext cx="1" cy="507864"/>
              </a:xfrm>
              <a:prstGeom prst="straightConnector1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1" name="矩形 620"/>
              <p:cNvSpPr/>
              <p:nvPr/>
            </p:nvSpPr>
            <p:spPr>
              <a:xfrm>
                <a:off x="9399597" y="1962486"/>
                <a:ext cx="691294" cy="56791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2" name="矩形 621"/>
              <p:cNvSpPr/>
              <p:nvPr/>
            </p:nvSpPr>
            <p:spPr>
              <a:xfrm>
                <a:off x="8957419" y="1685950"/>
                <a:ext cx="651170" cy="4851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3" name="圆角矩形 622"/>
              <p:cNvSpPr/>
              <p:nvPr/>
            </p:nvSpPr>
            <p:spPr>
              <a:xfrm>
                <a:off x="10012060" y="1945008"/>
                <a:ext cx="38707" cy="86687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624" name="直接连接符 623"/>
            <p:cNvCxnSpPr/>
            <p:nvPr/>
          </p:nvCxnSpPr>
          <p:spPr>
            <a:xfrm>
              <a:off x="2145754" y="2505894"/>
              <a:ext cx="0" cy="625488"/>
            </a:xfrm>
            <a:prstGeom prst="line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5" name="直接连接符 624"/>
            <p:cNvCxnSpPr/>
            <p:nvPr/>
          </p:nvCxnSpPr>
          <p:spPr>
            <a:xfrm>
              <a:off x="4180498" y="2505894"/>
              <a:ext cx="0" cy="625488"/>
            </a:xfrm>
            <a:prstGeom prst="line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6" name="直接连接符 625"/>
            <p:cNvCxnSpPr/>
            <p:nvPr/>
          </p:nvCxnSpPr>
          <p:spPr>
            <a:xfrm>
              <a:off x="6221420" y="2505894"/>
              <a:ext cx="0" cy="625488"/>
            </a:xfrm>
            <a:prstGeom prst="line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7" name="直接连接符 626"/>
            <p:cNvCxnSpPr/>
            <p:nvPr/>
          </p:nvCxnSpPr>
          <p:spPr>
            <a:xfrm>
              <a:off x="8286466" y="2505894"/>
              <a:ext cx="0" cy="625488"/>
            </a:xfrm>
            <a:prstGeom prst="line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8" name="直接连接符 627"/>
            <p:cNvCxnSpPr/>
            <p:nvPr/>
          </p:nvCxnSpPr>
          <p:spPr>
            <a:xfrm>
              <a:off x="10298146" y="2505894"/>
              <a:ext cx="0" cy="625488"/>
            </a:xfrm>
            <a:prstGeom prst="line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9" name="流程图: 汇总连接 628"/>
            <p:cNvSpPr/>
            <p:nvPr/>
          </p:nvSpPr>
          <p:spPr>
            <a:xfrm>
              <a:off x="2001104" y="3280058"/>
              <a:ext cx="198917" cy="198917"/>
            </a:xfrm>
            <a:prstGeom prst="flowChartSummingJunction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0" name="流程图: 汇总连接 629"/>
            <p:cNvSpPr/>
            <p:nvPr/>
          </p:nvSpPr>
          <p:spPr>
            <a:xfrm>
              <a:off x="2513867" y="3280058"/>
              <a:ext cx="198917" cy="198917"/>
            </a:xfrm>
            <a:prstGeom prst="flowChartSummingJunction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1" name="流程图: 汇总连接 630"/>
            <p:cNvSpPr/>
            <p:nvPr/>
          </p:nvSpPr>
          <p:spPr>
            <a:xfrm>
              <a:off x="3026630" y="3280058"/>
              <a:ext cx="198917" cy="198917"/>
            </a:xfrm>
            <a:prstGeom prst="flowChartSummingJunction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2" name="流程图: 汇总连接 631"/>
            <p:cNvSpPr/>
            <p:nvPr/>
          </p:nvSpPr>
          <p:spPr>
            <a:xfrm>
              <a:off x="3539393" y="3280058"/>
              <a:ext cx="198917" cy="198917"/>
            </a:xfrm>
            <a:prstGeom prst="flowChartSummingJunction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3" name="流程图: 汇总连接 632"/>
            <p:cNvSpPr/>
            <p:nvPr/>
          </p:nvSpPr>
          <p:spPr>
            <a:xfrm>
              <a:off x="4052156" y="3280058"/>
              <a:ext cx="198917" cy="198917"/>
            </a:xfrm>
            <a:prstGeom prst="flowChartSummingJunction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4" name="流程图: 汇总连接 633"/>
            <p:cNvSpPr/>
            <p:nvPr/>
          </p:nvSpPr>
          <p:spPr>
            <a:xfrm>
              <a:off x="5590445" y="3280058"/>
              <a:ext cx="198917" cy="198917"/>
            </a:xfrm>
            <a:prstGeom prst="flowChartSummingJunction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5" name="流程图: 汇总连接 634"/>
            <p:cNvSpPr/>
            <p:nvPr/>
          </p:nvSpPr>
          <p:spPr>
            <a:xfrm>
              <a:off x="10205312" y="3280058"/>
              <a:ext cx="198917" cy="198917"/>
            </a:xfrm>
            <a:prstGeom prst="flowChartSummingJunction">
              <a:avLst/>
            </a:prstGeom>
            <a:solidFill>
              <a:schemeClr val="bg1">
                <a:alpha val="50000"/>
              </a:schemeClr>
            </a:solidFill>
            <a:ln w="19050">
              <a:solidFill>
                <a:srgbClr val="C00000">
                  <a:alpha val="6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6" name="流程图: 汇总连接 635"/>
            <p:cNvSpPr/>
            <p:nvPr/>
          </p:nvSpPr>
          <p:spPr>
            <a:xfrm>
              <a:off x="8667023" y="3280058"/>
              <a:ext cx="198917" cy="198917"/>
            </a:xfrm>
            <a:prstGeom prst="flowChartSummingJunction">
              <a:avLst/>
            </a:prstGeom>
            <a:solidFill>
              <a:schemeClr val="bg1">
                <a:alpha val="50000"/>
              </a:schemeClr>
            </a:solidFill>
            <a:ln w="19050">
              <a:solidFill>
                <a:srgbClr val="C00000">
                  <a:alpha val="6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7" name="流程图: 汇总连接 636"/>
            <p:cNvSpPr/>
            <p:nvPr/>
          </p:nvSpPr>
          <p:spPr>
            <a:xfrm>
              <a:off x="9179786" y="3280058"/>
              <a:ext cx="198917" cy="198917"/>
            </a:xfrm>
            <a:prstGeom prst="flowChartSummingJunction">
              <a:avLst/>
            </a:prstGeom>
            <a:solidFill>
              <a:schemeClr val="bg1">
                <a:alpha val="50000"/>
              </a:schemeClr>
            </a:solidFill>
            <a:ln w="19050">
              <a:solidFill>
                <a:srgbClr val="C00000">
                  <a:alpha val="6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8" name="流程图: 汇总连接 637"/>
            <p:cNvSpPr/>
            <p:nvPr/>
          </p:nvSpPr>
          <p:spPr>
            <a:xfrm>
              <a:off x="9692549" y="3280058"/>
              <a:ext cx="198917" cy="198917"/>
            </a:xfrm>
            <a:prstGeom prst="flowChartSummingJunction">
              <a:avLst/>
            </a:prstGeom>
            <a:solidFill>
              <a:schemeClr val="bg1">
                <a:alpha val="50000"/>
              </a:schemeClr>
            </a:solidFill>
            <a:ln w="19050">
              <a:solidFill>
                <a:srgbClr val="C00000">
                  <a:alpha val="6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9" name="流程图: 汇总连接 638"/>
            <p:cNvSpPr/>
            <p:nvPr/>
          </p:nvSpPr>
          <p:spPr>
            <a:xfrm>
              <a:off x="4564919" y="3280058"/>
              <a:ext cx="198917" cy="198917"/>
            </a:xfrm>
            <a:prstGeom prst="flowChartSummingJunction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0" name="流程图: 汇总连接 639"/>
            <p:cNvSpPr/>
            <p:nvPr/>
          </p:nvSpPr>
          <p:spPr>
            <a:xfrm>
              <a:off x="5077682" y="3280058"/>
              <a:ext cx="198917" cy="198917"/>
            </a:xfrm>
            <a:prstGeom prst="flowChartSummingJunction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1" name="流程图: 汇总连接 640"/>
            <p:cNvSpPr/>
            <p:nvPr/>
          </p:nvSpPr>
          <p:spPr>
            <a:xfrm>
              <a:off x="6103208" y="3280058"/>
              <a:ext cx="198917" cy="198917"/>
            </a:xfrm>
            <a:prstGeom prst="flowChartSummingJunction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2" name="流程图: 汇总连接 641"/>
            <p:cNvSpPr/>
            <p:nvPr/>
          </p:nvSpPr>
          <p:spPr>
            <a:xfrm>
              <a:off x="6615971" y="3280058"/>
              <a:ext cx="198917" cy="198917"/>
            </a:xfrm>
            <a:prstGeom prst="flowChartSummingJunction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3" name="流程图: 汇总连接 642"/>
            <p:cNvSpPr/>
            <p:nvPr/>
          </p:nvSpPr>
          <p:spPr>
            <a:xfrm>
              <a:off x="7128734" y="3280058"/>
              <a:ext cx="198917" cy="198917"/>
            </a:xfrm>
            <a:prstGeom prst="flowChartSummingJunction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4" name="流程图: 汇总连接 643"/>
            <p:cNvSpPr/>
            <p:nvPr/>
          </p:nvSpPr>
          <p:spPr>
            <a:xfrm>
              <a:off x="7641497" y="3280058"/>
              <a:ext cx="198917" cy="198917"/>
            </a:xfrm>
            <a:prstGeom prst="flowChartSummingJunction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5" name="流程图: 汇总连接 644"/>
            <p:cNvSpPr/>
            <p:nvPr/>
          </p:nvSpPr>
          <p:spPr>
            <a:xfrm>
              <a:off x="8154260" y="3280058"/>
              <a:ext cx="198917" cy="198917"/>
            </a:xfrm>
            <a:prstGeom prst="flowChartSummingJunction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6" name="文本框 645"/>
            <p:cNvSpPr txBox="1"/>
            <p:nvPr/>
          </p:nvSpPr>
          <p:spPr>
            <a:xfrm>
              <a:off x="122221" y="2015599"/>
              <a:ext cx="131331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/>
                <a:t>激光雷达</a:t>
              </a:r>
              <a:endParaRPr lang="zh-CN" altLang="en-US" sz="2000" dirty="0"/>
            </a:p>
          </p:txBody>
        </p:sp>
        <p:sp>
          <p:nvSpPr>
            <p:cNvPr id="647" name="文本框 646"/>
            <p:cNvSpPr txBox="1"/>
            <p:nvPr/>
          </p:nvSpPr>
          <p:spPr>
            <a:xfrm>
              <a:off x="326897" y="3179461"/>
              <a:ext cx="131331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/>
                <a:t>惯导</a:t>
              </a:r>
              <a:endParaRPr lang="zh-CN" altLang="en-US" sz="2000" dirty="0"/>
            </a:p>
          </p:txBody>
        </p:sp>
        <p:cxnSp>
          <p:nvCxnSpPr>
            <p:cNvPr id="648" name="直接箭头连接符 647"/>
            <p:cNvCxnSpPr/>
            <p:nvPr/>
          </p:nvCxnSpPr>
          <p:spPr>
            <a:xfrm>
              <a:off x="574389" y="4153172"/>
              <a:ext cx="1014910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9" name="文本框 648"/>
            <p:cNvSpPr txBox="1"/>
            <p:nvPr/>
          </p:nvSpPr>
          <p:spPr>
            <a:xfrm>
              <a:off x="9831924" y="4258301"/>
              <a:ext cx="131331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/>
                <a:t>时间</a:t>
              </a:r>
              <a:r>
                <a:rPr lang="zh-CN" alt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（</a:t>
              </a:r>
              <a:r>
                <a:rPr lang="en-US" altLang="zh-CN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zh-CN" alt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）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0" name="矩形 769"/>
            <p:cNvSpPr/>
            <p:nvPr/>
          </p:nvSpPr>
          <p:spPr>
            <a:xfrm>
              <a:off x="11488143" y="411922"/>
              <a:ext cx="393249" cy="28681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1" name="圆角矩形 770"/>
            <p:cNvSpPr/>
            <p:nvPr/>
          </p:nvSpPr>
          <p:spPr>
            <a:xfrm>
              <a:off x="1667135" y="-588328"/>
              <a:ext cx="9167182" cy="1833548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2" name="文本框 771"/>
            <p:cNvSpPr txBox="1"/>
            <p:nvPr/>
          </p:nvSpPr>
          <p:spPr>
            <a:xfrm>
              <a:off x="9102262" y="-508124"/>
              <a:ext cx="17376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/>
                <a:t>关键帧判断</a:t>
              </a:r>
              <a:endParaRPr lang="zh-CN" altLang="en-US" sz="2000" dirty="0"/>
            </a:p>
          </p:txBody>
        </p:sp>
        <p:sp>
          <p:nvSpPr>
            <p:cNvPr id="2" name="下弧形箭头 1"/>
            <p:cNvSpPr/>
            <p:nvPr/>
          </p:nvSpPr>
          <p:spPr>
            <a:xfrm rot="10800000">
              <a:off x="8485754" y="-158385"/>
              <a:ext cx="1539071" cy="373277"/>
            </a:xfrm>
            <a:prstGeom prst="curvedUpArrow">
              <a:avLst>
                <a:gd name="adj1" fmla="val 8112"/>
                <a:gd name="adj2" fmla="val 41353"/>
                <a:gd name="adj3" fmla="val 25000"/>
              </a:avLst>
            </a:prstGeom>
            <a:solidFill>
              <a:schemeClr val="accent5">
                <a:lumMod val="5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" name="右箭头 2"/>
            <p:cNvSpPr/>
            <p:nvPr/>
          </p:nvSpPr>
          <p:spPr>
            <a:xfrm>
              <a:off x="8619662" y="859378"/>
              <a:ext cx="479147" cy="222951"/>
            </a:xfrm>
            <a:prstGeom prst="rightArrow">
              <a:avLst/>
            </a:prstGeom>
            <a:solidFill>
              <a:schemeClr val="accent1">
                <a:lumMod val="75000"/>
              </a:schemeClr>
            </a:solidFill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4271" y="4879022"/>
            <a:ext cx="12951209" cy="5282939"/>
            <a:chOff x="14271" y="4879022"/>
            <a:chExt cx="12951209" cy="5282939"/>
          </a:xfrm>
        </p:grpSpPr>
        <p:sp>
          <p:nvSpPr>
            <p:cNvPr id="9" name="圆角矩形 8"/>
            <p:cNvSpPr/>
            <p:nvPr/>
          </p:nvSpPr>
          <p:spPr>
            <a:xfrm>
              <a:off x="1559185" y="4881218"/>
              <a:ext cx="9178666" cy="1833548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53" name="组合 652"/>
            <p:cNvGrpSpPr/>
            <p:nvPr/>
          </p:nvGrpSpPr>
          <p:grpSpPr>
            <a:xfrm>
              <a:off x="872547" y="7236734"/>
              <a:ext cx="1605862" cy="747358"/>
              <a:chOff x="8957419" y="1178087"/>
              <a:chExt cx="2133732" cy="993025"/>
            </a:xfrm>
          </p:grpSpPr>
          <p:sp>
            <p:nvSpPr>
              <p:cNvPr id="757" name="矩形 756"/>
              <p:cNvSpPr/>
              <p:nvPr/>
            </p:nvSpPr>
            <p:spPr>
              <a:xfrm>
                <a:off x="10110576" y="1601620"/>
                <a:ext cx="790275" cy="302402"/>
              </a:xfrm>
              <a:prstGeom prst="rect">
                <a:avLst/>
              </a:prstGeom>
              <a:noFill/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8" name="同侧圆角矩形 757"/>
              <p:cNvSpPr/>
              <p:nvPr/>
            </p:nvSpPr>
            <p:spPr>
              <a:xfrm>
                <a:off x="10090891" y="1904022"/>
                <a:ext cx="829646" cy="151835"/>
              </a:xfrm>
              <a:prstGeom prst="round2SameRect">
                <a:avLst/>
              </a:prstGeom>
              <a:noFill/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9" name="同侧圆角矩形 758"/>
              <p:cNvSpPr/>
              <p:nvPr/>
            </p:nvSpPr>
            <p:spPr>
              <a:xfrm>
                <a:off x="10090891" y="1484692"/>
                <a:ext cx="829646" cy="116928"/>
              </a:xfrm>
              <a:prstGeom prst="round2SameRect">
                <a:avLst/>
              </a:prstGeom>
              <a:noFill/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0" name="椭圆 759"/>
              <p:cNvSpPr/>
              <p:nvPr/>
            </p:nvSpPr>
            <p:spPr>
              <a:xfrm>
                <a:off x="10435153" y="1685950"/>
                <a:ext cx="102817" cy="102817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61" name="直接连接符 760"/>
              <p:cNvCxnSpPr/>
              <p:nvPr/>
            </p:nvCxnSpPr>
            <p:spPr>
              <a:xfrm>
                <a:off x="10465394" y="1716875"/>
                <a:ext cx="42336" cy="4401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2" name="直接连接符 761"/>
              <p:cNvCxnSpPr/>
              <p:nvPr/>
            </p:nvCxnSpPr>
            <p:spPr>
              <a:xfrm flipV="1">
                <a:off x="10465394" y="1716875"/>
                <a:ext cx="42336" cy="4401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3" name="直接箭头连接符 762"/>
              <p:cNvCxnSpPr/>
              <p:nvPr/>
            </p:nvCxnSpPr>
            <p:spPr>
              <a:xfrm flipV="1">
                <a:off x="10537970" y="1731904"/>
                <a:ext cx="553181" cy="5454"/>
              </a:xfrm>
              <a:prstGeom prst="straightConnector1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4" name="直接箭头连接符 763"/>
              <p:cNvCxnSpPr>
                <a:stCxn id="760" idx="0"/>
              </p:cNvCxnSpPr>
              <p:nvPr/>
            </p:nvCxnSpPr>
            <p:spPr>
              <a:xfrm flipH="1" flipV="1">
                <a:off x="10486561" y="1178087"/>
                <a:ext cx="1" cy="507864"/>
              </a:xfrm>
              <a:prstGeom prst="straightConnector1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5" name="矩形 764"/>
              <p:cNvSpPr/>
              <p:nvPr/>
            </p:nvSpPr>
            <p:spPr>
              <a:xfrm>
                <a:off x="9399597" y="1962486"/>
                <a:ext cx="691294" cy="56791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6" name="矩形 765"/>
              <p:cNvSpPr/>
              <p:nvPr/>
            </p:nvSpPr>
            <p:spPr>
              <a:xfrm>
                <a:off x="8957419" y="1685950"/>
                <a:ext cx="651170" cy="4851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7" name="圆角矩形 766"/>
              <p:cNvSpPr/>
              <p:nvPr/>
            </p:nvSpPr>
            <p:spPr>
              <a:xfrm>
                <a:off x="10012060" y="1945008"/>
                <a:ext cx="38707" cy="86687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54" name="组合 653"/>
            <p:cNvGrpSpPr/>
            <p:nvPr/>
          </p:nvGrpSpPr>
          <p:grpSpPr>
            <a:xfrm rot="21272942">
              <a:off x="2897200" y="7188120"/>
              <a:ext cx="1605862" cy="747358"/>
              <a:chOff x="8957419" y="1178087"/>
              <a:chExt cx="2133732" cy="993025"/>
            </a:xfrm>
          </p:grpSpPr>
          <p:sp>
            <p:nvSpPr>
              <p:cNvPr id="746" name="矩形 745"/>
              <p:cNvSpPr/>
              <p:nvPr/>
            </p:nvSpPr>
            <p:spPr>
              <a:xfrm>
                <a:off x="10110576" y="1601620"/>
                <a:ext cx="790275" cy="302402"/>
              </a:xfrm>
              <a:prstGeom prst="rect">
                <a:avLst/>
              </a:prstGeom>
              <a:noFill/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7" name="同侧圆角矩形 746"/>
              <p:cNvSpPr/>
              <p:nvPr/>
            </p:nvSpPr>
            <p:spPr>
              <a:xfrm>
                <a:off x="10090891" y="1904022"/>
                <a:ext cx="829646" cy="151835"/>
              </a:xfrm>
              <a:prstGeom prst="round2SameRect">
                <a:avLst/>
              </a:prstGeom>
              <a:noFill/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8" name="同侧圆角矩形 747"/>
              <p:cNvSpPr/>
              <p:nvPr/>
            </p:nvSpPr>
            <p:spPr>
              <a:xfrm>
                <a:off x="10090891" y="1484692"/>
                <a:ext cx="829646" cy="116928"/>
              </a:xfrm>
              <a:prstGeom prst="round2SameRect">
                <a:avLst/>
              </a:prstGeom>
              <a:noFill/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9" name="椭圆 748"/>
              <p:cNvSpPr/>
              <p:nvPr/>
            </p:nvSpPr>
            <p:spPr>
              <a:xfrm>
                <a:off x="10435153" y="1685950"/>
                <a:ext cx="102817" cy="102817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50" name="直接连接符 749"/>
              <p:cNvCxnSpPr/>
              <p:nvPr/>
            </p:nvCxnSpPr>
            <p:spPr>
              <a:xfrm>
                <a:off x="10465394" y="1716875"/>
                <a:ext cx="42336" cy="4401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1" name="直接连接符 750"/>
              <p:cNvCxnSpPr/>
              <p:nvPr/>
            </p:nvCxnSpPr>
            <p:spPr>
              <a:xfrm flipV="1">
                <a:off x="10465394" y="1716875"/>
                <a:ext cx="42336" cy="4401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2" name="直接箭头连接符 751"/>
              <p:cNvCxnSpPr/>
              <p:nvPr/>
            </p:nvCxnSpPr>
            <p:spPr>
              <a:xfrm flipV="1">
                <a:off x="10537970" y="1731904"/>
                <a:ext cx="553181" cy="5454"/>
              </a:xfrm>
              <a:prstGeom prst="straightConnector1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3" name="直接箭头连接符 752"/>
              <p:cNvCxnSpPr>
                <a:stCxn id="749" idx="0"/>
              </p:cNvCxnSpPr>
              <p:nvPr/>
            </p:nvCxnSpPr>
            <p:spPr>
              <a:xfrm flipH="1" flipV="1">
                <a:off x="10486561" y="1178087"/>
                <a:ext cx="1" cy="507864"/>
              </a:xfrm>
              <a:prstGeom prst="straightConnector1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4" name="矩形 753"/>
              <p:cNvSpPr/>
              <p:nvPr/>
            </p:nvSpPr>
            <p:spPr>
              <a:xfrm>
                <a:off x="9399597" y="1962486"/>
                <a:ext cx="691294" cy="56791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5" name="矩形 754"/>
              <p:cNvSpPr/>
              <p:nvPr/>
            </p:nvSpPr>
            <p:spPr>
              <a:xfrm>
                <a:off x="8957419" y="1685950"/>
                <a:ext cx="651170" cy="4851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6" name="圆角矩形 755"/>
              <p:cNvSpPr/>
              <p:nvPr/>
            </p:nvSpPr>
            <p:spPr>
              <a:xfrm>
                <a:off x="10012060" y="1945008"/>
                <a:ext cx="38707" cy="86687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55" name="组合 654"/>
            <p:cNvGrpSpPr/>
            <p:nvPr/>
          </p:nvGrpSpPr>
          <p:grpSpPr>
            <a:xfrm rot="638779">
              <a:off x="4979003" y="7155042"/>
              <a:ext cx="1605862" cy="747358"/>
              <a:chOff x="8957419" y="1178087"/>
              <a:chExt cx="2133732" cy="993025"/>
            </a:xfrm>
          </p:grpSpPr>
          <p:sp>
            <p:nvSpPr>
              <p:cNvPr id="735" name="矩形 734"/>
              <p:cNvSpPr/>
              <p:nvPr/>
            </p:nvSpPr>
            <p:spPr>
              <a:xfrm>
                <a:off x="10110576" y="1601620"/>
                <a:ext cx="790275" cy="302402"/>
              </a:xfrm>
              <a:prstGeom prst="rect">
                <a:avLst/>
              </a:prstGeom>
              <a:noFill/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6" name="同侧圆角矩形 735"/>
              <p:cNvSpPr/>
              <p:nvPr/>
            </p:nvSpPr>
            <p:spPr>
              <a:xfrm>
                <a:off x="10090891" y="1904022"/>
                <a:ext cx="829646" cy="151835"/>
              </a:xfrm>
              <a:prstGeom prst="round2SameRect">
                <a:avLst/>
              </a:prstGeom>
              <a:noFill/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7" name="同侧圆角矩形 736"/>
              <p:cNvSpPr/>
              <p:nvPr/>
            </p:nvSpPr>
            <p:spPr>
              <a:xfrm>
                <a:off x="10090891" y="1484692"/>
                <a:ext cx="829646" cy="116928"/>
              </a:xfrm>
              <a:prstGeom prst="round2SameRect">
                <a:avLst/>
              </a:prstGeom>
              <a:noFill/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8" name="椭圆 737"/>
              <p:cNvSpPr/>
              <p:nvPr/>
            </p:nvSpPr>
            <p:spPr>
              <a:xfrm>
                <a:off x="10435153" y="1685950"/>
                <a:ext cx="102817" cy="102817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39" name="直接连接符 738"/>
              <p:cNvCxnSpPr/>
              <p:nvPr/>
            </p:nvCxnSpPr>
            <p:spPr>
              <a:xfrm>
                <a:off x="10465394" y="1716875"/>
                <a:ext cx="42336" cy="4401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0" name="直接连接符 739"/>
              <p:cNvCxnSpPr/>
              <p:nvPr/>
            </p:nvCxnSpPr>
            <p:spPr>
              <a:xfrm flipV="1">
                <a:off x="10465394" y="1716875"/>
                <a:ext cx="42336" cy="4401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1" name="直接箭头连接符 740"/>
              <p:cNvCxnSpPr/>
              <p:nvPr/>
            </p:nvCxnSpPr>
            <p:spPr>
              <a:xfrm flipV="1">
                <a:off x="10537970" y="1731904"/>
                <a:ext cx="553181" cy="5454"/>
              </a:xfrm>
              <a:prstGeom prst="straightConnector1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2" name="直接箭头连接符 741"/>
              <p:cNvCxnSpPr>
                <a:stCxn id="738" idx="0"/>
              </p:cNvCxnSpPr>
              <p:nvPr/>
            </p:nvCxnSpPr>
            <p:spPr>
              <a:xfrm flipH="1" flipV="1">
                <a:off x="10486561" y="1178087"/>
                <a:ext cx="1" cy="507864"/>
              </a:xfrm>
              <a:prstGeom prst="straightConnector1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3" name="矩形 742"/>
              <p:cNvSpPr/>
              <p:nvPr/>
            </p:nvSpPr>
            <p:spPr>
              <a:xfrm>
                <a:off x="9399597" y="1962486"/>
                <a:ext cx="691294" cy="56791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4" name="矩形 743"/>
              <p:cNvSpPr/>
              <p:nvPr/>
            </p:nvSpPr>
            <p:spPr>
              <a:xfrm>
                <a:off x="8957419" y="1685950"/>
                <a:ext cx="651170" cy="4851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5" name="圆角矩形 744"/>
              <p:cNvSpPr/>
              <p:nvPr/>
            </p:nvSpPr>
            <p:spPr>
              <a:xfrm>
                <a:off x="10012060" y="1945008"/>
                <a:ext cx="38707" cy="86687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56" name="组合 655"/>
            <p:cNvGrpSpPr/>
            <p:nvPr/>
          </p:nvGrpSpPr>
          <p:grpSpPr>
            <a:xfrm rot="21168784">
              <a:off x="7003656" y="7308551"/>
              <a:ext cx="1605862" cy="747358"/>
              <a:chOff x="8957419" y="1178087"/>
              <a:chExt cx="2133732" cy="993025"/>
            </a:xfrm>
          </p:grpSpPr>
          <p:sp>
            <p:nvSpPr>
              <p:cNvPr id="724" name="矩形 723"/>
              <p:cNvSpPr/>
              <p:nvPr/>
            </p:nvSpPr>
            <p:spPr>
              <a:xfrm>
                <a:off x="10110576" y="1601620"/>
                <a:ext cx="790275" cy="302402"/>
              </a:xfrm>
              <a:prstGeom prst="rect">
                <a:avLst/>
              </a:prstGeom>
              <a:noFill/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5" name="同侧圆角矩形 724"/>
              <p:cNvSpPr/>
              <p:nvPr/>
            </p:nvSpPr>
            <p:spPr>
              <a:xfrm>
                <a:off x="10090891" y="1904022"/>
                <a:ext cx="829646" cy="151835"/>
              </a:xfrm>
              <a:prstGeom prst="round2SameRect">
                <a:avLst/>
              </a:prstGeom>
              <a:noFill/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6" name="同侧圆角矩形 725"/>
              <p:cNvSpPr/>
              <p:nvPr/>
            </p:nvSpPr>
            <p:spPr>
              <a:xfrm>
                <a:off x="10090891" y="1484692"/>
                <a:ext cx="829646" cy="116928"/>
              </a:xfrm>
              <a:prstGeom prst="round2SameRect">
                <a:avLst/>
              </a:prstGeom>
              <a:noFill/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7" name="椭圆 726"/>
              <p:cNvSpPr/>
              <p:nvPr/>
            </p:nvSpPr>
            <p:spPr>
              <a:xfrm>
                <a:off x="10435153" y="1685950"/>
                <a:ext cx="102817" cy="102817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28" name="直接连接符 727"/>
              <p:cNvCxnSpPr/>
              <p:nvPr/>
            </p:nvCxnSpPr>
            <p:spPr>
              <a:xfrm>
                <a:off x="10465394" y="1716875"/>
                <a:ext cx="42336" cy="4401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9" name="直接连接符 728"/>
              <p:cNvCxnSpPr/>
              <p:nvPr/>
            </p:nvCxnSpPr>
            <p:spPr>
              <a:xfrm flipV="1">
                <a:off x="10465394" y="1716875"/>
                <a:ext cx="42336" cy="4401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0" name="直接箭头连接符 729"/>
              <p:cNvCxnSpPr/>
              <p:nvPr/>
            </p:nvCxnSpPr>
            <p:spPr>
              <a:xfrm flipV="1">
                <a:off x="10537970" y="1731904"/>
                <a:ext cx="553181" cy="5454"/>
              </a:xfrm>
              <a:prstGeom prst="straightConnector1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1" name="直接箭头连接符 730"/>
              <p:cNvCxnSpPr>
                <a:stCxn id="727" idx="0"/>
              </p:cNvCxnSpPr>
              <p:nvPr/>
            </p:nvCxnSpPr>
            <p:spPr>
              <a:xfrm flipH="1" flipV="1">
                <a:off x="10486561" y="1178087"/>
                <a:ext cx="1" cy="507864"/>
              </a:xfrm>
              <a:prstGeom prst="straightConnector1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2" name="矩形 731"/>
              <p:cNvSpPr/>
              <p:nvPr/>
            </p:nvSpPr>
            <p:spPr>
              <a:xfrm>
                <a:off x="9399597" y="1962486"/>
                <a:ext cx="691294" cy="56791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3" name="矩形 732"/>
              <p:cNvSpPr/>
              <p:nvPr/>
            </p:nvSpPr>
            <p:spPr>
              <a:xfrm>
                <a:off x="8957419" y="1685950"/>
                <a:ext cx="651170" cy="4851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4" name="圆角矩形 733"/>
              <p:cNvSpPr/>
              <p:nvPr/>
            </p:nvSpPr>
            <p:spPr>
              <a:xfrm>
                <a:off x="10012060" y="1945008"/>
                <a:ext cx="38707" cy="86687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57" name="椭圆 656"/>
            <p:cNvSpPr/>
            <p:nvPr/>
          </p:nvSpPr>
          <p:spPr>
            <a:xfrm>
              <a:off x="1793621" y="5598001"/>
              <a:ext cx="546100" cy="5461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8" name="椭圆 657"/>
            <p:cNvSpPr/>
            <p:nvPr/>
          </p:nvSpPr>
          <p:spPr>
            <a:xfrm>
              <a:off x="3820889" y="5598001"/>
              <a:ext cx="546100" cy="5461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9" name="椭圆 658"/>
            <p:cNvSpPr/>
            <p:nvPr/>
          </p:nvSpPr>
          <p:spPr>
            <a:xfrm>
              <a:off x="5848157" y="5598001"/>
              <a:ext cx="546100" cy="5461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660" name="对象 65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67105212"/>
                </p:ext>
              </p:extLst>
            </p:nvPr>
          </p:nvGraphicFramePr>
          <p:xfrm>
            <a:off x="1947608" y="5694044"/>
            <a:ext cx="238125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87" name="Equation" r:id="rId13" imgW="152280" imgH="228600" progId="Equation.DSMT4">
                    <p:embed/>
                  </p:oleObj>
                </mc:Choice>
                <mc:Fallback>
                  <p:oleObj name="Equation" r:id="rId13" imgW="1522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947608" y="5694044"/>
                          <a:ext cx="238125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1" name="对象 66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31756716"/>
                </p:ext>
              </p:extLst>
            </p:nvPr>
          </p:nvGraphicFramePr>
          <p:xfrm>
            <a:off x="3965321" y="5693251"/>
            <a:ext cx="258763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88" name="Equation" r:id="rId14" imgW="164880" imgH="228600" progId="Equation.DSMT4">
                    <p:embed/>
                  </p:oleObj>
                </mc:Choice>
                <mc:Fallback>
                  <p:oleObj name="Equation" r:id="rId14" imgW="1648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965321" y="5693251"/>
                          <a:ext cx="258763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2" name="对象 66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43354719"/>
                </p:ext>
              </p:extLst>
            </p:nvPr>
          </p:nvGraphicFramePr>
          <p:xfrm>
            <a:off x="5992559" y="5693251"/>
            <a:ext cx="257175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89" name="Equation" r:id="rId15" imgW="164880" imgH="228600" progId="Equation.DSMT4">
                    <p:embed/>
                  </p:oleObj>
                </mc:Choice>
                <mc:Fallback>
                  <p:oleObj name="Equation" r:id="rId15" imgW="1648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5992559" y="5693251"/>
                          <a:ext cx="257175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63" name="椭圆 662"/>
            <p:cNvSpPr/>
            <p:nvPr/>
          </p:nvSpPr>
          <p:spPr>
            <a:xfrm>
              <a:off x="418036" y="5822644"/>
              <a:ext cx="96807" cy="9680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64" name="直接连接符 663"/>
            <p:cNvCxnSpPr>
              <a:stCxn id="663" idx="6"/>
              <a:endCxn id="657" idx="2"/>
            </p:cNvCxnSpPr>
            <p:nvPr/>
          </p:nvCxnSpPr>
          <p:spPr>
            <a:xfrm>
              <a:off x="514843" y="5871048"/>
              <a:ext cx="1278778" cy="3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5" name="直接连接符 664"/>
            <p:cNvCxnSpPr>
              <a:stCxn id="657" idx="6"/>
              <a:endCxn id="658" idx="2"/>
            </p:cNvCxnSpPr>
            <p:nvPr/>
          </p:nvCxnSpPr>
          <p:spPr>
            <a:xfrm>
              <a:off x="2339721" y="5871051"/>
              <a:ext cx="1481168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6" name="直接连接符 665"/>
            <p:cNvCxnSpPr>
              <a:stCxn id="658" idx="6"/>
              <a:endCxn id="659" idx="2"/>
            </p:cNvCxnSpPr>
            <p:nvPr/>
          </p:nvCxnSpPr>
          <p:spPr>
            <a:xfrm>
              <a:off x="4366989" y="5871051"/>
              <a:ext cx="1481168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7" name="椭圆 666"/>
            <p:cNvSpPr/>
            <p:nvPr/>
          </p:nvSpPr>
          <p:spPr>
            <a:xfrm>
              <a:off x="3031901" y="5822644"/>
              <a:ext cx="96807" cy="9680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8" name="椭圆 667"/>
            <p:cNvSpPr/>
            <p:nvPr/>
          </p:nvSpPr>
          <p:spPr>
            <a:xfrm>
              <a:off x="5059169" y="5822644"/>
              <a:ext cx="96807" cy="9680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69" name="直接连接符 668"/>
            <p:cNvCxnSpPr/>
            <p:nvPr/>
          </p:nvCxnSpPr>
          <p:spPr>
            <a:xfrm>
              <a:off x="6404147" y="5868357"/>
              <a:ext cx="1481168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0" name="椭圆 669"/>
            <p:cNvSpPr/>
            <p:nvPr/>
          </p:nvSpPr>
          <p:spPr>
            <a:xfrm>
              <a:off x="7096327" y="5819950"/>
              <a:ext cx="96807" cy="9680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1" name="椭圆 670"/>
            <p:cNvSpPr/>
            <p:nvPr/>
          </p:nvSpPr>
          <p:spPr>
            <a:xfrm>
              <a:off x="7895204" y="5601402"/>
              <a:ext cx="546100" cy="5461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672" name="对象 67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51982585"/>
                </p:ext>
              </p:extLst>
            </p:nvPr>
          </p:nvGraphicFramePr>
          <p:xfrm>
            <a:off x="8039606" y="5696652"/>
            <a:ext cx="257175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90" name="Equation" r:id="rId16" imgW="164880" imgH="228600" progId="Equation.DSMT4">
                    <p:embed/>
                  </p:oleObj>
                </mc:Choice>
                <mc:Fallback>
                  <p:oleObj name="Equation" r:id="rId16" imgW="1648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8039606" y="5696652"/>
                          <a:ext cx="257175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673" name="直接连接符 672"/>
            <p:cNvCxnSpPr/>
            <p:nvPr/>
          </p:nvCxnSpPr>
          <p:spPr>
            <a:xfrm>
              <a:off x="8448821" y="5868357"/>
              <a:ext cx="1481168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4" name="椭圆 673"/>
            <p:cNvSpPr/>
            <p:nvPr/>
          </p:nvSpPr>
          <p:spPr>
            <a:xfrm>
              <a:off x="9141001" y="5819950"/>
              <a:ext cx="96807" cy="9680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5" name="椭圆 674"/>
            <p:cNvSpPr/>
            <p:nvPr/>
          </p:nvSpPr>
          <p:spPr>
            <a:xfrm>
              <a:off x="9922472" y="5607016"/>
              <a:ext cx="546100" cy="5461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676" name="对象 67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62208948"/>
                </p:ext>
              </p:extLst>
            </p:nvPr>
          </p:nvGraphicFramePr>
          <p:xfrm>
            <a:off x="10066874" y="5702266"/>
            <a:ext cx="257175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91" name="Equation" r:id="rId17" imgW="164880" imgH="228600" progId="Equation.DSMT4">
                    <p:embed/>
                  </p:oleObj>
                </mc:Choice>
                <mc:Fallback>
                  <p:oleObj name="Equation" r:id="rId17" imgW="1648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10066874" y="5702266"/>
                          <a:ext cx="257175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77" name="任意多边形 676"/>
            <p:cNvSpPr/>
            <p:nvPr/>
          </p:nvSpPr>
          <p:spPr>
            <a:xfrm>
              <a:off x="4104952" y="7444586"/>
              <a:ext cx="2000250" cy="149639"/>
            </a:xfrm>
            <a:custGeom>
              <a:avLst/>
              <a:gdLst>
                <a:gd name="connsiteX0" fmla="*/ 0 w 2000250"/>
                <a:gd name="connsiteY0" fmla="*/ 200240 h 233578"/>
                <a:gd name="connsiteX1" fmla="*/ 919163 w 2000250"/>
                <a:gd name="connsiteY1" fmla="*/ 215 h 233578"/>
                <a:gd name="connsiteX2" fmla="*/ 2000250 w 2000250"/>
                <a:gd name="connsiteY2" fmla="*/ 233578 h 233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00250" h="233578">
                  <a:moveTo>
                    <a:pt x="0" y="200240"/>
                  </a:moveTo>
                  <a:cubicBezTo>
                    <a:pt x="292894" y="97449"/>
                    <a:pt x="585788" y="-5341"/>
                    <a:pt x="919163" y="215"/>
                  </a:cubicBezTo>
                  <a:cubicBezTo>
                    <a:pt x="1252538" y="5771"/>
                    <a:pt x="1683544" y="145472"/>
                    <a:pt x="2000250" y="233578"/>
                  </a:cubicBezTo>
                </a:path>
              </a:pathLst>
            </a:custGeom>
            <a:ln w="28575">
              <a:solidFill>
                <a:schemeClr val="accent5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8" name="任意多边形 677"/>
            <p:cNvSpPr/>
            <p:nvPr/>
          </p:nvSpPr>
          <p:spPr>
            <a:xfrm>
              <a:off x="6173211" y="7643375"/>
              <a:ext cx="1933575" cy="139703"/>
            </a:xfrm>
            <a:custGeom>
              <a:avLst/>
              <a:gdLst>
                <a:gd name="connsiteX0" fmla="*/ 0 w 1933575"/>
                <a:gd name="connsiteY0" fmla="*/ 0 h 272030"/>
                <a:gd name="connsiteX1" fmla="*/ 823912 w 1933575"/>
                <a:gd name="connsiteY1" fmla="*/ 271462 h 272030"/>
                <a:gd name="connsiteX2" fmla="*/ 1933575 w 1933575"/>
                <a:gd name="connsiteY2" fmla="*/ 71437 h 272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33575" h="272030">
                  <a:moveTo>
                    <a:pt x="0" y="0"/>
                  </a:moveTo>
                  <a:cubicBezTo>
                    <a:pt x="250825" y="129778"/>
                    <a:pt x="501650" y="259556"/>
                    <a:pt x="823912" y="271462"/>
                  </a:cubicBezTo>
                  <a:cubicBezTo>
                    <a:pt x="1146174" y="283368"/>
                    <a:pt x="1744663" y="104774"/>
                    <a:pt x="1933575" y="71437"/>
                  </a:cubicBezTo>
                </a:path>
              </a:pathLst>
            </a:custGeom>
            <a:ln w="28575">
              <a:solidFill>
                <a:schemeClr val="accent5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79" name="任意多边形 678"/>
            <p:cNvSpPr/>
            <p:nvPr/>
          </p:nvSpPr>
          <p:spPr>
            <a:xfrm>
              <a:off x="8217466" y="7580945"/>
              <a:ext cx="1901952" cy="91576"/>
            </a:xfrm>
            <a:custGeom>
              <a:avLst/>
              <a:gdLst>
                <a:gd name="connsiteX0" fmla="*/ 0 w 1901952"/>
                <a:gd name="connsiteY0" fmla="*/ 91576 h 91576"/>
                <a:gd name="connsiteX1" fmla="*/ 996696 w 1901952"/>
                <a:gd name="connsiteY1" fmla="*/ 136 h 91576"/>
                <a:gd name="connsiteX2" fmla="*/ 1901952 w 1901952"/>
                <a:gd name="connsiteY2" fmla="*/ 73288 h 91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1952" h="91576">
                  <a:moveTo>
                    <a:pt x="0" y="91576"/>
                  </a:moveTo>
                  <a:cubicBezTo>
                    <a:pt x="339852" y="47380"/>
                    <a:pt x="679704" y="3184"/>
                    <a:pt x="996696" y="136"/>
                  </a:cubicBezTo>
                  <a:cubicBezTo>
                    <a:pt x="1313688" y="-2912"/>
                    <a:pt x="1633728" y="45856"/>
                    <a:pt x="1901952" y="73288"/>
                  </a:cubicBezTo>
                </a:path>
              </a:pathLst>
            </a:custGeom>
            <a:ln w="28575">
              <a:solidFill>
                <a:schemeClr val="accent5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80" name="任意多边形 679"/>
            <p:cNvSpPr/>
            <p:nvPr/>
          </p:nvSpPr>
          <p:spPr>
            <a:xfrm rot="21432202">
              <a:off x="2076740" y="7611517"/>
              <a:ext cx="1936828" cy="113169"/>
            </a:xfrm>
            <a:custGeom>
              <a:avLst/>
              <a:gdLst>
                <a:gd name="connsiteX0" fmla="*/ 0 w 1965960"/>
                <a:gd name="connsiteY0" fmla="*/ 27432 h 237884"/>
                <a:gd name="connsiteX1" fmla="*/ 822960 w 1965960"/>
                <a:gd name="connsiteY1" fmla="*/ 237744 h 237884"/>
                <a:gd name="connsiteX2" fmla="*/ 1965960 w 1965960"/>
                <a:gd name="connsiteY2" fmla="*/ 0 h 237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65960" h="237884">
                  <a:moveTo>
                    <a:pt x="0" y="27432"/>
                  </a:moveTo>
                  <a:cubicBezTo>
                    <a:pt x="247650" y="134874"/>
                    <a:pt x="495300" y="242316"/>
                    <a:pt x="822960" y="237744"/>
                  </a:cubicBezTo>
                  <a:cubicBezTo>
                    <a:pt x="1150620" y="233172"/>
                    <a:pt x="1714500" y="88392"/>
                    <a:pt x="1965960" y="0"/>
                  </a:cubicBezTo>
                </a:path>
              </a:pathLst>
            </a:custGeom>
            <a:ln w="28575">
              <a:solidFill>
                <a:schemeClr val="accent5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cxnSp>
          <p:nvCxnSpPr>
            <p:cNvPr id="681" name="直接连接符 680"/>
            <p:cNvCxnSpPr/>
            <p:nvPr/>
          </p:nvCxnSpPr>
          <p:spPr>
            <a:xfrm flipH="1">
              <a:off x="2062081" y="6303755"/>
              <a:ext cx="4590" cy="867519"/>
            </a:xfrm>
            <a:prstGeom prst="line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2" name="直接连接符 681"/>
            <p:cNvCxnSpPr/>
            <p:nvPr/>
          </p:nvCxnSpPr>
          <p:spPr>
            <a:xfrm flipH="1">
              <a:off x="4068091" y="6289241"/>
              <a:ext cx="4590" cy="867519"/>
            </a:xfrm>
            <a:prstGeom prst="line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3" name="直接连接符 682"/>
            <p:cNvCxnSpPr/>
            <p:nvPr/>
          </p:nvCxnSpPr>
          <p:spPr>
            <a:xfrm flipH="1">
              <a:off x="6100612" y="6286350"/>
              <a:ext cx="4590" cy="867519"/>
            </a:xfrm>
            <a:prstGeom prst="line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4" name="直接连接符 683"/>
            <p:cNvCxnSpPr/>
            <p:nvPr/>
          </p:nvCxnSpPr>
          <p:spPr>
            <a:xfrm flipH="1">
              <a:off x="8156069" y="6286350"/>
              <a:ext cx="4590" cy="867519"/>
            </a:xfrm>
            <a:prstGeom prst="line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5" name="直接连接符 684"/>
            <p:cNvCxnSpPr/>
            <p:nvPr/>
          </p:nvCxnSpPr>
          <p:spPr>
            <a:xfrm flipH="1">
              <a:off x="10177257" y="6278730"/>
              <a:ext cx="4590" cy="867519"/>
            </a:xfrm>
            <a:prstGeom prst="line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86" name="组合 685"/>
            <p:cNvGrpSpPr/>
            <p:nvPr/>
          </p:nvGrpSpPr>
          <p:grpSpPr>
            <a:xfrm>
              <a:off x="9009678" y="7233038"/>
              <a:ext cx="1605862" cy="747358"/>
              <a:chOff x="8957419" y="1178087"/>
              <a:chExt cx="2133732" cy="993025"/>
            </a:xfrm>
          </p:grpSpPr>
          <p:sp>
            <p:nvSpPr>
              <p:cNvPr id="713" name="矩形 712"/>
              <p:cNvSpPr/>
              <p:nvPr/>
            </p:nvSpPr>
            <p:spPr>
              <a:xfrm>
                <a:off x="10110576" y="1601620"/>
                <a:ext cx="790275" cy="302402"/>
              </a:xfrm>
              <a:prstGeom prst="rect">
                <a:avLst/>
              </a:prstGeom>
              <a:noFill/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4" name="同侧圆角矩形 713"/>
              <p:cNvSpPr/>
              <p:nvPr/>
            </p:nvSpPr>
            <p:spPr>
              <a:xfrm>
                <a:off x="10090891" y="1904022"/>
                <a:ext cx="829646" cy="151835"/>
              </a:xfrm>
              <a:prstGeom prst="round2SameRect">
                <a:avLst/>
              </a:prstGeom>
              <a:noFill/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5" name="同侧圆角矩形 714"/>
              <p:cNvSpPr/>
              <p:nvPr/>
            </p:nvSpPr>
            <p:spPr>
              <a:xfrm>
                <a:off x="10090891" y="1484692"/>
                <a:ext cx="829646" cy="116928"/>
              </a:xfrm>
              <a:prstGeom prst="round2SameRect">
                <a:avLst/>
              </a:prstGeom>
              <a:noFill/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6" name="椭圆 715"/>
              <p:cNvSpPr/>
              <p:nvPr/>
            </p:nvSpPr>
            <p:spPr>
              <a:xfrm>
                <a:off x="10435153" y="1685950"/>
                <a:ext cx="102817" cy="102817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17" name="直接连接符 716"/>
              <p:cNvCxnSpPr/>
              <p:nvPr/>
            </p:nvCxnSpPr>
            <p:spPr>
              <a:xfrm>
                <a:off x="10465394" y="1716875"/>
                <a:ext cx="42336" cy="4401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8" name="直接连接符 717"/>
              <p:cNvCxnSpPr/>
              <p:nvPr/>
            </p:nvCxnSpPr>
            <p:spPr>
              <a:xfrm flipV="1">
                <a:off x="10465394" y="1716875"/>
                <a:ext cx="42336" cy="4401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9" name="直接箭头连接符 718"/>
              <p:cNvCxnSpPr/>
              <p:nvPr/>
            </p:nvCxnSpPr>
            <p:spPr>
              <a:xfrm flipV="1">
                <a:off x="10537970" y="1731904"/>
                <a:ext cx="553181" cy="5454"/>
              </a:xfrm>
              <a:prstGeom prst="straightConnector1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0" name="直接箭头连接符 719"/>
              <p:cNvCxnSpPr>
                <a:stCxn id="716" idx="0"/>
              </p:cNvCxnSpPr>
              <p:nvPr/>
            </p:nvCxnSpPr>
            <p:spPr>
              <a:xfrm flipH="1" flipV="1">
                <a:off x="10486561" y="1178087"/>
                <a:ext cx="1" cy="507864"/>
              </a:xfrm>
              <a:prstGeom prst="straightConnector1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1" name="矩形 720"/>
              <p:cNvSpPr/>
              <p:nvPr/>
            </p:nvSpPr>
            <p:spPr>
              <a:xfrm>
                <a:off x="9399597" y="1962486"/>
                <a:ext cx="691294" cy="56791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2" name="矩形 721"/>
              <p:cNvSpPr/>
              <p:nvPr/>
            </p:nvSpPr>
            <p:spPr>
              <a:xfrm>
                <a:off x="8957419" y="1685950"/>
                <a:ext cx="651170" cy="4851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3" name="圆角矩形 722"/>
              <p:cNvSpPr/>
              <p:nvPr/>
            </p:nvSpPr>
            <p:spPr>
              <a:xfrm>
                <a:off x="10012060" y="1945008"/>
                <a:ext cx="38707" cy="86687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687" name="直接连接符 686"/>
            <p:cNvCxnSpPr/>
            <p:nvPr/>
          </p:nvCxnSpPr>
          <p:spPr>
            <a:xfrm>
              <a:off x="2037804" y="7973244"/>
              <a:ext cx="0" cy="625488"/>
            </a:xfrm>
            <a:prstGeom prst="line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8" name="直接连接符 687"/>
            <p:cNvCxnSpPr/>
            <p:nvPr/>
          </p:nvCxnSpPr>
          <p:spPr>
            <a:xfrm>
              <a:off x="4072548" y="7973244"/>
              <a:ext cx="0" cy="625488"/>
            </a:xfrm>
            <a:prstGeom prst="line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9" name="直接连接符 688"/>
            <p:cNvCxnSpPr/>
            <p:nvPr/>
          </p:nvCxnSpPr>
          <p:spPr>
            <a:xfrm>
              <a:off x="6113470" y="7973244"/>
              <a:ext cx="0" cy="625488"/>
            </a:xfrm>
            <a:prstGeom prst="line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0" name="直接连接符 689"/>
            <p:cNvCxnSpPr/>
            <p:nvPr/>
          </p:nvCxnSpPr>
          <p:spPr>
            <a:xfrm>
              <a:off x="8178516" y="7973244"/>
              <a:ext cx="0" cy="625488"/>
            </a:xfrm>
            <a:prstGeom prst="line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1" name="直接连接符 690"/>
            <p:cNvCxnSpPr/>
            <p:nvPr/>
          </p:nvCxnSpPr>
          <p:spPr>
            <a:xfrm>
              <a:off x="10190196" y="7973244"/>
              <a:ext cx="0" cy="625488"/>
            </a:xfrm>
            <a:prstGeom prst="line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2" name="流程图: 汇总连接 691"/>
            <p:cNvSpPr/>
            <p:nvPr/>
          </p:nvSpPr>
          <p:spPr>
            <a:xfrm>
              <a:off x="1893154" y="8747408"/>
              <a:ext cx="198917" cy="198917"/>
            </a:xfrm>
            <a:prstGeom prst="flowChartSummingJunction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3" name="流程图: 汇总连接 692"/>
            <p:cNvSpPr/>
            <p:nvPr/>
          </p:nvSpPr>
          <p:spPr>
            <a:xfrm>
              <a:off x="2405917" y="8747408"/>
              <a:ext cx="198917" cy="198917"/>
            </a:xfrm>
            <a:prstGeom prst="flowChartSummingJunction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4" name="流程图: 汇总连接 693"/>
            <p:cNvSpPr/>
            <p:nvPr/>
          </p:nvSpPr>
          <p:spPr>
            <a:xfrm>
              <a:off x="2918680" y="8747408"/>
              <a:ext cx="198917" cy="198917"/>
            </a:xfrm>
            <a:prstGeom prst="flowChartSummingJunction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5" name="流程图: 汇总连接 694"/>
            <p:cNvSpPr/>
            <p:nvPr/>
          </p:nvSpPr>
          <p:spPr>
            <a:xfrm>
              <a:off x="3431443" y="8747408"/>
              <a:ext cx="198917" cy="198917"/>
            </a:xfrm>
            <a:prstGeom prst="flowChartSummingJunction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6" name="流程图: 汇总连接 695"/>
            <p:cNvSpPr/>
            <p:nvPr/>
          </p:nvSpPr>
          <p:spPr>
            <a:xfrm>
              <a:off x="3944206" y="8747408"/>
              <a:ext cx="198917" cy="198917"/>
            </a:xfrm>
            <a:prstGeom prst="flowChartSummingJunction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7" name="流程图: 汇总连接 696"/>
            <p:cNvSpPr/>
            <p:nvPr/>
          </p:nvSpPr>
          <p:spPr>
            <a:xfrm>
              <a:off x="5482495" y="8747408"/>
              <a:ext cx="198917" cy="198917"/>
            </a:xfrm>
            <a:prstGeom prst="flowChartSummingJunction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8" name="流程图: 汇总连接 697"/>
            <p:cNvSpPr/>
            <p:nvPr/>
          </p:nvSpPr>
          <p:spPr>
            <a:xfrm>
              <a:off x="10097362" y="8747408"/>
              <a:ext cx="198917" cy="198917"/>
            </a:xfrm>
            <a:prstGeom prst="flowChartSummingJunction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9" name="流程图: 汇总连接 698"/>
            <p:cNvSpPr/>
            <p:nvPr/>
          </p:nvSpPr>
          <p:spPr>
            <a:xfrm>
              <a:off x="8559073" y="8747408"/>
              <a:ext cx="198917" cy="198917"/>
            </a:xfrm>
            <a:prstGeom prst="flowChartSummingJunction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0" name="流程图: 汇总连接 699"/>
            <p:cNvSpPr/>
            <p:nvPr/>
          </p:nvSpPr>
          <p:spPr>
            <a:xfrm>
              <a:off x="9071836" y="8747408"/>
              <a:ext cx="198917" cy="198917"/>
            </a:xfrm>
            <a:prstGeom prst="flowChartSummingJunction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1" name="流程图: 汇总连接 700"/>
            <p:cNvSpPr/>
            <p:nvPr/>
          </p:nvSpPr>
          <p:spPr>
            <a:xfrm>
              <a:off x="9584599" y="8747408"/>
              <a:ext cx="198917" cy="198917"/>
            </a:xfrm>
            <a:prstGeom prst="flowChartSummingJunction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2" name="流程图: 汇总连接 701"/>
            <p:cNvSpPr/>
            <p:nvPr/>
          </p:nvSpPr>
          <p:spPr>
            <a:xfrm>
              <a:off x="4456969" y="8747408"/>
              <a:ext cx="198917" cy="198917"/>
            </a:xfrm>
            <a:prstGeom prst="flowChartSummingJunction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3" name="流程图: 汇总连接 702"/>
            <p:cNvSpPr/>
            <p:nvPr/>
          </p:nvSpPr>
          <p:spPr>
            <a:xfrm>
              <a:off x="4969732" y="8747408"/>
              <a:ext cx="198917" cy="198917"/>
            </a:xfrm>
            <a:prstGeom prst="flowChartSummingJunction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4" name="流程图: 汇总连接 703"/>
            <p:cNvSpPr/>
            <p:nvPr/>
          </p:nvSpPr>
          <p:spPr>
            <a:xfrm>
              <a:off x="5995258" y="8747408"/>
              <a:ext cx="198917" cy="198917"/>
            </a:xfrm>
            <a:prstGeom prst="flowChartSummingJunction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5" name="流程图: 汇总连接 704"/>
            <p:cNvSpPr/>
            <p:nvPr/>
          </p:nvSpPr>
          <p:spPr>
            <a:xfrm>
              <a:off x="6508021" y="8747408"/>
              <a:ext cx="198917" cy="198917"/>
            </a:xfrm>
            <a:prstGeom prst="flowChartSummingJunction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6" name="流程图: 汇总连接 705"/>
            <p:cNvSpPr/>
            <p:nvPr/>
          </p:nvSpPr>
          <p:spPr>
            <a:xfrm>
              <a:off x="7020784" y="8747408"/>
              <a:ext cx="198917" cy="198917"/>
            </a:xfrm>
            <a:prstGeom prst="flowChartSummingJunction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7" name="流程图: 汇总连接 706"/>
            <p:cNvSpPr/>
            <p:nvPr/>
          </p:nvSpPr>
          <p:spPr>
            <a:xfrm>
              <a:off x="7533547" y="8747408"/>
              <a:ext cx="198917" cy="198917"/>
            </a:xfrm>
            <a:prstGeom prst="flowChartSummingJunction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8" name="流程图: 汇总连接 707"/>
            <p:cNvSpPr/>
            <p:nvPr/>
          </p:nvSpPr>
          <p:spPr>
            <a:xfrm>
              <a:off x="8046310" y="8747408"/>
              <a:ext cx="198917" cy="198917"/>
            </a:xfrm>
            <a:prstGeom prst="flowChartSummingJunction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9" name="文本框 708"/>
            <p:cNvSpPr txBox="1"/>
            <p:nvPr/>
          </p:nvSpPr>
          <p:spPr>
            <a:xfrm>
              <a:off x="14271" y="7482949"/>
              <a:ext cx="131331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/>
                <a:t>激光雷达</a:t>
              </a:r>
              <a:endParaRPr lang="zh-CN" altLang="en-US" sz="2000" dirty="0"/>
            </a:p>
          </p:txBody>
        </p:sp>
        <p:sp>
          <p:nvSpPr>
            <p:cNvPr id="710" name="文本框 709"/>
            <p:cNvSpPr txBox="1"/>
            <p:nvPr/>
          </p:nvSpPr>
          <p:spPr>
            <a:xfrm>
              <a:off x="218947" y="8646811"/>
              <a:ext cx="131331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/>
                <a:t>惯导</a:t>
              </a:r>
              <a:endParaRPr lang="zh-CN" altLang="en-US" sz="2000" dirty="0"/>
            </a:p>
          </p:txBody>
        </p:sp>
        <p:cxnSp>
          <p:nvCxnSpPr>
            <p:cNvPr id="711" name="直接箭头连接符 710"/>
            <p:cNvCxnSpPr/>
            <p:nvPr/>
          </p:nvCxnSpPr>
          <p:spPr>
            <a:xfrm>
              <a:off x="466439" y="9620522"/>
              <a:ext cx="1217006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2" name="文本框 711"/>
            <p:cNvSpPr txBox="1"/>
            <p:nvPr/>
          </p:nvSpPr>
          <p:spPr>
            <a:xfrm>
              <a:off x="11652161" y="9761851"/>
              <a:ext cx="131331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/>
                <a:t>时间</a:t>
              </a:r>
              <a:r>
                <a:rPr lang="zh-CN" alt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（</a:t>
              </a:r>
              <a:r>
                <a:rPr lang="en-US" altLang="zh-CN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zh-CN" alt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）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3" name="圆角矩形 772"/>
            <p:cNvSpPr/>
            <p:nvPr/>
          </p:nvSpPr>
          <p:spPr>
            <a:xfrm>
              <a:off x="3311612" y="4879022"/>
              <a:ext cx="9324887" cy="1833548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4" name="右箭头 773"/>
            <p:cNvSpPr/>
            <p:nvPr/>
          </p:nvSpPr>
          <p:spPr>
            <a:xfrm>
              <a:off x="10595096" y="6325597"/>
              <a:ext cx="479147" cy="222951"/>
            </a:xfrm>
            <a:prstGeom prst="rightArrow">
              <a:avLst/>
            </a:prstGeom>
            <a:solidFill>
              <a:schemeClr val="accent1">
                <a:lumMod val="75000"/>
              </a:schemeClr>
            </a:solidFill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乘号 3"/>
            <p:cNvSpPr/>
            <p:nvPr/>
          </p:nvSpPr>
          <p:spPr>
            <a:xfrm>
              <a:off x="2712784" y="5738627"/>
              <a:ext cx="258664" cy="258664"/>
            </a:xfrm>
            <a:prstGeom prst="mathMultiply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75" name="直接连接符 774"/>
            <p:cNvCxnSpPr/>
            <p:nvPr/>
          </p:nvCxnSpPr>
          <p:spPr>
            <a:xfrm>
              <a:off x="10482750" y="5867777"/>
              <a:ext cx="1481168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6" name="椭圆 775"/>
            <p:cNvSpPr/>
            <p:nvPr/>
          </p:nvSpPr>
          <p:spPr>
            <a:xfrm>
              <a:off x="11174930" y="5819370"/>
              <a:ext cx="96807" cy="9680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7" name="椭圆 776"/>
            <p:cNvSpPr/>
            <p:nvPr/>
          </p:nvSpPr>
          <p:spPr>
            <a:xfrm>
              <a:off x="11963918" y="5594727"/>
              <a:ext cx="546100" cy="5461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2">
                  <a:lumMod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778" name="对象 77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95989444"/>
                </p:ext>
              </p:extLst>
            </p:nvPr>
          </p:nvGraphicFramePr>
          <p:xfrm>
            <a:off x="12108320" y="5689977"/>
            <a:ext cx="257175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92" name="Equation" r:id="rId18" imgW="164880" imgH="228600" progId="Equation.DSMT4">
                    <p:embed/>
                  </p:oleObj>
                </mc:Choice>
                <mc:Fallback>
                  <p:oleObj name="Equation" r:id="rId18" imgW="1648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12108320" y="5689977"/>
                          <a:ext cx="257175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79" name="文本框 778"/>
            <p:cNvSpPr txBox="1"/>
            <p:nvPr/>
          </p:nvSpPr>
          <p:spPr>
            <a:xfrm>
              <a:off x="11012566" y="4965891"/>
              <a:ext cx="17376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/>
                <a:t>关键帧判断</a:t>
              </a:r>
              <a:endParaRPr lang="zh-CN" altLang="en-US" sz="2000" dirty="0"/>
            </a:p>
          </p:txBody>
        </p:sp>
        <p:sp>
          <p:nvSpPr>
            <p:cNvPr id="780" name="下弧形箭头 779"/>
            <p:cNvSpPr/>
            <p:nvPr/>
          </p:nvSpPr>
          <p:spPr>
            <a:xfrm rot="10800000">
              <a:off x="10396058" y="5315630"/>
              <a:ext cx="1539071" cy="373277"/>
            </a:xfrm>
            <a:prstGeom prst="curvedUpArrow">
              <a:avLst>
                <a:gd name="adj1" fmla="val 8112"/>
                <a:gd name="adj2" fmla="val 41353"/>
                <a:gd name="adj3" fmla="val 25000"/>
              </a:avLst>
            </a:prstGeom>
            <a:solidFill>
              <a:schemeClr val="accent5">
                <a:lumMod val="5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cxnSp>
          <p:nvCxnSpPr>
            <p:cNvPr id="794" name="直接连接符 793"/>
            <p:cNvCxnSpPr/>
            <p:nvPr/>
          </p:nvCxnSpPr>
          <p:spPr>
            <a:xfrm flipH="1">
              <a:off x="12202947" y="6271441"/>
              <a:ext cx="4590" cy="867519"/>
            </a:xfrm>
            <a:prstGeom prst="line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95" name="组合 794"/>
            <p:cNvGrpSpPr/>
            <p:nvPr/>
          </p:nvGrpSpPr>
          <p:grpSpPr>
            <a:xfrm>
              <a:off x="11035368" y="7225749"/>
              <a:ext cx="1605862" cy="747358"/>
              <a:chOff x="8957419" y="1178087"/>
              <a:chExt cx="2133732" cy="993025"/>
            </a:xfrm>
          </p:grpSpPr>
          <p:sp>
            <p:nvSpPr>
              <p:cNvPr id="796" name="矩形 795"/>
              <p:cNvSpPr/>
              <p:nvPr/>
            </p:nvSpPr>
            <p:spPr>
              <a:xfrm>
                <a:off x="10110576" y="1601620"/>
                <a:ext cx="790275" cy="302402"/>
              </a:xfrm>
              <a:prstGeom prst="rect">
                <a:avLst/>
              </a:prstGeom>
              <a:noFill/>
              <a:ln w="19050">
                <a:solidFill>
                  <a:schemeClr val="tx1">
                    <a:lumMod val="50000"/>
                    <a:lumOff val="50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7" name="同侧圆角矩形 796"/>
              <p:cNvSpPr/>
              <p:nvPr/>
            </p:nvSpPr>
            <p:spPr>
              <a:xfrm>
                <a:off x="10090891" y="1904022"/>
                <a:ext cx="829646" cy="151835"/>
              </a:xfrm>
              <a:prstGeom prst="round2SameRect">
                <a:avLst/>
              </a:prstGeom>
              <a:noFill/>
              <a:ln w="19050">
                <a:solidFill>
                  <a:schemeClr val="tx1">
                    <a:lumMod val="50000"/>
                    <a:lumOff val="50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8" name="同侧圆角矩形 797"/>
              <p:cNvSpPr/>
              <p:nvPr/>
            </p:nvSpPr>
            <p:spPr>
              <a:xfrm>
                <a:off x="10090891" y="1484692"/>
                <a:ext cx="829646" cy="116928"/>
              </a:xfrm>
              <a:prstGeom prst="round2SameRect">
                <a:avLst/>
              </a:prstGeom>
              <a:noFill/>
              <a:ln w="19050">
                <a:solidFill>
                  <a:schemeClr val="tx1">
                    <a:lumMod val="50000"/>
                    <a:lumOff val="50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9" name="椭圆 798"/>
              <p:cNvSpPr/>
              <p:nvPr/>
            </p:nvSpPr>
            <p:spPr>
              <a:xfrm>
                <a:off x="10435153" y="1685950"/>
                <a:ext cx="102817" cy="102817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50000"/>
                    <a:lumOff val="50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800" name="直接连接符 799"/>
              <p:cNvCxnSpPr/>
              <p:nvPr/>
            </p:nvCxnSpPr>
            <p:spPr>
              <a:xfrm>
                <a:off x="10465394" y="1716875"/>
                <a:ext cx="42336" cy="4401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1" name="直接连接符 800"/>
              <p:cNvCxnSpPr/>
              <p:nvPr/>
            </p:nvCxnSpPr>
            <p:spPr>
              <a:xfrm flipV="1">
                <a:off x="10465394" y="1716875"/>
                <a:ext cx="42336" cy="4401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2" name="直接箭头连接符 801"/>
              <p:cNvCxnSpPr/>
              <p:nvPr/>
            </p:nvCxnSpPr>
            <p:spPr>
              <a:xfrm flipV="1">
                <a:off x="10537970" y="1731904"/>
                <a:ext cx="553181" cy="5454"/>
              </a:xfrm>
              <a:prstGeom prst="straightConnector1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3" name="直接箭头连接符 802"/>
              <p:cNvCxnSpPr>
                <a:stCxn id="799" idx="0"/>
              </p:cNvCxnSpPr>
              <p:nvPr/>
            </p:nvCxnSpPr>
            <p:spPr>
              <a:xfrm flipH="1" flipV="1">
                <a:off x="10486561" y="1178087"/>
                <a:ext cx="1" cy="507864"/>
              </a:xfrm>
              <a:prstGeom prst="straightConnector1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4" name="矩形 803"/>
              <p:cNvSpPr/>
              <p:nvPr/>
            </p:nvSpPr>
            <p:spPr>
              <a:xfrm>
                <a:off x="9399597" y="1962486"/>
                <a:ext cx="691294" cy="56791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5" name="矩形 804"/>
              <p:cNvSpPr/>
              <p:nvPr/>
            </p:nvSpPr>
            <p:spPr>
              <a:xfrm>
                <a:off x="8957419" y="1685950"/>
                <a:ext cx="651170" cy="4851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6" name="圆角矩形 805"/>
              <p:cNvSpPr/>
              <p:nvPr/>
            </p:nvSpPr>
            <p:spPr>
              <a:xfrm>
                <a:off x="10012060" y="1945008"/>
                <a:ext cx="38707" cy="86687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807" name="直接连接符 806"/>
            <p:cNvCxnSpPr/>
            <p:nvPr/>
          </p:nvCxnSpPr>
          <p:spPr>
            <a:xfrm>
              <a:off x="12215886" y="7965955"/>
              <a:ext cx="0" cy="625488"/>
            </a:xfrm>
            <a:prstGeom prst="line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8" name="流程图: 汇总连接 807"/>
            <p:cNvSpPr/>
            <p:nvPr/>
          </p:nvSpPr>
          <p:spPr>
            <a:xfrm>
              <a:off x="12123052" y="8740119"/>
              <a:ext cx="198917" cy="198917"/>
            </a:xfrm>
            <a:prstGeom prst="flowChartSummingJunction">
              <a:avLst/>
            </a:prstGeom>
            <a:solidFill>
              <a:schemeClr val="bg1">
                <a:alpha val="50000"/>
              </a:schemeClr>
            </a:solidFill>
            <a:ln w="19050">
              <a:solidFill>
                <a:srgbClr val="C00000">
                  <a:alpha val="6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9" name="流程图: 汇总连接 808"/>
            <p:cNvSpPr/>
            <p:nvPr/>
          </p:nvSpPr>
          <p:spPr>
            <a:xfrm>
              <a:off x="10584763" y="8740119"/>
              <a:ext cx="198917" cy="198917"/>
            </a:xfrm>
            <a:prstGeom prst="flowChartSummingJunction">
              <a:avLst/>
            </a:prstGeom>
            <a:solidFill>
              <a:schemeClr val="bg1">
                <a:alpha val="50000"/>
              </a:schemeClr>
            </a:solidFill>
            <a:ln w="19050">
              <a:solidFill>
                <a:srgbClr val="C00000">
                  <a:alpha val="6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0" name="流程图: 汇总连接 809"/>
            <p:cNvSpPr/>
            <p:nvPr/>
          </p:nvSpPr>
          <p:spPr>
            <a:xfrm>
              <a:off x="11097526" y="8740119"/>
              <a:ext cx="198917" cy="198917"/>
            </a:xfrm>
            <a:prstGeom prst="flowChartSummingJunction">
              <a:avLst/>
            </a:prstGeom>
            <a:solidFill>
              <a:schemeClr val="bg1">
                <a:alpha val="50000"/>
              </a:schemeClr>
            </a:solidFill>
            <a:ln w="19050">
              <a:solidFill>
                <a:srgbClr val="C00000">
                  <a:alpha val="6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1" name="流程图: 汇总连接 810"/>
            <p:cNvSpPr/>
            <p:nvPr/>
          </p:nvSpPr>
          <p:spPr>
            <a:xfrm>
              <a:off x="11610289" y="8740119"/>
              <a:ext cx="198917" cy="198917"/>
            </a:xfrm>
            <a:prstGeom prst="flowChartSummingJunction">
              <a:avLst/>
            </a:prstGeom>
            <a:solidFill>
              <a:schemeClr val="bg1">
                <a:alpha val="50000"/>
              </a:schemeClr>
            </a:solidFill>
            <a:ln w="19050">
              <a:solidFill>
                <a:srgbClr val="C00000">
                  <a:alpha val="6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" name="直接连接符 7"/>
            <p:cNvCxnSpPr>
              <a:stCxn id="716" idx="6"/>
              <a:endCxn id="799" idx="2"/>
            </p:cNvCxnSpPr>
            <p:nvPr/>
          </p:nvCxnSpPr>
          <p:spPr>
            <a:xfrm flipV="1">
              <a:off x="10199212" y="7646661"/>
              <a:ext cx="1948309" cy="7289"/>
            </a:xfrm>
            <a:prstGeom prst="line">
              <a:avLst/>
            </a:prstGeom>
            <a:ln w="28575">
              <a:solidFill>
                <a:schemeClr val="accent5">
                  <a:lumMod val="60000"/>
                  <a:lumOff val="40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165057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9" name="组合 198"/>
          <p:cNvGrpSpPr/>
          <p:nvPr/>
        </p:nvGrpSpPr>
        <p:grpSpPr>
          <a:xfrm>
            <a:off x="227573" y="-167108"/>
            <a:ext cx="11759171" cy="5254582"/>
            <a:chOff x="227573" y="-167108"/>
            <a:chExt cx="11759171" cy="5254582"/>
          </a:xfrm>
        </p:grpSpPr>
        <p:grpSp>
          <p:nvGrpSpPr>
            <p:cNvPr id="7" name="组合 6"/>
            <p:cNvGrpSpPr/>
            <p:nvPr/>
          </p:nvGrpSpPr>
          <p:grpSpPr>
            <a:xfrm>
              <a:off x="1085849" y="2274647"/>
              <a:ext cx="1605862" cy="747358"/>
              <a:chOff x="8957419" y="1178087"/>
              <a:chExt cx="2133732" cy="993025"/>
            </a:xfrm>
          </p:grpSpPr>
          <p:sp>
            <p:nvSpPr>
              <p:cNvPr id="111" name="矩形 110"/>
              <p:cNvSpPr/>
              <p:nvPr/>
            </p:nvSpPr>
            <p:spPr>
              <a:xfrm>
                <a:off x="10110576" y="1601620"/>
                <a:ext cx="790275" cy="302402"/>
              </a:xfrm>
              <a:prstGeom prst="rect">
                <a:avLst/>
              </a:prstGeom>
              <a:noFill/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2" name="同侧圆角矩形 111"/>
              <p:cNvSpPr/>
              <p:nvPr/>
            </p:nvSpPr>
            <p:spPr>
              <a:xfrm>
                <a:off x="10090891" y="1904022"/>
                <a:ext cx="829646" cy="151835"/>
              </a:xfrm>
              <a:prstGeom prst="round2SameRect">
                <a:avLst/>
              </a:prstGeom>
              <a:noFill/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3" name="同侧圆角矩形 112"/>
              <p:cNvSpPr/>
              <p:nvPr/>
            </p:nvSpPr>
            <p:spPr>
              <a:xfrm>
                <a:off x="10090891" y="1484692"/>
                <a:ext cx="829646" cy="116928"/>
              </a:xfrm>
              <a:prstGeom prst="round2SameRect">
                <a:avLst/>
              </a:prstGeom>
              <a:noFill/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4" name="椭圆 113"/>
              <p:cNvSpPr/>
              <p:nvPr/>
            </p:nvSpPr>
            <p:spPr>
              <a:xfrm>
                <a:off x="10435153" y="1685950"/>
                <a:ext cx="102817" cy="102817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15" name="直接连接符 114"/>
              <p:cNvCxnSpPr/>
              <p:nvPr/>
            </p:nvCxnSpPr>
            <p:spPr>
              <a:xfrm>
                <a:off x="10465394" y="1716875"/>
                <a:ext cx="42336" cy="4401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接连接符 115"/>
              <p:cNvCxnSpPr/>
              <p:nvPr/>
            </p:nvCxnSpPr>
            <p:spPr>
              <a:xfrm flipV="1">
                <a:off x="10465394" y="1716875"/>
                <a:ext cx="42336" cy="4401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直接箭头连接符 116"/>
              <p:cNvCxnSpPr/>
              <p:nvPr/>
            </p:nvCxnSpPr>
            <p:spPr>
              <a:xfrm flipV="1">
                <a:off x="10537970" y="1731904"/>
                <a:ext cx="553181" cy="5454"/>
              </a:xfrm>
              <a:prstGeom prst="straightConnector1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接箭头连接符 117"/>
              <p:cNvCxnSpPr>
                <a:stCxn id="114" idx="0"/>
              </p:cNvCxnSpPr>
              <p:nvPr/>
            </p:nvCxnSpPr>
            <p:spPr>
              <a:xfrm flipH="1" flipV="1">
                <a:off x="10486561" y="1178087"/>
                <a:ext cx="1" cy="507864"/>
              </a:xfrm>
              <a:prstGeom prst="straightConnector1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矩形 118"/>
              <p:cNvSpPr/>
              <p:nvPr/>
            </p:nvSpPr>
            <p:spPr>
              <a:xfrm>
                <a:off x="9399597" y="1962486"/>
                <a:ext cx="691294" cy="56791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0" name="矩形 119"/>
              <p:cNvSpPr/>
              <p:nvPr/>
            </p:nvSpPr>
            <p:spPr>
              <a:xfrm>
                <a:off x="8957419" y="1685950"/>
                <a:ext cx="651170" cy="4851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1" name="圆角矩形 120"/>
              <p:cNvSpPr/>
              <p:nvPr/>
            </p:nvSpPr>
            <p:spPr>
              <a:xfrm>
                <a:off x="10012060" y="1945008"/>
                <a:ext cx="38707" cy="86687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 rot="21272942">
              <a:off x="3110502" y="2226033"/>
              <a:ext cx="1605862" cy="747358"/>
              <a:chOff x="8957419" y="1178087"/>
              <a:chExt cx="2133732" cy="993025"/>
            </a:xfrm>
          </p:grpSpPr>
          <p:sp>
            <p:nvSpPr>
              <p:cNvPr id="100" name="矩形 99"/>
              <p:cNvSpPr/>
              <p:nvPr/>
            </p:nvSpPr>
            <p:spPr>
              <a:xfrm>
                <a:off x="10110576" y="1601620"/>
                <a:ext cx="790275" cy="302402"/>
              </a:xfrm>
              <a:prstGeom prst="rect">
                <a:avLst/>
              </a:prstGeom>
              <a:noFill/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" name="同侧圆角矩形 100"/>
              <p:cNvSpPr/>
              <p:nvPr/>
            </p:nvSpPr>
            <p:spPr>
              <a:xfrm>
                <a:off x="10090891" y="1904022"/>
                <a:ext cx="829646" cy="151835"/>
              </a:xfrm>
              <a:prstGeom prst="round2SameRect">
                <a:avLst/>
              </a:prstGeom>
              <a:noFill/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同侧圆角矩形 101"/>
              <p:cNvSpPr/>
              <p:nvPr/>
            </p:nvSpPr>
            <p:spPr>
              <a:xfrm>
                <a:off x="10090891" y="1484692"/>
                <a:ext cx="829646" cy="116928"/>
              </a:xfrm>
              <a:prstGeom prst="round2SameRect">
                <a:avLst/>
              </a:prstGeom>
              <a:noFill/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3" name="椭圆 102"/>
              <p:cNvSpPr/>
              <p:nvPr/>
            </p:nvSpPr>
            <p:spPr>
              <a:xfrm>
                <a:off x="10435153" y="1685950"/>
                <a:ext cx="102817" cy="102817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04" name="直接连接符 103"/>
              <p:cNvCxnSpPr/>
              <p:nvPr/>
            </p:nvCxnSpPr>
            <p:spPr>
              <a:xfrm>
                <a:off x="10465394" y="1716875"/>
                <a:ext cx="42336" cy="4401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直接连接符 104"/>
              <p:cNvCxnSpPr/>
              <p:nvPr/>
            </p:nvCxnSpPr>
            <p:spPr>
              <a:xfrm flipV="1">
                <a:off x="10465394" y="1716875"/>
                <a:ext cx="42336" cy="4401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直接箭头连接符 105"/>
              <p:cNvCxnSpPr/>
              <p:nvPr/>
            </p:nvCxnSpPr>
            <p:spPr>
              <a:xfrm flipV="1">
                <a:off x="10537970" y="1731904"/>
                <a:ext cx="553181" cy="5454"/>
              </a:xfrm>
              <a:prstGeom prst="straightConnector1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直接箭头连接符 106"/>
              <p:cNvCxnSpPr>
                <a:stCxn id="103" idx="0"/>
              </p:cNvCxnSpPr>
              <p:nvPr/>
            </p:nvCxnSpPr>
            <p:spPr>
              <a:xfrm flipH="1" flipV="1">
                <a:off x="10486561" y="1178087"/>
                <a:ext cx="1" cy="507864"/>
              </a:xfrm>
              <a:prstGeom prst="straightConnector1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" name="矩形 107"/>
              <p:cNvSpPr/>
              <p:nvPr/>
            </p:nvSpPr>
            <p:spPr>
              <a:xfrm>
                <a:off x="9399597" y="1962486"/>
                <a:ext cx="691294" cy="56791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" name="矩形 108"/>
              <p:cNvSpPr/>
              <p:nvPr/>
            </p:nvSpPr>
            <p:spPr>
              <a:xfrm>
                <a:off x="8957419" y="1685950"/>
                <a:ext cx="651170" cy="4851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0" name="圆角矩形 109"/>
              <p:cNvSpPr/>
              <p:nvPr/>
            </p:nvSpPr>
            <p:spPr>
              <a:xfrm>
                <a:off x="10012060" y="1945008"/>
                <a:ext cx="38707" cy="86687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 rot="638779">
              <a:off x="5192305" y="2192955"/>
              <a:ext cx="1605862" cy="747358"/>
              <a:chOff x="8957419" y="1178087"/>
              <a:chExt cx="2133732" cy="993025"/>
            </a:xfrm>
          </p:grpSpPr>
          <p:sp>
            <p:nvSpPr>
              <p:cNvPr id="89" name="矩形 88"/>
              <p:cNvSpPr/>
              <p:nvPr/>
            </p:nvSpPr>
            <p:spPr>
              <a:xfrm>
                <a:off x="10110576" y="1601620"/>
                <a:ext cx="790275" cy="302402"/>
              </a:xfrm>
              <a:prstGeom prst="rect">
                <a:avLst/>
              </a:prstGeom>
              <a:noFill/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0" name="同侧圆角矩形 89"/>
              <p:cNvSpPr/>
              <p:nvPr/>
            </p:nvSpPr>
            <p:spPr>
              <a:xfrm>
                <a:off x="10090891" y="1904022"/>
                <a:ext cx="829646" cy="151835"/>
              </a:xfrm>
              <a:prstGeom prst="round2SameRect">
                <a:avLst/>
              </a:prstGeom>
              <a:noFill/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" name="同侧圆角矩形 90"/>
              <p:cNvSpPr/>
              <p:nvPr/>
            </p:nvSpPr>
            <p:spPr>
              <a:xfrm>
                <a:off x="10090891" y="1484692"/>
                <a:ext cx="829646" cy="116928"/>
              </a:xfrm>
              <a:prstGeom prst="round2SameRect">
                <a:avLst/>
              </a:prstGeom>
              <a:noFill/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椭圆 91"/>
              <p:cNvSpPr/>
              <p:nvPr/>
            </p:nvSpPr>
            <p:spPr>
              <a:xfrm>
                <a:off x="10435153" y="1685950"/>
                <a:ext cx="102817" cy="102817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93" name="直接连接符 92"/>
              <p:cNvCxnSpPr/>
              <p:nvPr/>
            </p:nvCxnSpPr>
            <p:spPr>
              <a:xfrm>
                <a:off x="10465394" y="1716875"/>
                <a:ext cx="42336" cy="4401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直接连接符 93"/>
              <p:cNvCxnSpPr/>
              <p:nvPr/>
            </p:nvCxnSpPr>
            <p:spPr>
              <a:xfrm flipV="1">
                <a:off x="10465394" y="1716875"/>
                <a:ext cx="42336" cy="4401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直接箭头连接符 94"/>
              <p:cNvCxnSpPr/>
              <p:nvPr/>
            </p:nvCxnSpPr>
            <p:spPr>
              <a:xfrm flipV="1">
                <a:off x="10537970" y="1731904"/>
                <a:ext cx="553181" cy="5454"/>
              </a:xfrm>
              <a:prstGeom prst="straightConnector1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直接箭头连接符 95"/>
              <p:cNvCxnSpPr>
                <a:stCxn id="92" idx="0"/>
              </p:cNvCxnSpPr>
              <p:nvPr/>
            </p:nvCxnSpPr>
            <p:spPr>
              <a:xfrm flipH="1" flipV="1">
                <a:off x="10486561" y="1178087"/>
                <a:ext cx="1" cy="507864"/>
              </a:xfrm>
              <a:prstGeom prst="straightConnector1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矩形 96"/>
              <p:cNvSpPr/>
              <p:nvPr/>
            </p:nvSpPr>
            <p:spPr>
              <a:xfrm>
                <a:off x="9399597" y="1962486"/>
                <a:ext cx="691294" cy="56791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" name="矩形 97"/>
              <p:cNvSpPr/>
              <p:nvPr/>
            </p:nvSpPr>
            <p:spPr>
              <a:xfrm>
                <a:off x="8957419" y="1685950"/>
                <a:ext cx="651170" cy="4851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9" name="圆角矩形 98"/>
              <p:cNvSpPr/>
              <p:nvPr/>
            </p:nvSpPr>
            <p:spPr>
              <a:xfrm>
                <a:off x="10012060" y="1945008"/>
                <a:ext cx="38707" cy="86687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 rot="21168784">
              <a:off x="7216958" y="2346464"/>
              <a:ext cx="1605862" cy="747358"/>
              <a:chOff x="8957419" y="1178087"/>
              <a:chExt cx="2133732" cy="993025"/>
            </a:xfrm>
          </p:grpSpPr>
          <p:sp>
            <p:nvSpPr>
              <p:cNvPr id="78" name="矩形 77"/>
              <p:cNvSpPr/>
              <p:nvPr/>
            </p:nvSpPr>
            <p:spPr>
              <a:xfrm>
                <a:off x="10110576" y="1601620"/>
                <a:ext cx="790275" cy="302402"/>
              </a:xfrm>
              <a:prstGeom prst="rect">
                <a:avLst/>
              </a:prstGeom>
              <a:noFill/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" name="同侧圆角矩形 78"/>
              <p:cNvSpPr/>
              <p:nvPr/>
            </p:nvSpPr>
            <p:spPr>
              <a:xfrm>
                <a:off x="10090891" y="1904022"/>
                <a:ext cx="829646" cy="151835"/>
              </a:xfrm>
              <a:prstGeom prst="round2SameRect">
                <a:avLst/>
              </a:prstGeom>
              <a:noFill/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同侧圆角矩形 79"/>
              <p:cNvSpPr/>
              <p:nvPr/>
            </p:nvSpPr>
            <p:spPr>
              <a:xfrm>
                <a:off x="10090891" y="1484692"/>
                <a:ext cx="829646" cy="116928"/>
              </a:xfrm>
              <a:prstGeom prst="round2SameRect">
                <a:avLst/>
              </a:prstGeom>
              <a:noFill/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椭圆 80"/>
              <p:cNvSpPr/>
              <p:nvPr/>
            </p:nvSpPr>
            <p:spPr>
              <a:xfrm>
                <a:off x="10435153" y="1685950"/>
                <a:ext cx="102817" cy="102817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82" name="直接连接符 81"/>
              <p:cNvCxnSpPr/>
              <p:nvPr/>
            </p:nvCxnSpPr>
            <p:spPr>
              <a:xfrm>
                <a:off x="10465394" y="1716875"/>
                <a:ext cx="42336" cy="4401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接连接符 82"/>
              <p:cNvCxnSpPr/>
              <p:nvPr/>
            </p:nvCxnSpPr>
            <p:spPr>
              <a:xfrm flipV="1">
                <a:off x="10465394" y="1716875"/>
                <a:ext cx="42336" cy="4401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直接箭头连接符 83"/>
              <p:cNvCxnSpPr/>
              <p:nvPr/>
            </p:nvCxnSpPr>
            <p:spPr>
              <a:xfrm flipV="1">
                <a:off x="10537970" y="1731904"/>
                <a:ext cx="553181" cy="5454"/>
              </a:xfrm>
              <a:prstGeom prst="straightConnector1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直接箭头连接符 84"/>
              <p:cNvCxnSpPr>
                <a:stCxn id="81" idx="0"/>
              </p:cNvCxnSpPr>
              <p:nvPr/>
            </p:nvCxnSpPr>
            <p:spPr>
              <a:xfrm flipH="1" flipV="1">
                <a:off x="10486561" y="1178087"/>
                <a:ext cx="1" cy="507864"/>
              </a:xfrm>
              <a:prstGeom prst="straightConnector1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矩形 85"/>
              <p:cNvSpPr/>
              <p:nvPr/>
            </p:nvSpPr>
            <p:spPr>
              <a:xfrm>
                <a:off x="9399597" y="1962486"/>
                <a:ext cx="691294" cy="56791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7" name="矩形 86"/>
              <p:cNvSpPr/>
              <p:nvPr/>
            </p:nvSpPr>
            <p:spPr>
              <a:xfrm>
                <a:off x="8957419" y="1685950"/>
                <a:ext cx="651170" cy="4851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圆角矩形 87"/>
              <p:cNvSpPr/>
              <p:nvPr/>
            </p:nvSpPr>
            <p:spPr>
              <a:xfrm>
                <a:off x="10012060" y="1945008"/>
                <a:ext cx="38707" cy="86687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1" name="椭圆 10"/>
            <p:cNvSpPr/>
            <p:nvPr/>
          </p:nvSpPr>
          <p:spPr>
            <a:xfrm>
              <a:off x="2006923" y="216814"/>
              <a:ext cx="546100" cy="5461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4034191" y="216814"/>
              <a:ext cx="546100" cy="5461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6061459" y="216814"/>
              <a:ext cx="546100" cy="5461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14" name="对象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69214405"/>
                </p:ext>
              </p:extLst>
            </p:nvPr>
          </p:nvGraphicFramePr>
          <p:xfrm>
            <a:off x="2160910" y="312857"/>
            <a:ext cx="238125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2" name="Equation" r:id="rId3" imgW="152280" imgH="228600" progId="Equation.DSMT4">
                    <p:embed/>
                  </p:oleObj>
                </mc:Choice>
                <mc:Fallback>
                  <p:oleObj name="Equation" r:id="rId3" imgW="1522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160910" y="312857"/>
                          <a:ext cx="238125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对象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21106869"/>
                </p:ext>
              </p:extLst>
            </p:nvPr>
          </p:nvGraphicFramePr>
          <p:xfrm>
            <a:off x="4178623" y="312064"/>
            <a:ext cx="258763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3" name="Equation" r:id="rId5" imgW="164880" imgH="228600" progId="Equation.DSMT4">
                    <p:embed/>
                  </p:oleObj>
                </mc:Choice>
                <mc:Fallback>
                  <p:oleObj name="Equation" r:id="rId5" imgW="1648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178623" y="312064"/>
                          <a:ext cx="258763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对象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88044517"/>
                </p:ext>
              </p:extLst>
            </p:nvPr>
          </p:nvGraphicFramePr>
          <p:xfrm>
            <a:off x="6205861" y="312064"/>
            <a:ext cx="257175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4" name="Equation" r:id="rId7" imgW="164880" imgH="228600" progId="Equation.DSMT4">
                    <p:embed/>
                  </p:oleObj>
                </mc:Choice>
                <mc:Fallback>
                  <p:oleObj name="Equation" r:id="rId7" imgW="1648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6205861" y="312064"/>
                          <a:ext cx="257175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" name="椭圆 16"/>
            <p:cNvSpPr/>
            <p:nvPr/>
          </p:nvSpPr>
          <p:spPr>
            <a:xfrm>
              <a:off x="631338" y="441457"/>
              <a:ext cx="96807" cy="9680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8" name="直接连接符 17"/>
            <p:cNvCxnSpPr>
              <a:stCxn id="17" idx="6"/>
              <a:endCxn id="11" idx="2"/>
            </p:cNvCxnSpPr>
            <p:nvPr/>
          </p:nvCxnSpPr>
          <p:spPr>
            <a:xfrm>
              <a:off x="728145" y="489861"/>
              <a:ext cx="1278778" cy="3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>
              <a:stCxn id="11" idx="6"/>
              <a:endCxn id="12" idx="2"/>
            </p:cNvCxnSpPr>
            <p:nvPr/>
          </p:nvCxnSpPr>
          <p:spPr>
            <a:xfrm>
              <a:off x="2553023" y="489864"/>
              <a:ext cx="1481168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stCxn id="12" idx="6"/>
              <a:endCxn id="13" idx="2"/>
            </p:cNvCxnSpPr>
            <p:nvPr/>
          </p:nvCxnSpPr>
          <p:spPr>
            <a:xfrm>
              <a:off x="4580291" y="489864"/>
              <a:ext cx="1481168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椭圆 20"/>
            <p:cNvSpPr/>
            <p:nvPr/>
          </p:nvSpPr>
          <p:spPr>
            <a:xfrm>
              <a:off x="3245203" y="441457"/>
              <a:ext cx="96807" cy="9680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5272471" y="441457"/>
              <a:ext cx="96807" cy="9680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3" name="直接连接符 22"/>
            <p:cNvCxnSpPr/>
            <p:nvPr/>
          </p:nvCxnSpPr>
          <p:spPr>
            <a:xfrm>
              <a:off x="6617449" y="487170"/>
              <a:ext cx="1481168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椭圆 23"/>
            <p:cNvSpPr/>
            <p:nvPr/>
          </p:nvSpPr>
          <p:spPr>
            <a:xfrm>
              <a:off x="7309629" y="438763"/>
              <a:ext cx="96807" cy="9680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>
              <a:off x="8108506" y="220215"/>
              <a:ext cx="546100" cy="5461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26" name="对象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68350823"/>
                </p:ext>
              </p:extLst>
            </p:nvPr>
          </p:nvGraphicFramePr>
          <p:xfrm>
            <a:off x="8252908" y="315465"/>
            <a:ext cx="257175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5" name="Equation" r:id="rId9" imgW="164880" imgH="228600" progId="Equation.DSMT4">
                    <p:embed/>
                  </p:oleObj>
                </mc:Choice>
                <mc:Fallback>
                  <p:oleObj name="Equation" r:id="rId9" imgW="1648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8252908" y="315465"/>
                          <a:ext cx="257175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27" name="直接连接符 26"/>
            <p:cNvCxnSpPr/>
            <p:nvPr/>
          </p:nvCxnSpPr>
          <p:spPr>
            <a:xfrm>
              <a:off x="8662123" y="487170"/>
              <a:ext cx="1481168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椭圆 27"/>
            <p:cNvSpPr/>
            <p:nvPr/>
          </p:nvSpPr>
          <p:spPr>
            <a:xfrm>
              <a:off x="9354303" y="438763"/>
              <a:ext cx="96807" cy="9680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10135774" y="225829"/>
              <a:ext cx="546100" cy="5461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30" name="对象 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92972133"/>
                </p:ext>
              </p:extLst>
            </p:nvPr>
          </p:nvGraphicFramePr>
          <p:xfrm>
            <a:off x="10280176" y="321079"/>
            <a:ext cx="257175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6" name="Equation" r:id="rId11" imgW="164880" imgH="228600" progId="Equation.DSMT4">
                    <p:embed/>
                  </p:oleObj>
                </mc:Choice>
                <mc:Fallback>
                  <p:oleObj name="Equation" r:id="rId11" imgW="1648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10280176" y="321079"/>
                          <a:ext cx="257175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" name="任意多边形 30"/>
            <p:cNvSpPr/>
            <p:nvPr/>
          </p:nvSpPr>
          <p:spPr>
            <a:xfrm>
              <a:off x="4318254" y="2482499"/>
              <a:ext cx="2000250" cy="149639"/>
            </a:xfrm>
            <a:custGeom>
              <a:avLst/>
              <a:gdLst>
                <a:gd name="connsiteX0" fmla="*/ 0 w 2000250"/>
                <a:gd name="connsiteY0" fmla="*/ 200240 h 233578"/>
                <a:gd name="connsiteX1" fmla="*/ 919163 w 2000250"/>
                <a:gd name="connsiteY1" fmla="*/ 215 h 233578"/>
                <a:gd name="connsiteX2" fmla="*/ 2000250 w 2000250"/>
                <a:gd name="connsiteY2" fmla="*/ 233578 h 233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00250" h="233578">
                  <a:moveTo>
                    <a:pt x="0" y="200240"/>
                  </a:moveTo>
                  <a:cubicBezTo>
                    <a:pt x="292894" y="97449"/>
                    <a:pt x="585788" y="-5341"/>
                    <a:pt x="919163" y="215"/>
                  </a:cubicBezTo>
                  <a:cubicBezTo>
                    <a:pt x="1252538" y="5771"/>
                    <a:pt x="1683544" y="145472"/>
                    <a:pt x="2000250" y="233578"/>
                  </a:cubicBezTo>
                </a:path>
              </a:pathLst>
            </a:custGeom>
            <a:ln w="28575">
              <a:solidFill>
                <a:schemeClr val="accent5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任意多边形 31"/>
            <p:cNvSpPr/>
            <p:nvPr/>
          </p:nvSpPr>
          <p:spPr>
            <a:xfrm>
              <a:off x="6386513" y="2681288"/>
              <a:ext cx="1933575" cy="139703"/>
            </a:xfrm>
            <a:custGeom>
              <a:avLst/>
              <a:gdLst>
                <a:gd name="connsiteX0" fmla="*/ 0 w 1933575"/>
                <a:gd name="connsiteY0" fmla="*/ 0 h 272030"/>
                <a:gd name="connsiteX1" fmla="*/ 823912 w 1933575"/>
                <a:gd name="connsiteY1" fmla="*/ 271462 h 272030"/>
                <a:gd name="connsiteX2" fmla="*/ 1933575 w 1933575"/>
                <a:gd name="connsiteY2" fmla="*/ 71437 h 272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33575" h="272030">
                  <a:moveTo>
                    <a:pt x="0" y="0"/>
                  </a:moveTo>
                  <a:cubicBezTo>
                    <a:pt x="250825" y="129778"/>
                    <a:pt x="501650" y="259556"/>
                    <a:pt x="823912" y="271462"/>
                  </a:cubicBezTo>
                  <a:cubicBezTo>
                    <a:pt x="1146174" y="283368"/>
                    <a:pt x="1744663" y="104774"/>
                    <a:pt x="1933575" y="71437"/>
                  </a:cubicBezTo>
                </a:path>
              </a:pathLst>
            </a:custGeom>
            <a:ln w="28575">
              <a:solidFill>
                <a:schemeClr val="accent5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任意多边形 32"/>
            <p:cNvSpPr/>
            <p:nvPr/>
          </p:nvSpPr>
          <p:spPr>
            <a:xfrm>
              <a:off x="8430768" y="2618858"/>
              <a:ext cx="1901952" cy="91576"/>
            </a:xfrm>
            <a:custGeom>
              <a:avLst/>
              <a:gdLst>
                <a:gd name="connsiteX0" fmla="*/ 0 w 1901952"/>
                <a:gd name="connsiteY0" fmla="*/ 91576 h 91576"/>
                <a:gd name="connsiteX1" fmla="*/ 996696 w 1901952"/>
                <a:gd name="connsiteY1" fmla="*/ 136 h 91576"/>
                <a:gd name="connsiteX2" fmla="*/ 1901952 w 1901952"/>
                <a:gd name="connsiteY2" fmla="*/ 73288 h 91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1952" h="91576">
                  <a:moveTo>
                    <a:pt x="0" y="91576"/>
                  </a:moveTo>
                  <a:cubicBezTo>
                    <a:pt x="339852" y="47380"/>
                    <a:pt x="679704" y="3184"/>
                    <a:pt x="996696" y="136"/>
                  </a:cubicBezTo>
                  <a:cubicBezTo>
                    <a:pt x="1313688" y="-2912"/>
                    <a:pt x="1633728" y="45856"/>
                    <a:pt x="1901952" y="73288"/>
                  </a:cubicBezTo>
                </a:path>
              </a:pathLst>
            </a:custGeom>
            <a:ln w="28575">
              <a:solidFill>
                <a:schemeClr val="accent5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4" name="任意多边形 33"/>
            <p:cNvSpPr/>
            <p:nvPr/>
          </p:nvSpPr>
          <p:spPr>
            <a:xfrm rot="21432202">
              <a:off x="2290042" y="2649430"/>
              <a:ext cx="1936828" cy="113169"/>
            </a:xfrm>
            <a:custGeom>
              <a:avLst/>
              <a:gdLst>
                <a:gd name="connsiteX0" fmla="*/ 0 w 1965960"/>
                <a:gd name="connsiteY0" fmla="*/ 27432 h 237884"/>
                <a:gd name="connsiteX1" fmla="*/ 822960 w 1965960"/>
                <a:gd name="connsiteY1" fmla="*/ 237744 h 237884"/>
                <a:gd name="connsiteX2" fmla="*/ 1965960 w 1965960"/>
                <a:gd name="connsiteY2" fmla="*/ 0 h 237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65960" h="237884">
                  <a:moveTo>
                    <a:pt x="0" y="27432"/>
                  </a:moveTo>
                  <a:cubicBezTo>
                    <a:pt x="247650" y="134874"/>
                    <a:pt x="495300" y="242316"/>
                    <a:pt x="822960" y="237744"/>
                  </a:cubicBezTo>
                  <a:cubicBezTo>
                    <a:pt x="1150620" y="233172"/>
                    <a:pt x="1714500" y="88392"/>
                    <a:pt x="1965960" y="0"/>
                  </a:cubicBezTo>
                </a:path>
              </a:pathLst>
            </a:custGeom>
            <a:ln w="28575">
              <a:solidFill>
                <a:schemeClr val="accent5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cxnSp>
          <p:nvCxnSpPr>
            <p:cNvPr id="35" name="直接连接符 34"/>
            <p:cNvCxnSpPr/>
            <p:nvPr/>
          </p:nvCxnSpPr>
          <p:spPr>
            <a:xfrm flipH="1">
              <a:off x="2275384" y="872927"/>
              <a:ext cx="13050" cy="1332604"/>
            </a:xfrm>
            <a:prstGeom prst="line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组合 39"/>
            <p:cNvGrpSpPr/>
            <p:nvPr/>
          </p:nvGrpSpPr>
          <p:grpSpPr>
            <a:xfrm>
              <a:off x="9222980" y="2270951"/>
              <a:ext cx="1605862" cy="747358"/>
              <a:chOff x="8957419" y="1178087"/>
              <a:chExt cx="2133732" cy="993025"/>
            </a:xfrm>
          </p:grpSpPr>
          <p:sp>
            <p:nvSpPr>
              <p:cNvPr id="67" name="矩形 66"/>
              <p:cNvSpPr/>
              <p:nvPr/>
            </p:nvSpPr>
            <p:spPr>
              <a:xfrm>
                <a:off x="10110576" y="1601620"/>
                <a:ext cx="790275" cy="302402"/>
              </a:xfrm>
              <a:prstGeom prst="rect">
                <a:avLst/>
              </a:prstGeom>
              <a:noFill/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同侧圆角矩形 67"/>
              <p:cNvSpPr/>
              <p:nvPr/>
            </p:nvSpPr>
            <p:spPr>
              <a:xfrm>
                <a:off x="10090891" y="1904022"/>
                <a:ext cx="829646" cy="151835"/>
              </a:xfrm>
              <a:prstGeom prst="round2SameRect">
                <a:avLst/>
              </a:prstGeom>
              <a:noFill/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同侧圆角矩形 68"/>
              <p:cNvSpPr/>
              <p:nvPr/>
            </p:nvSpPr>
            <p:spPr>
              <a:xfrm>
                <a:off x="10090891" y="1484692"/>
                <a:ext cx="829646" cy="116928"/>
              </a:xfrm>
              <a:prstGeom prst="round2SameRect">
                <a:avLst/>
              </a:prstGeom>
              <a:noFill/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椭圆 69"/>
              <p:cNvSpPr/>
              <p:nvPr/>
            </p:nvSpPr>
            <p:spPr>
              <a:xfrm>
                <a:off x="10435153" y="1685950"/>
                <a:ext cx="102817" cy="102817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1" name="直接连接符 70"/>
              <p:cNvCxnSpPr/>
              <p:nvPr/>
            </p:nvCxnSpPr>
            <p:spPr>
              <a:xfrm>
                <a:off x="10465394" y="1716875"/>
                <a:ext cx="42336" cy="4401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接连接符 71"/>
              <p:cNvCxnSpPr/>
              <p:nvPr/>
            </p:nvCxnSpPr>
            <p:spPr>
              <a:xfrm flipV="1">
                <a:off x="10465394" y="1716875"/>
                <a:ext cx="42336" cy="4401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接箭头连接符 72"/>
              <p:cNvCxnSpPr/>
              <p:nvPr/>
            </p:nvCxnSpPr>
            <p:spPr>
              <a:xfrm flipV="1">
                <a:off x="10537970" y="1731904"/>
                <a:ext cx="553181" cy="5454"/>
              </a:xfrm>
              <a:prstGeom prst="straightConnector1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接箭头连接符 73"/>
              <p:cNvCxnSpPr>
                <a:stCxn id="70" idx="0"/>
              </p:cNvCxnSpPr>
              <p:nvPr/>
            </p:nvCxnSpPr>
            <p:spPr>
              <a:xfrm flipH="1" flipV="1">
                <a:off x="10486561" y="1178087"/>
                <a:ext cx="1" cy="507864"/>
              </a:xfrm>
              <a:prstGeom prst="straightConnector1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矩形 74"/>
              <p:cNvSpPr/>
              <p:nvPr/>
            </p:nvSpPr>
            <p:spPr>
              <a:xfrm>
                <a:off x="9399597" y="1962486"/>
                <a:ext cx="691294" cy="56791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矩形 75"/>
              <p:cNvSpPr/>
              <p:nvPr/>
            </p:nvSpPr>
            <p:spPr>
              <a:xfrm>
                <a:off x="8957419" y="1685950"/>
                <a:ext cx="651170" cy="4851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圆角矩形 76"/>
              <p:cNvSpPr/>
              <p:nvPr/>
            </p:nvSpPr>
            <p:spPr>
              <a:xfrm>
                <a:off x="10012060" y="1945008"/>
                <a:ext cx="38707" cy="86687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41" name="直接连接符 40"/>
            <p:cNvCxnSpPr/>
            <p:nvPr/>
          </p:nvCxnSpPr>
          <p:spPr>
            <a:xfrm>
              <a:off x="2251106" y="3011157"/>
              <a:ext cx="0" cy="625488"/>
            </a:xfrm>
            <a:prstGeom prst="line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>
              <a:off x="4285850" y="3011157"/>
              <a:ext cx="0" cy="625488"/>
            </a:xfrm>
            <a:prstGeom prst="line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>
              <a:off x="6326772" y="3011157"/>
              <a:ext cx="0" cy="625488"/>
            </a:xfrm>
            <a:prstGeom prst="line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8391818" y="3011157"/>
              <a:ext cx="0" cy="625488"/>
            </a:xfrm>
            <a:prstGeom prst="line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>
              <a:off x="10403498" y="3011157"/>
              <a:ext cx="0" cy="625488"/>
            </a:xfrm>
            <a:prstGeom prst="line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流程图: 汇总连接 45"/>
            <p:cNvSpPr/>
            <p:nvPr/>
          </p:nvSpPr>
          <p:spPr>
            <a:xfrm>
              <a:off x="2106456" y="3785321"/>
              <a:ext cx="198917" cy="198917"/>
            </a:xfrm>
            <a:prstGeom prst="flowChartSummingJunction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流程图: 汇总连接 46"/>
            <p:cNvSpPr/>
            <p:nvPr/>
          </p:nvSpPr>
          <p:spPr>
            <a:xfrm>
              <a:off x="2619219" y="3785321"/>
              <a:ext cx="198917" cy="198917"/>
            </a:xfrm>
            <a:prstGeom prst="flowChartSummingJunction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流程图: 汇总连接 47"/>
            <p:cNvSpPr/>
            <p:nvPr/>
          </p:nvSpPr>
          <p:spPr>
            <a:xfrm>
              <a:off x="3131982" y="3785321"/>
              <a:ext cx="198917" cy="198917"/>
            </a:xfrm>
            <a:prstGeom prst="flowChartSummingJunction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流程图: 汇总连接 48"/>
            <p:cNvSpPr/>
            <p:nvPr/>
          </p:nvSpPr>
          <p:spPr>
            <a:xfrm>
              <a:off x="3644745" y="3785321"/>
              <a:ext cx="198917" cy="198917"/>
            </a:xfrm>
            <a:prstGeom prst="flowChartSummingJunction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流程图: 汇总连接 49"/>
            <p:cNvSpPr/>
            <p:nvPr/>
          </p:nvSpPr>
          <p:spPr>
            <a:xfrm>
              <a:off x="4157508" y="3785321"/>
              <a:ext cx="198917" cy="198917"/>
            </a:xfrm>
            <a:prstGeom prst="flowChartSummingJunction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流程图: 汇总连接 50"/>
            <p:cNvSpPr/>
            <p:nvPr/>
          </p:nvSpPr>
          <p:spPr>
            <a:xfrm>
              <a:off x="5695797" y="3785321"/>
              <a:ext cx="198917" cy="198917"/>
            </a:xfrm>
            <a:prstGeom prst="flowChartSummingJunction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流程图: 汇总连接 51"/>
            <p:cNvSpPr/>
            <p:nvPr/>
          </p:nvSpPr>
          <p:spPr>
            <a:xfrm>
              <a:off x="10310664" y="3785321"/>
              <a:ext cx="198917" cy="198917"/>
            </a:xfrm>
            <a:prstGeom prst="flowChartSummingJunction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流程图: 汇总连接 52"/>
            <p:cNvSpPr/>
            <p:nvPr/>
          </p:nvSpPr>
          <p:spPr>
            <a:xfrm>
              <a:off x="8772375" y="3785321"/>
              <a:ext cx="198917" cy="198917"/>
            </a:xfrm>
            <a:prstGeom prst="flowChartSummingJunction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流程图: 汇总连接 53"/>
            <p:cNvSpPr/>
            <p:nvPr/>
          </p:nvSpPr>
          <p:spPr>
            <a:xfrm>
              <a:off x="9285138" y="3785321"/>
              <a:ext cx="198917" cy="198917"/>
            </a:xfrm>
            <a:prstGeom prst="flowChartSummingJunction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流程图: 汇总连接 54"/>
            <p:cNvSpPr/>
            <p:nvPr/>
          </p:nvSpPr>
          <p:spPr>
            <a:xfrm>
              <a:off x="9797901" y="3785321"/>
              <a:ext cx="198917" cy="198917"/>
            </a:xfrm>
            <a:prstGeom prst="flowChartSummingJunction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流程图: 汇总连接 55"/>
            <p:cNvSpPr/>
            <p:nvPr/>
          </p:nvSpPr>
          <p:spPr>
            <a:xfrm>
              <a:off x="4670271" y="3785321"/>
              <a:ext cx="198917" cy="198917"/>
            </a:xfrm>
            <a:prstGeom prst="flowChartSummingJunction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流程图: 汇总连接 56"/>
            <p:cNvSpPr/>
            <p:nvPr/>
          </p:nvSpPr>
          <p:spPr>
            <a:xfrm>
              <a:off x="5183034" y="3785321"/>
              <a:ext cx="198917" cy="198917"/>
            </a:xfrm>
            <a:prstGeom prst="flowChartSummingJunction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流程图: 汇总连接 57"/>
            <p:cNvSpPr/>
            <p:nvPr/>
          </p:nvSpPr>
          <p:spPr>
            <a:xfrm>
              <a:off x="6208560" y="3785321"/>
              <a:ext cx="198917" cy="198917"/>
            </a:xfrm>
            <a:prstGeom prst="flowChartSummingJunction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流程图: 汇总连接 58"/>
            <p:cNvSpPr/>
            <p:nvPr/>
          </p:nvSpPr>
          <p:spPr>
            <a:xfrm>
              <a:off x="6721323" y="3785321"/>
              <a:ext cx="198917" cy="198917"/>
            </a:xfrm>
            <a:prstGeom prst="flowChartSummingJunction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流程图: 汇总连接 59"/>
            <p:cNvSpPr/>
            <p:nvPr/>
          </p:nvSpPr>
          <p:spPr>
            <a:xfrm>
              <a:off x="7234086" y="3785321"/>
              <a:ext cx="198917" cy="198917"/>
            </a:xfrm>
            <a:prstGeom prst="flowChartSummingJunction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流程图: 汇总连接 60"/>
            <p:cNvSpPr/>
            <p:nvPr/>
          </p:nvSpPr>
          <p:spPr>
            <a:xfrm>
              <a:off x="7746849" y="3785321"/>
              <a:ext cx="198917" cy="198917"/>
            </a:xfrm>
            <a:prstGeom prst="flowChartSummingJunction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流程图: 汇总连接 61"/>
            <p:cNvSpPr/>
            <p:nvPr/>
          </p:nvSpPr>
          <p:spPr>
            <a:xfrm>
              <a:off x="8259612" y="3785321"/>
              <a:ext cx="198917" cy="198917"/>
            </a:xfrm>
            <a:prstGeom prst="flowChartSummingJunction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227573" y="2520862"/>
              <a:ext cx="131331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/>
                <a:t>激光雷达</a:t>
              </a:r>
              <a:endParaRPr lang="zh-CN" altLang="en-US" sz="2000" dirty="0"/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432249" y="3684724"/>
              <a:ext cx="131331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/>
                <a:t>惯导</a:t>
              </a:r>
              <a:endParaRPr lang="zh-CN" altLang="en-US" sz="2000" dirty="0"/>
            </a:p>
          </p:txBody>
        </p:sp>
        <p:cxnSp>
          <p:nvCxnSpPr>
            <p:cNvPr id="65" name="直接箭头连接符 64"/>
            <p:cNvCxnSpPr/>
            <p:nvPr/>
          </p:nvCxnSpPr>
          <p:spPr>
            <a:xfrm>
              <a:off x="679741" y="4506035"/>
              <a:ext cx="1014910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文本框 65"/>
            <p:cNvSpPr txBox="1"/>
            <p:nvPr/>
          </p:nvSpPr>
          <p:spPr>
            <a:xfrm>
              <a:off x="9937276" y="4687364"/>
              <a:ext cx="131331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/>
                <a:t>时间</a:t>
              </a:r>
              <a:r>
                <a:rPr lang="zh-CN" alt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（</a:t>
              </a:r>
              <a:r>
                <a:rPr lang="en-US" altLang="zh-CN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zh-CN" alt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）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1593495" y="917185"/>
              <a:ext cx="393249" cy="28681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" name="五角星 122"/>
            <p:cNvSpPr/>
            <p:nvPr/>
          </p:nvSpPr>
          <p:spPr>
            <a:xfrm>
              <a:off x="3100852" y="1645846"/>
              <a:ext cx="261176" cy="238349"/>
            </a:xfrm>
            <a:prstGeom prst="star5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五角星 123"/>
            <p:cNvSpPr/>
            <p:nvPr/>
          </p:nvSpPr>
          <p:spPr>
            <a:xfrm>
              <a:off x="2694176" y="985433"/>
              <a:ext cx="261176" cy="238349"/>
            </a:xfrm>
            <a:prstGeom prst="star5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五角星 124"/>
            <p:cNvSpPr/>
            <p:nvPr/>
          </p:nvSpPr>
          <p:spPr>
            <a:xfrm>
              <a:off x="3383912" y="911066"/>
              <a:ext cx="261176" cy="238349"/>
            </a:xfrm>
            <a:prstGeom prst="star5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8" name="直接连接符 127"/>
            <p:cNvCxnSpPr>
              <a:endCxn id="124" idx="2"/>
            </p:cNvCxnSpPr>
            <p:nvPr/>
          </p:nvCxnSpPr>
          <p:spPr>
            <a:xfrm flipV="1">
              <a:off x="2268892" y="1223781"/>
              <a:ext cx="475164" cy="1397292"/>
            </a:xfrm>
            <a:prstGeom prst="line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  <a:prstDash val="das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接连接符 129"/>
            <p:cNvCxnSpPr>
              <a:stCxn id="114" idx="7"/>
              <a:endCxn id="125" idx="2"/>
            </p:cNvCxnSpPr>
            <p:nvPr/>
          </p:nvCxnSpPr>
          <p:spPr>
            <a:xfrm flipV="1">
              <a:off x="2264051" y="1149414"/>
              <a:ext cx="1169741" cy="1518786"/>
            </a:xfrm>
            <a:prstGeom prst="line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  <a:prstDash val="das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接连接符 132"/>
            <p:cNvCxnSpPr>
              <a:stCxn id="114" idx="7"/>
              <a:endCxn id="123" idx="2"/>
            </p:cNvCxnSpPr>
            <p:nvPr/>
          </p:nvCxnSpPr>
          <p:spPr>
            <a:xfrm flipV="1">
              <a:off x="2264051" y="1884194"/>
              <a:ext cx="886681" cy="784006"/>
            </a:xfrm>
            <a:prstGeom prst="line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  <a:prstDash val="das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接连接符 136"/>
            <p:cNvCxnSpPr>
              <a:endCxn id="123" idx="3"/>
            </p:cNvCxnSpPr>
            <p:nvPr/>
          </p:nvCxnSpPr>
          <p:spPr>
            <a:xfrm flipH="1" flipV="1">
              <a:off x="3312148" y="1884194"/>
              <a:ext cx="960811" cy="689144"/>
            </a:xfrm>
            <a:prstGeom prst="line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  <a:prstDash val="das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接连接符 138"/>
            <p:cNvCxnSpPr>
              <a:stCxn id="103" idx="0"/>
              <a:endCxn id="125" idx="3"/>
            </p:cNvCxnSpPr>
            <p:nvPr/>
          </p:nvCxnSpPr>
          <p:spPr>
            <a:xfrm flipH="1" flipV="1">
              <a:off x="3595208" y="1149414"/>
              <a:ext cx="665377" cy="1425752"/>
            </a:xfrm>
            <a:prstGeom prst="line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  <a:prstDash val="das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五角星 143"/>
            <p:cNvSpPr/>
            <p:nvPr/>
          </p:nvSpPr>
          <p:spPr>
            <a:xfrm>
              <a:off x="4771987" y="971940"/>
              <a:ext cx="261176" cy="238349"/>
            </a:xfrm>
            <a:prstGeom prst="star5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5" name="五角星 144"/>
            <p:cNvSpPr/>
            <p:nvPr/>
          </p:nvSpPr>
          <p:spPr>
            <a:xfrm>
              <a:off x="5432975" y="1270610"/>
              <a:ext cx="261176" cy="238349"/>
            </a:xfrm>
            <a:prstGeom prst="star5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46" name="直接连接符 145"/>
            <p:cNvCxnSpPr>
              <a:stCxn id="100" idx="0"/>
              <a:endCxn id="144" idx="2"/>
            </p:cNvCxnSpPr>
            <p:nvPr/>
          </p:nvCxnSpPr>
          <p:spPr>
            <a:xfrm flipV="1">
              <a:off x="4268904" y="1210288"/>
              <a:ext cx="552963" cy="1300329"/>
            </a:xfrm>
            <a:prstGeom prst="line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  <a:prstDash val="das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接连接符 148"/>
            <p:cNvCxnSpPr>
              <a:stCxn id="100" idx="0"/>
              <a:endCxn id="145" idx="2"/>
            </p:cNvCxnSpPr>
            <p:nvPr/>
          </p:nvCxnSpPr>
          <p:spPr>
            <a:xfrm flipV="1">
              <a:off x="4268904" y="1508958"/>
              <a:ext cx="1213951" cy="1001659"/>
            </a:xfrm>
            <a:prstGeom prst="line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  <a:prstDash val="das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接连接符 154"/>
            <p:cNvCxnSpPr>
              <a:stCxn id="92" idx="1"/>
              <a:endCxn id="145" idx="3"/>
            </p:cNvCxnSpPr>
            <p:nvPr/>
          </p:nvCxnSpPr>
          <p:spPr>
            <a:xfrm flipH="1" flipV="1">
              <a:off x="5644271" y="1508958"/>
              <a:ext cx="662329" cy="1136430"/>
            </a:xfrm>
            <a:prstGeom prst="line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  <a:prstDash val="das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" name="五角星 162"/>
            <p:cNvSpPr/>
            <p:nvPr/>
          </p:nvSpPr>
          <p:spPr>
            <a:xfrm>
              <a:off x="7215710" y="1799029"/>
              <a:ext cx="261176" cy="238349"/>
            </a:xfrm>
            <a:prstGeom prst="star5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" name="五角星 163"/>
            <p:cNvSpPr/>
            <p:nvPr/>
          </p:nvSpPr>
          <p:spPr>
            <a:xfrm>
              <a:off x="6809034" y="1138616"/>
              <a:ext cx="261176" cy="238349"/>
            </a:xfrm>
            <a:prstGeom prst="star5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" name="五角星 164"/>
            <p:cNvSpPr/>
            <p:nvPr/>
          </p:nvSpPr>
          <p:spPr>
            <a:xfrm>
              <a:off x="7498770" y="1064249"/>
              <a:ext cx="261176" cy="238349"/>
            </a:xfrm>
            <a:prstGeom prst="star5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66" name="直接连接符 165"/>
            <p:cNvCxnSpPr>
              <a:stCxn id="91" idx="1"/>
              <a:endCxn id="164" idx="2"/>
            </p:cNvCxnSpPr>
            <p:nvPr/>
          </p:nvCxnSpPr>
          <p:spPr>
            <a:xfrm flipV="1">
              <a:off x="6361473" y="1376964"/>
              <a:ext cx="497441" cy="1202629"/>
            </a:xfrm>
            <a:prstGeom prst="line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  <a:prstDash val="das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接连接符 168"/>
            <p:cNvCxnSpPr>
              <a:stCxn id="92" idx="7"/>
              <a:endCxn id="165" idx="2"/>
            </p:cNvCxnSpPr>
            <p:nvPr/>
          </p:nvCxnSpPr>
          <p:spPr>
            <a:xfrm flipV="1">
              <a:off x="6360375" y="1302597"/>
              <a:ext cx="1188275" cy="1352899"/>
            </a:xfrm>
            <a:prstGeom prst="line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  <a:prstDash val="das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接连接符 171"/>
            <p:cNvCxnSpPr>
              <a:stCxn id="92" idx="6"/>
              <a:endCxn id="163" idx="2"/>
            </p:cNvCxnSpPr>
            <p:nvPr/>
          </p:nvCxnSpPr>
          <p:spPr>
            <a:xfrm flipV="1">
              <a:off x="6366458" y="2037377"/>
              <a:ext cx="899132" cy="647101"/>
            </a:xfrm>
            <a:prstGeom prst="line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  <a:prstDash val="das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接连接符 174"/>
            <p:cNvCxnSpPr>
              <a:stCxn id="81" idx="1"/>
              <a:endCxn id="163" idx="3"/>
            </p:cNvCxnSpPr>
            <p:nvPr/>
          </p:nvCxnSpPr>
          <p:spPr>
            <a:xfrm flipH="1" flipV="1">
              <a:off x="7427006" y="2037377"/>
              <a:ext cx="913405" cy="662381"/>
            </a:xfrm>
            <a:prstGeom prst="line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  <a:prstDash val="das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直接连接符 177"/>
            <p:cNvCxnSpPr>
              <a:stCxn id="81" idx="0"/>
              <a:endCxn id="165" idx="3"/>
            </p:cNvCxnSpPr>
            <p:nvPr/>
          </p:nvCxnSpPr>
          <p:spPr>
            <a:xfrm flipH="1" flipV="1">
              <a:off x="7710066" y="1302597"/>
              <a:ext cx="656072" cy="1382495"/>
            </a:xfrm>
            <a:prstGeom prst="line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  <a:prstDash val="das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五角星 180"/>
            <p:cNvSpPr/>
            <p:nvPr/>
          </p:nvSpPr>
          <p:spPr>
            <a:xfrm>
              <a:off x="8829584" y="1020116"/>
              <a:ext cx="261176" cy="238349"/>
            </a:xfrm>
            <a:prstGeom prst="star5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2" name="五角星 181"/>
            <p:cNvSpPr/>
            <p:nvPr/>
          </p:nvSpPr>
          <p:spPr>
            <a:xfrm>
              <a:off x="9490572" y="1318786"/>
              <a:ext cx="261176" cy="238349"/>
            </a:xfrm>
            <a:prstGeom prst="star5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83" name="直接连接符 182"/>
            <p:cNvCxnSpPr>
              <a:stCxn id="70" idx="7"/>
            </p:cNvCxnSpPr>
            <p:nvPr/>
          </p:nvCxnSpPr>
          <p:spPr>
            <a:xfrm flipH="1" flipV="1">
              <a:off x="9713055" y="1570080"/>
              <a:ext cx="688127" cy="1094424"/>
            </a:xfrm>
            <a:prstGeom prst="line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  <a:prstDash val="das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直接连接符 185"/>
            <p:cNvCxnSpPr>
              <a:stCxn id="81" idx="7"/>
              <a:endCxn id="181" idx="2"/>
            </p:cNvCxnSpPr>
            <p:nvPr/>
          </p:nvCxnSpPr>
          <p:spPr>
            <a:xfrm flipV="1">
              <a:off x="8394698" y="1258464"/>
              <a:ext cx="484766" cy="1434448"/>
            </a:xfrm>
            <a:prstGeom prst="line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  <a:prstDash val="das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接连接符 188"/>
            <p:cNvCxnSpPr>
              <a:stCxn id="81" idx="7"/>
              <a:endCxn id="182" idx="2"/>
            </p:cNvCxnSpPr>
            <p:nvPr/>
          </p:nvCxnSpPr>
          <p:spPr>
            <a:xfrm flipV="1">
              <a:off x="8394698" y="1557134"/>
              <a:ext cx="1145754" cy="1135778"/>
            </a:xfrm>
            <a:prstGeom prst="line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  <a:prstDash val="das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2" name="圆角矩形 191"/>
            <p:cNvSpPr/>
            <p:nvPr/>
          </p:nvSpPr>
          <p:spPr>
            <a:xfrm>
              <a:off x="1667135" y="-167108"/>
              <a:ext cx="7118962" cy="1043691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95" name="直接连接符 194"/>
            <p:cNvCxnSpPr/>
            <p:nvPr/>
          </p:nvCxnSpPr>
          <p:spPr>
            <a:xfrm flipH="1">
              <a:off x="4302217" y="872927"/>
              <a:ext cx="13050" cy="1332604"/>
            </a:xfrm>
            <a:prstGeom prst="line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直接连接符 195"/>
            <p:cNvCxnSpPr/>
            <p:nvPr/>
          </p:nvCxnSpPr>
          <p:spPr>
            <a:xfrm flipH="1">
              <a:off x="6329050" y="872927"/>
              <a:ext cx="13050" cy="1332604"/>
            </a:xfrm>
            <a:prstGeom prst="line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直接连接符 196"/>
            <p:cNvCxnSpPr/>
            <p:nvPr/>
          </p:nvCxnSpPr>
          <p:spPr>
            <a:xfrm flipH="1">
              <a:off x="8355883" y="872927"/>
              <a:ext cx="13050" cy="1332604"/>
            </a:xfrm>
            <a:prstGeom prst="line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直接连接符 197"/>
            <p:cNvCxnSpPr/>
            <p:nvPr/>
          </p:nvCxnSpPr>
          <p:spPr>
            <a:xfrm flipH="1">
              <a:off x="10382716" y="872927"/>
              <a:ext cx="13050" cy="1332604"/>
            </a:xfrm>
            <a:prstGeom prst="line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4629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2997463" y="915928"/>
            <a:ext cx="2826122" cy="3235187"/>
            <a:chOff x="2997463" y="915928"/>
            <a:chExt cx="2826122" cy="3235187"/>
          </a:xfrm>
        </p:grpSpPr>
        <p:cxnSp>
          <p:nvCxnSpPr>
            <p:cNvPr id="4" name="直接箭头连接符 3"/>
            <p:cNvCxnSpPr/>
            <p:nvPr/>
          </p:nvCxnSpPr>
          <p:spPr>
            <a:xfrm flipH="1" flipV="1">
              <a:off x="3994030" y="1207698"/>
              <a:ext cx="8627" cy="1742536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直接箭头连接符 4"/>
            <p:cNvCxnSpPr/>
            <p:nvPr/>
          </p:nvCxnSpPr>
          <p:spPr>
            <a:xfrm>
              <a:off x="4002657" y="2953199"/>
              <a:ext cx="1722407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直接箭头连接符 5"/>
            <p:cNvCxnSpPr/>
            <p:nvPr/>
          </p:nvCxnSpPr>
          <p:spPr>
            <a:xfrm flipH="1">
              <a:off x="3219450" y="2950234"/>
              <a:ext cx="774580" cy="89310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/>
            <p:nvPr/>
          </p:nvCxnSpPr>
          <p:spPr>
            <a:xfrm>
              <a:off x="3490913" y="3533775"/>
              <a:ext cx="1238250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/>
            <p:nvPr/>
          </p:nvCxnSpPr>
          <p:spPr>
            <a:xfrm flipH="1">
              <a:off x="4733925" y="2950234"/>
              <a:ext cx="509588" cy="58354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" name="直接箭头连接符 8"/>
            <p:cNvCxnSpPr/>
            <p:nvPr/>
          </p:nvCxnSpPr>
          <p:spPr>
            <a:xfrm flipV="1">
              <a:off x="4729163" y="2019300"/>
              <a:ext cx="0" cy="15144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4002657" y="2950234"/>
              <a:ext cx="726506" cy="583541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flipV="1">
              <a:off x="4000724" y="2019299"/>
              <a:ext cx="695101" cy="930935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椭圆 11"/>
            <p:cNvSpPr/>
            <p:nvPr/>
          </p:nvSpPr>
          <p:spPr>
            <a:xfrm>
              <a:off x="4700812" y="1946378"/>
              <a:ext cx="76425" cy="8986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弧形 12"/>
            <p:cNvSpPr/>
            <p:nvPr/>
          </p:nvSpPr>
          <p:spPr>
            <a:xfrm rot="2777221">
              <a:off x="3940544" y="2828970"/>
              <a:ext cx="400050" cy="317500"/>
            </a:xfrm>
            <a:prstGeom prst="arc">
              <a:avLst>
                <a:gd name="adj1" fmla="val 18049270"/>
                <a:gd name="adj2" fmla="val 529840"/>
              </a:avLst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任意多边形 13"/>
            <p:cNvSpPr/>
            <p:nvPr/>
          </p:nvSpPr>
          <p:spPr>
            <a:xfrm>
              <a:off x="4118619" y="2764631"/>
              <a:ext cx="72385" cy="283369"/>
            </a:xfrm>
            <a:custGeom>
              <a:avLst/>
              <a:gdLst>
                <a:gd name="connsiteX0" fmla="*/ 30957 w 112340"/>
                <a:gd name="connsiteY0" fmla="*/ 0 h 323850"/>
                <a:gd name="connsiteX1" fmla="*/ 111919 w 112340"/>
                <a:gd name="connsiteY1" fmla="*/ 176213 h 323850"/>
                <a:gd name="connsiteX2" fmla="*/ 0 w 112340"/>
                <a:gd name="connsiteY2" fmla="*/ 323850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340" h="323850">
                  <a:moveTo>
                    <a:pt x="30957" y="0"/>
                  </a:moveTo>
                  <a:cubicBezTo>
                    <a:pt x="74018" y="61119"/>
                    <a:pt x="117079" y="122238"/>
                    <a:pt x="111919" y="176213"/>
                  </a:cubicBezTo>
                  <a:cubicBezTo>
                    <a:pt x="106759" y="230188"/>
                    <a:pt x="38894" y="286147"/>
                    <a:pt x="0" y="323850"/>
                  </a:cubicBezTo>
                </a:path>
              </a:pathLst>
            </a:cu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5610225" y="2950234"/>
              <a:ext cx="2133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3857116" y="915928"/>
              <a:ext cx="2133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2997463" y="3843338"/>
              <a:ext cx="2133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4151550" y="2147292"/>
              <a:ext cx="2133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9" name="对象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23325694"/>
                </p:ext>
              </p:extLst>
            </p:nvPr>
          </p:nvGraphicFramePr>
          <p:xfrm>
            <a:off x="4197698" y="2733436"/>
            <a:ext cx="152400" cy="139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6" name="Equation" r:id="rId3" imgW="152280" imgH="139680" progId="Equation.DSMT4">
                    <p:embed/>
                  </p:oleObj>
                </mc:Choice>
                <mc:Fallback>
                  <p:oleObj name="Equation" r:id="rId3" imgW="152280" imgH="1396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4197698" y="2733436"/>
                          <a:ext cx="152400" cy="1397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对象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20625622"/>
                </p:ext>
              </p:extLst>
            </p:nvPr>
          </p:nvGraphicFramePr>
          <p:xfrm>
            <a:off x="4325969" y="3012483"/>
            <a:ext cx="152400" cy="139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7" name="Equation" r:id="rId5" imgW="152280" imgH="139680" progId="Equation.DSMT4">
                    <p:embed/>
                  </p:oleObj>
                </mc:Choice>
                <mc:Fallback>
                  <p:oleObj name="Equation" r:id="rId5" imgW="152280" imgH="1396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325969" y="3012483"/>
                          <a:ext cx="152400" cy="1397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550969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组合 56"/>
          <p:cNvGrpSpPr/>
          <p:nvPr/>
        </p:nvGrpSpPr>
        <p:grpSpPr>
          <a:xfrm>
            <a:off x="4140391" y="1853941"/>
            <a:ext cx="5103255" cy="4449899"/>
            <a:chOff x="4140391" y="1853941"/>
            <a:chExt cx="5103255" cy="4449899"/>
          </a:xfrm>
        </p:grpSpPr>
        <p:grpSp>
          <p:nvGrpSpPr>
            <p:cNvPr id="55" name="组合 54"/>
            <p:cNvGrpSpPr/>
            <p:nvPr/>
          </p:nvGrpSpPr>
          <p:grpSpPr>
            <a:xfrm>
              <a:off x="4140391" y="1853941"/>
              <a:ext cx="5103255" cy="4449899"/>
              <a:chOff x="3215832" y="1047750"/>
              <a:chExt cx="6027815" cy="5256090"/>
            </a:xfrm>
          </p:grpSpPr>
          <p:cxnSp>
            <p:nvCxnSpPr>
              <p:cNvPr id="4" name="直接箭头连接符 3"/>
              <p:cNvCxnSpPr/>
              <p:nvPr/>
            </p:nvCxnSpPr>
            <p:spPr>
              <a:xfrm flipH="1" flipV="1">
                <a:off x="4203772" y="1991879"/>
                <a:ext cx="8627" cy="1742536"/>
              </a:xfrm>
              <a:prstGeom prst="straightConnector1">
                <a:avLst/>
              </a:prstGeom>
              <a:ln w="12700">
                <a:tailEnd type="triangle" w="sm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" name="直接箭头连接符 4"/>
              <p:cNvCxnSpPr/>
              <p:nvPr/>
            </p:nvCxnSpPr>
            <p:spPr>
              <a:xfrm>
                <a:off x="4212399" y="3737380"/>
                <a:ext cx="1722407" cy="0"/>
              </a:xfrm>
              <a:prstGeom prst="straightConnector1">
                <a:avLst/>
              </a:prstGeom>
              <a:ln w="12700">
                <a:tailEnd type="triangle" w="sm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" name="直接箭头连接符 5"/>
              <p:cNvCxnSpPr/>
              <p:nvPr/>
            </p:nvCxnSpPr>
            <p:spPr>
              <a:xfrm flipH="1">
                <a:off x="3429192" y="3734415"/>
                <a:ext cx="774580" cy="893104"/>
              </a:xfrm>
              <a:prstGeom prst="straightConnector1">
                <a:avLst/>
              </a:prstGeom>
              <a:ln w="12700">
                <a:tailEnd type="triangle" w="sm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" name="直接箭头连接符 6"/>
              <p:cNvCxnSpPr/>
              <p:nvPr/>
            </p:nvCxnSpPr>
            <p:spPr>
              <a:xfrm>
                <a:off x="3700655" y="4317956"/>
                <a:ext cx="1238250" cy="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接箭头连接符 7"/>
              <p:cNvCxnSpPr/>
              <p:nvPr/>
            </p:nvCxnSpPr>
            <p:spPr>
              <a:xfrm flipH="1">
                <a:off x="4943667" y="3734415"/>
                <a:ext cx="509588" cy="58354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" name="直接箭头连接符 8"/>
              <p:cNvCxnSpPr/>
              <p:nvPr/>
            </p:nvCxnSpPr>
            <p:spPr>
              <a:xfrm flipV="1">
                <a:off x="4938905" y="2803481"/>
                <a:ext cx="0" cy="1514475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/>
              <p:cNvCxnSpPr/>
              <p:nvPr/>
            </p:nvCxnSpPr>
            <p:spPr>
              <a:xfrm>
                <a:off x="4212399" y="3734415"/>
                <a:ext cx="726506" cy="583541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 flipV="1">
                <a:off x="4210466" y="2803480"/>
                <a:ext cx="695101" cy="930935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椭圆 11"/>
              <p:cNvSpPr/>
              <p:nvPr/>
            </p:nvSpPr>
            <p:spPr>
              <a:xfrm>
                <a:off x="4910554" y="2730559"/>
                <a:ext cx="76425" cy="8986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弧形 12"/>
              <p:cNvSpPr/>
              <p:nvPr/>
            </p:nvSpPr>
            <p:spPr>
              <a:xfrm rot="2777221">
                <a:off x="4150286" y="3613151"/>
                <a:ext cx="400050" cy="317500"/>
              </a:xfrm>
              <a:prstGeom prst="arc">
                <a:avLst>
                  <a:gd name="adj1" fmla="val 18049270"/>
                  <a:gd name="adj2" fmla="val 529840"/>
                </a:avLst>
              </a:prstGeom>
              <a:noFill/>
              <a:ln>
                <a:solidFill>
                  <a:schemeClr val="bg1">
                    <a:lumMod val="50000"/>
                  </a:schemeClr>
                </a:solidFill>
                <a:headEnd type="triangle" w="sm" len="sm"/>
                <a:tail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14" name="任意多边形 13"/>
              <p:cNvSpPr/>
              <p:nvPr/>
            </p:nvSpPr>
            <p:spPr>
              <a:xfrm>
                <a:off x="4328361" y="3548812"/>
                <a:ext cx="72385" cy="283369"/>
              </a:xfrm>
              <a:custGeom>
                <a:avLst/>
                <a:gdLst>
                  <a:gd name="connsiteX0" fmla="*/ 30957 w 112340"/>
                  <a:gd name="connsiteY0" fmla="*/ 0 h 323850"/>
                  <a:gd name="connsiteX1" fmla="*/ 111919 w 112340"/>
                  <a:gd name="connsiteY1" fmla="*/ 176213 h 323850"/>
                  <a:gd name="connsiteX2" fmla="*/ 0 w 112340"/>
                  <a:gd name="connsiteY2" fmla="*/ 323850 h 323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2340" h="323850">
                    <a:moveTo>
                      <a:pt x="30957" y="0"/>
                    </a:moveTo>
                    <a:cubicBezTo>
                      <a:pt x="74018" y="61119"/>
                      <a:pt x="117079" y="122238"/>
                      <a:pt x="111919" y="176213"/>
                    </a:cubicBezTo>
                    <a:cubicBezTo>
                      <a:pt x="106759" y="230188"/>
                      <a:pt x="38894" y="286147"/>
                      <a:pt x="0" y="323850"/>
                    </a:cubicBezTo>
                  </a:path>
                </a:pathLst>
              </a:custGeom>
              <a:noFill/>
              <a:ln>
                <a:solidFill>
                  <a:schemeClr val="bg1">
                    <a:lumMod val="50000"/>
                  </a:schemeClr>
                </a:solidFill>
                <a:headEnd type="triangle" w="sm" len="sm"/>
                <a:tail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3215832" y="4583822"/>
                <a:ext cx="213360" cy="307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>
                <a:off x="4034349" y="1681137"/>
                <a:ext cx="213360" cy="307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5917884" y="3536606"/>
                <a:ext cx="213360" cy="307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文本框 17"/>
              <p:cNvSpPr txBox="1"/>
              <p:nvPr/>
            </p:nvSpPr>
            <p:spPr>
              <a:xfrm>
                <a:off x="4361292" y="2931473"/>
                <a:ext cx="2133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aphicFrame>
            <p:nvGraphicFramePr>
              <p:cNvPr id="19" name="对象 18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63169713"/>
                  </p:ext>
                </p:extLst>
              </p:nvPr>
            </p:nvGraphicFramePr>
            <p:xfrm>
              <a:off x="4407440" y="3517617"/>
              <a:ext cx="152400" cy="1397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14" name="Equation" r:id="rId3" imgW="152280" imgH="139680" progId="Equation.DSMT4">
                      <p:embed/>
                    </p:oleObj>
                  </mc:Choice>
                  <mc:Fallback>
                    <p:oleObj name="Equation" r:id="rId3" imgW="152280" imgH="13968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4407440" y="3517617"/>
                            <a:ext cx="152400" cy="1397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0" name="对象 19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474846160"/>
                  </p:ext>
                </p:extLst>
              </p:nvPr>
            </p:nvGraphicFramePr>
            <p:xfrm>
              <a:off x="4535711" y="3796664"/>
              <a:ext cx="152400" cy="1397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15" name="Equation" r:id="rId5" imgW="152280" imgH="139680" progId="Equation.DSMT4">
                      <p:embed/>
                    </p:oleObj>
                  </mc:Choice>
                  <mc:Fallback>
                    <p:oleObj name="Equation" r:id="rId5" imgW="152280" imgH="13968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4535711" y="3796664"/>
                            <a:ext cx="152400" cy="1397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1" name="矩形 20"/>
              <p:cNvSpPr/>
              <p:nvPr/>
            </p:nvSpPr>
            <p:spPr>
              <a:xfrm>
                <a:off x="7386638" y="2266950"/>
                <a:ext cx="933450" cy="357188"/>
              </a:xfrm>
              <a:prstGeom prst="rect">
                <a:avLst/>
              </a:prstGeom>
              <a:noFill/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同侧圆角矩形 21"/>
              <p:cNvSpPr/>
              <p:nvPr/>
            </p:nvSpPr>
            <p:spPr>
              <a:xfrm>
                <a:off x="7363386" y="2624138"/>
                <a:ext cx="979953" cy="179343"/>
              </a:xfrm>
              <a:prstGeom prst="round2SameRect">
                <a:avLst/>
              </a:prstGeom>
              <a:noFill/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同侧圆角矩形 22"/>
              <p:cNvSpPr/>
              <p:nvPr/>
            </p:nvSpPr>
            <p:spPr>
              <a:xfrm>
                <a:off x="7363386" y="2128838"/>
                <a:ext cx="979953" cy="138112"/>
              </a:xfrm>
              <a:prstGeom prst="round2SameRect">
                <a:avLst/>
              </a:prstGeom>
              <a:noFill/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椭圆 23"/>
              <p:cNvSpPr/>
              <p:nvPr/>
            </p:nvSpPr>
            <p:spPr>
              <a:xfrm>
                <a:off x="7770019" y="2366558"/>
                <a:ext cx="121444" cy="121444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5" name="直接连接符 24"/>
              <p:cNvCxnSpPr/>
              <p:nvPr/>
            </p:nvCxnSpPr>
            <p:spPr>
              <a:xfrm>
                <a:off x="7805738" y="2403086"/>
                <a:ext cx="50006" cy="51983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/>
              <p:cNvCxnSpPr/>
              <p:nvPr/>
            </p:nvCxnSpPr>
            <p:spPr>
              <a:xfrm flipV="1">
                <a:off x="7805738" y="2403086"/>
                <a:ext cx="50006" cy="51983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箭头连接符 26"/>
              <p:cNvCxnSpPr/>
              <p:nvPr/>
            </p:nvCxnSpPr>
            <p:spPr>
              <a:xfrm>
                <a:off x="7891463" y="2427280"/>
                <a:ext cx="951306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箭头连接符 27"/>
              <p:cNvCxnSpPr>
                <a:stCxn id="24" idx="0"/>
              </p:cNvCxnSpPr>
              <p:nvPr/>
            </p:nvCxnSpPr>
            <p:spPr>
              <a:xfrm flipV="1">
                <a:off x="7830741" y="1524000"/>
                <a:ext cx="4578" cy="84255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矩形 28"/>
              <p:cNvSpPr/>
              <p:nvPr/>
            </p:nvSpPr>
            <p:spPr>
              <a:xfrm>
                <a:off x="6546850" y="2693194"/>
                <a:ext cx="816536" cy="67080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6024563" y="2366558"/>
                <a:ext cx="769143" cy="57305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圆角矩形 30"/>
              <p:cNvSpPr/>
              <p:nvPr/>
            </p:nvSpPr>
            <p:spPr>
              <a:xfrm>
                <a:off x="7270274" y="2672550"/>
                <a:ext cx="45719" cy="102392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2" name="直接箭头连接符 31"/>
              <p:cNvCxnSpPr>
                <a:stCxn id="24" idx="6"/>
              </p:cNvCxnSpPr>
              <p:nvPr/>
            </p:nvCxnSpPr>
            <p:spPr>
              <a:xfrm flipV="1">
                <a:off x="7891463" y="2147292"/>
                <a:ext cx="951306" cy="2799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ysDash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箭头连接符 32"/>
              <p:cNvCxnSpPr>
                <a:stCxn id="24" idx="6"/>
              </p:cNvCxnSpPr>
              <p:nvPr/>
            </p:nvCxnSpPr>
            <p:spPr>
              <a:xfrm>
                <a:off x="7891463" y="2427280"/>
                <a:ext cx="951306" cy="24527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ysDash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文本框 33"/>
              <p:cNvSpPr txBox="1"/>
              <p:nvPr/>
            </p:nvSpPr>
            <p:spPr>
              <a:xfrm>
                <a:off x="8835149" y="2266950"/>
                <a:ext cx="2133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" name="文本框 34"/>
              <p:cNvSpPr txBox="1"/>
              <p:nvPr/>
            </p:nvSpPr>
            <p:spPr>
              <a:xfrm>
                <a:off x="7678103" y="1191518"/>
                <a:ext cx="2133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aphicFrame>
            <p:nvGraphicFramePr>
              <p:cNvPr id="36" name="对象 3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897845146"/>
                  </p:ext>
                </p:extLst>
              </p:nvPr>
            </p:nvGraphicFramePr>
            <p:xfrm>
              <a:off x="8590021" y="2244272"/>
              <a:ext cx="152400" cy="1397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16" name="Equation" r:id="rId7" imgW="152280" imgH="139680" progId="Equation.DSMT4">
                      <p:embed/>
                    </p:oleObj>
                  </mc:Choice>
                  <mc:Fallback>
                    <p:oleObj name="Equation" r:id="rId7" imgW="152280" imgH="13968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8590021" y="2244272"/>
                            <a:ext cx="152400" cy="1397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7" name="弧形 36"/>
              <p:cNvSpPr/>
              <p:nvPr/>
            </p:nvSpPr>
            <p:spPr>
              <a:xfrm rot="2777221">
                <a:off x="8183796" y="2155371"/>
                <a:ext cx="400050" cy="317500"/>
              </a:xfrm>
              <a:prstGeom prst="arc">
                <a:avLst>
                  <a:gd name="adj1" fmla="val 17234512"/>
                  <a:gd name="adj2" fmla="val 20808516"/>
                </a:avLst>
              </a:prstGeom>
              <a:noFill/>
              <a:ln>
                <a:solidFill>
                  <a:schemeClr val="bg1">
                    <a:lumMod val="50000"/>
                  </a:schemeClr>
                </a:solidFill>
                <a:headEnd type="triangle" w="sm" len="sm"/>
                <a:tail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38" name="椭圆 37"/>
              <p:cNvSpPr/>
              <p:nvPr/>
            </p:nvSpPr>
            <p:spPr>
              <a:xfrm>
                <a:off x="7343998" y="4088677"/>
                <a:ext cx="990293" cy="990293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椭圆 38"/>
              <p:cNvSpPr/>
              <p:nvPr/>
            </p:nvSpPr>
            <p:spPr>
              <a:xfrm>
                <a:off x="7778423" y="4523102"/>
                <a:ext cx="121444" cy="121444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0" name="直接箭头连接符 39"/>
              <p:cNvCxnSpPr/>
              <p:nvPr/>
            </p:nvCxnSpPr>
            <p:spPr>
              <a:xfrm flipV="1">
                <a:off x="7837800" y="3680544"/>
                <a:ext cx="4578" cy="84255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箭头连接符 40"/>
              <p:cNvCxnSpPr/>
              <p:nvPr/>
            </p:nvCxnSpPr>
            <p:spPr>
              <a:xfrm>
                <a:off x="7917657" y="4583823"/>
                <a:ext cx="951306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文本框 41"/>
              <p:cNvSpPr txBox="1"/>
              <p:nvPr/>
            </p:nvSpPr>
            <p:spPr>
              <a:xfrm>
                <a:off x="7699058" y="3372767"/>
                <a:ext cx="2133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3" name="文本框 42"/>
              <p:cNvSpPr txBox="1"/>
              <p:nvPr/>
            </p:nvSpPr>
            <p:spPr>
              <a:xfrm>
                <a:off x="8857292" y="4429934"/>
                <a:ext cx="2133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4" name="矩形 43"/>
              <p:cNvSpPr/>
              <p:nvPr/>
            </p:nvSpPr>
            <p:spPr>
              <a:xfrm rot="5400000">
                <a:off x="7442349" y="5453698"/>
                <a:ext cx="816536" cy="67080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7471172" y="5730781"/>
                <a:ext cx="769143" cy="57305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圆角矩形 45"/>
              <p:cNvSpPr/>
              <p:nvPr/>
            </p:nvSpPr>
            <p:spPr>
              <a:xfrm>
                <a:off x="7778423" y="5117626"/>
                <a:ext cx="133995" cy="57287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7" name="直接箭头连接符 46"/>
              <p:cNvCxnSpPr/>
              <p:nvPr/>
            </p:nvCxnSpPr>
            <p:spPr>
              <a:xfrm flipV="1">
                <a:off x="7891463" y="3834433"/>
                <a:ext cx="473916" cy="70097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ysDash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弧形 47"/>
              <p:cNvSpPr/>
              <p:nvPr/>
            </p:nvSpPr>
            <p:spPr>
              <a:xfrm rot="367930">
                <a:off x="7752971" y="3949085"/>
                <a:ext cx="400050" cy="317500"/>
              </a:xfrm>
              <a:prstGeom prst="arc">
                <a:avLst>
                  <a:gd name="adj1" fmla="val 14514680"/>
                  <a:gd name="adj2" fmla="val 20808516"/>
                </a:avLst>
              </a:prstGeom>
              <a:noFill/>
              <a:ln>
                <a:solidFill>
                  <a:schemeClr val="bg1">
                    <a:lumMod val="50000"/>
                  </a:schemeClr>
                </a:solidFill>
                <a:headEnd type="triangle" w="sm" len="sm"/>
                <a:tail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</a:endParaRPr>
              </a:p>
            </p:txBody>
          </p:sp>
          <p:graphicFrame>
            <p:nvGraphicFramePr>
              <p:cNvPr id="49" name="对象 48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798739118"/>
                  </p:ext>
                </p:extLst>
              </p:nvPr>
            </p:nvGraphicFramePr>
            <p:xfrm>
              <a:off x="7987349" y="3803818"/>
              <a:ext cx="152400" cy="1397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17" name="Equation" r:id="rId8" imgW="152280" imgH="139680" progId="Equation.DSMT4">
                      <p:embed/>
                    </p:oleObj>
                  </mc:Choice>
                  <mc:Fallback>
                    <p:oleObj name="Equation" r:id="rId8" imgW="152280" imgH="13968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9"/>
                          <a:stretch>
                            <a:fillRect/>
                          </a:stretch>
                        </p:blipFill>
                        <p:spPr>
                          <a:xfrm>
                            <a:off x="7987349" y="3803818"/>
                            <a:ext cx="152400" cy="1397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0" name="矩形 49"/>
              <p:cNvSpPr/>
              <p:nvPr/>
            </p:nvSpPr>
            <p:spPr>
              <a:xfrm>
                <a:off x="6399821" y="1047750"/>
                <a:ext cx="2834513" cy="2171700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矩形 50"/>
              <p:cNvSpPr/>
              <p:nvPr/>
            </p:nvSpPr>
            <p:spPr>
              <a:xfrm>
                <a:off x="6409134" y="3363075"/>
                <a:ext cx="2834513" cy="2532432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2" name="文本框 51"/>
            <p:cNvSpPr txBox="1"/>
            <p:nvPr/>
          </p:nvSpPr>
          <p:spPr>
            <a:xfrm>
              <a:off x="6921001" y="1959228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 smtClean="0"/>
                <a:t>侧视图</a:t>
              </a:r>
              <a:endParaRPr lang="zh-CN" altLang="en-US" sz="1200" dirty="0"/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6921002" y="3904221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 smtClean="0"/>
                <a:t>俯视图</a:t>
              </a:r>
              <a:endParaRPr lang="zh-CN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42647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 rot="5400000">
            <a:off x="2126011" y="4725112"/>
            <a:ext cx="683100" cy="1277146"/>
            <a:chOff x="7343998" y="4088677"/>
            <a:chExt cx="990293" cy="1851485"/>
          </a:xfrm>
        </p:grpSpPr>
        <p:grpSp>
          <p:nvGrpSpPr>
            <p:cNvPr id="17" name="组合 16"/>
            <p:cNvGrpSpPr/>
            <p:nvPr/>
          </p:nvGrpSpPr>
          <p:grpSpPr>
            <a:xfrm>
              <a:off x="7343998" y="4088677"/>
              <a:ext cx="990293" cy="1806829"/>
              <a:chOff x="7343998" y="4088677"/>
              <a:chExt cx="990293" cy="1806829"/>
            </a:xfrm>
          </p:grpSpPr>
          <p:sp>
            <p:nvSpPr>
              <p:cNvPr id="3" name="椭圆 2"/>
              <p:cNvSpPr/>
              <p:nvPr/>
            </p:nvSpPr>
            <p:spPr>
              <a:xfrm>
                <a:off x="7343998" y="4088677"/>
                <a:ext cx="990293" cy="990293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" name="椭圆 3"/>
              <p:cNvSpPr/>
              <p:nvPr/>
            </p:nvSpPr>
            <p:spPr>
              <a:xfrm>
                <a:off x="7778423" y="4523102"/>
                <a:ext cx="121444" cy="121444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矩形 8"/>
              <p:cNvSpPr/>
              <p:nvPr/>
            </p:nvSpPr>
            <p:spPr>
              <a:xfrm rot="5400000">
                <a:off x="7442349" y="5453698"/>
                <a:ext cx="816536" cy="67080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圆角矩形 9"/>
              <p:cNvSpPr/>
              <p:nvPr/>
            </p:nvSpPr>
            <p:spPr>
              <a:xfrm>
                <a:off x="7778423" y="5117626"/>
                <a:ext cx="133995" cy="57287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8" name="矩形 17"/>
            <p:cNvSpPr/>
            <p:nvPr/>
          </p:nvSpPr>
          <p:spPr>
            <a:xfrm>
              <a:off x="7499586" y="5367103"/>
              <a:ext cx="769144" cy="5730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椭圆 19"/>
          <p:cNvSpPr/>
          <p:nvPr/>
        </p:nvSpPr>
        <p:spPr>
          <a:xfrm>
            <a:off x="3406158" y="1634582"/>
            <a:ext cx="3721190" cy="3721190"/>
          </a:xfrm>
          <a:prstGeom prst="ellipse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9" name="组合 28"/>
          <p:cNvGrpSpPr/>
          <p:nvPr/>
        </p:nvGrpSpPr>
        <p:grpSpPr>
          <a:xfrm rot="5400000">
            <a:off x="5792152" y="2996184"/>
            <a:ext cx="683100" cy="982766"/>
            <a:chOff x="7343998" y="4088677"/>
            <a:chExt cx="990293" cy="1424720"/>
          </a:xfrm>
        </p:grpSpPr>
        <p:sp>
          <p:nvSpPr>
            <p:cNvPr id="31" name="椭圆 30"/>
            <p:cNvSpPr/>
            <p:nvPr/>
          </p:nvSpPr>
          <p:spPr>
            <a:xfrm>
              <a:off x="7343998" y="4088677"/>
              <a:ext cx="990293" cy="990293"/>
            </a:xfrm>
            <a:prstGeom prst="ellipse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>
              <a:off x="7778423" y="4523102"/>
              <a:ext cx="121444" cy="121444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矩形 32"/>
            <p:cNvSpPr/>
            <p:nvPr/>
          </p:nvSpPr>
          <p:spPr>
            <a:xfrm rot="5400000">
              <a:off x="7633803" y="5263044"/>
              <a:ext cx="434426" cy="66279"/>
            </a:xfrm>
            <a:prstGeom prst="rect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圆角矩形 33"/>
            <p:cNvSpPr/>
            <p:nvPr/>
          </p:nvSpPr>
          <p:spPr>
            <a:xfrm>
              <a:off x="7778423" y="5117626"/>
              <a:ext cx="133995" cy="57287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0" name="矩形 29"/>
          <p:cNvSpPr/>
          <p:nvPr/>
        </p:nvSpPr>
        <p:spPr>
          <a:xfrm rot="5400000">
            <a:off x="5601875" y="3464786"/>
            <a:ext cx="98997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4422940" y="1642495"/>
            <a:ext cx="3721190" cy="3721190"/>
          </a:xfrm>
          <a:prstGeom prst="ellipse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直接连接符 39"/>
          <p:cNvCxnSpPr>
            <a:endCxn id="36" idx="7"/>
          </p:cNvCxnSpPr>
          <p:nvPr/>
        </p:nvCxnSpPr>
        <p:spPr>
          <a:xfrm flipV="1">
            <a:off x="6283535" y="2187451"/>
            <a:ext cx="1315639" cy="125069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组合 20"/>
          <p:cNvGrpSpPr/>
          <p:nvPr/>
        </p:nvGrpSpPr>
        <p:grpSpPr>
          <a:xfrm rot="5400000">
            <a:off x="4655148" y="2883571"/>
            <a:ext cx="683100" cy="1528010"/>
            <a:chOff x="7343998" y="4088677"/>
            <a:chExt cx="990293" cy="2215163"/>
          </a:xfrm>
        </p:grpSpPr>
        <p:grpSp>
          <p:nvGrpSpPr>
            <p:cNvPr id="22" name="组合 21"/>
            <p:cNvGrpSpPr/>
            <p:nvPr/>
          </p:nvGrpSpPr>
          <p:grpSpPr>
            <a:xfrm>
              <a:off x="7343998" y="4088677"/>
              <a:ext cx="990293" cy="1806829"/>
              <a:chOff x="7343998" y="4088677"/>
              <a:chExt cx="990293" cy="1806829"/>
            </a:xfrm>
          </p:grpSpPr>
          <p:sp>
            <p:nvSpPr>
              <p:cNvPr id="24" name="椭圆 23"/>
              <p:cNvSpPr/>
              <p:nvPr/>
            </p:nvSpPr>
            <p:spPr>
              <a:xfrm>
                <a:off x="7343998" y="4088677"/>
                <a:ext cx="990293" cy="990293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椭圆 24"/>
              <p:cNvSpPr/>
              <p:nvPr/>
            </p:nvSpPr>
            <p:spPr>
              <a:xfrm>
                <a:off x="7778423" y="4523102"/>
                <a:ext cx="121444" cy="121444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矩形 25"/>
              <p:cNvSpPr/>
              <p:nvPr/>
            </p:nvSpPr>
            <p:spPr>
              <a:xfrm rot="5400000">
                <a:off x="7442349" y="5453698"/>
                <a:ext cx="816536" cy="67080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圆角矩形 26"/>
              <p:cNvSpPr/>
              <p:nvPr/>
            </p:nvSpPr>
            <p:spPr>
              <a:xfrm>
                <a:off x="7778423" y="5117626"/>
                <a:ext cx="133995" cy="57287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3" name="矩形 22"/>
            <p:cNvSpPr/>
            <p:nvPr/>
          </p:nvSpPr>
          <p:spPr>
            <a:xfrm>
              <a:off x="7471172" y="5730781"/>
              <a:ext cx="769143" cy="5730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75696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/>
          <p:cNvSpPr/>
          <p:nvPr/>
        </p:nvSpPr>
        <p:spPr>
          <a:xfrm rot="5400000">
            <a:off x="904957" y="722801"/>
            <a:ext cx="530552" cy="3952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212170" y="1626972"/>
            <a:ext cx="4700126" cy="3746815"/>
            <a:chOff x="212170" y="1626972"/>
            <a:chExt cx="4700126" cy="3746815"/>
          </a:xfrm>
        </p:grpSpPr>
        <p:grpSp>
          <p:nvGrpSpPr>
            <p:cNvPr id="5" name="组合 4"/>
            <p:cNvGrpSpPr/>
            <p:nvPr/>
          </p:nvGrpSpPr>
          <p:grpSpPr>
            <a:xfrm>
              <a:off x="212170" y="1626972"/>
              <a:ext cx="3721190" cy="3721190"/>
              <a:chOff x="3406158" y="1634582"/>
              <a:chExt cx="3721190" cy="3721190"/>
            </a:xfrm>
          </p:grpSpPr>
          <p:grpSp>
            <p:nvGrpSpPr>
              <p:cNvPr id="19" name="组合 18"/>
              <p:cNvGrpSpPr/>
              <p:nvPr/>
            </p:nvGrpSpPr>
            <p:grpSpPr>
              <a:xfrm rot="5400000">
                <a:off x="4677512" y="2905937"/>
                <a:ext cx="683100" cy="1178481"/>
                <a:chOff x="7343998" y="4088677"/>
                <a:chExt cx="990293" cy="1708449"/>
              </a:xfrm>
            </p:grpSpPr>
            <p:grpSp>
              <p:nvGrpSpPr>
                <p:cNvPr id="17" name="组合 16"/>
                <p:cNvGrpSpPr/>
                <p:nvPr/>
              </p:nvGrpSpPr>
              <p:grpSpPr>
                <a:xfrm>
                  <a:off x="7343998" y="4088677"/>
                  <a:ext cx="990293" cy="1701643"/>
                  <a:chOff x="7343998" y="4088677"/>
                  <a:chExt cx="990293" cy="1701643"/>
                </a:xfrm>
              </p:grpSpPr>
              <p:sp>
                <p:nvSpPr>
                  <p:cNvPr id="3" name="椭圆 2"/>
                  <p:cNvSpPr/>
                  <p:nvPr/>
                </p:nvSpPr>
                <p:spPr>
                  <a:xfrm>
                    <a:off x="7343998" y="4088677"/>
                    <a:ext cx="990293" cy="990293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" name="椭圆 3"/>
                  <p:cNvSpPr/>
                  <p:nvPr/>
                </p:nvSpPr>
                <p:spPr>
                  <a:xfrm>
                    <a:off x="7778423" y="4523102"/>
                    <a:ext cx="121444" cy="121444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" name="矩形 8"/>
                  <p:cNvSpPr/>
                  <p:nvPr/>
                </p:nvSpPr>
                <p:spPr>
                  <a:xfrm rot="5400000">
                    <a:off x="7482940" y="5389103"/>
                    <a:ext cx="711348" cy="91086"/>
                  </a:xfrm>
                  <a:prstGeom prst="rect">
                    <a:avLst/>
                  </a:prstGeom>
                  <a:noFill/>
                  <a:ln w="28575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" name="圆角矩形 9"/>
                  <p:cNvSpPr/>
                  <p:nvPr/>
                </p:nvSpPr>
                <p:spPr>
                  <a:xfrm>
                    <a:off x="7778423" y="5117626"/>
                    <a:ext cx="133995" cy="57287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18" name="矩形 17"/>
                <p:cNvSpPr/>
                <p:nvPr/>
              </p:nvSpPr>
              <p:spPr>
                <a:xfrm>
                  <a:off x="7659584" y="5620306"/>
                  <a:ext cx="358060" cy="17682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" name="组合 1"/>
              <p:cNvGrpSpPr/>
              <p:nvPr/>
            </p:nvGrpSpPr>
            <p:grpSpPr>
              <a:xfrm>
                <a:off x="3406158" y="1634582"/>
                <a:ext cx="3721190" cy="3721190"/>
                <a:chOff x="3406158" y="1634582"/>
                <a:chExt cx="3721190" cy="3721190"/>
              </a:xfrm>
            </p:grpSpPr>
            <p:sp>
              <p:nvSpPr>
                <p:cNvPr id="20" name="椭圆 19"/>
                <p:cNvSpPr/>
                <p:nvPr/>
              </p:nvSpPr>
              <p:spPr>
                <a:xfrm>
                  <a:off x="3406158" y="1634582"/>
                  <a:ext cx="3721190" cy="3721190"/>
                </a:xfrm>
                <a:prstGeom prst="ellipse">
                  <a:avLst/>
                </a:prstGeom>
                <a:noFill/>
                <a:ln w="28575">
                  <a:solidFill>
                    <a:schemeClr val="accent5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38" name="直接连接符 37"/>
                <p:cNvCxnSpPr>
                  <a:stCxn id="4" idx="2"/>
                  <a:endCxn id="20" idx="0"/>
                </p:cNvCxnSpPr>
                <p:nvPr/>
              </p:nvCxnSpPr>
              <p:spPr>
                <a:xfrm flipV="1">
                  <a:off x="5266753" y="1634582"/>
                  <a:ext cx="0" cy="1818709"/>
                </a:xfrm>
                <a:prstGeom prst="line">
                  <a:avLst/>
                </a:prstGeom>
                <a:ln w="28575">
                  <a:prstDash val="solid"/>
                  <a:headEnd type="none"/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" name="组合 5"/>
            <p:cNvGrpSpPr/>
            <p:nvPr/>
          </p:nvGrpSpPr>
          <p:grpSpPr>
            <a:xfrm>
              <a:off x="702856" y="1645260"/>
              <a:ext cx="3721190" cy="3721190"/>
              <a:chOff x="4422940" y="1642495"/>
              <a:chExt cx="3721190" cy="3721190"/>
            </a:xfrm>
          </p:grpSpPr>
          <p:sp>
            <p:nvSpPr>
              <p:cNvPr id="36" name="椭圆 35"/>
              <p:cNvSpPr/>
              <p:nvPr/>
            </p:nvSpPr>
            <p:spPr>
              <a:xfrm>
                <a:off x="4422940" y="1642495"/>
                <a:ext cx="3721190" cy="3721190"/>
              </a:xfrm>
              <a:prstGeom prst="ellipse">
                <a:avLst/>
              </a:prstGeom>
              <a:noFill/>
              <a:ln w="28575">
                <a:solidFill>
                  <a:schemeClr val="accent2">
                    <a:lumMod val="40000"/>
                    <a:lumOff val="6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9" name="组合 28"/>
              <p:cNvGrpSpPr/>
              <p:nvPr/>
            </p:nvGrpSpPr>
            <p:grpSpPr>
              <a:xfrm rot="5400000">
                <a:off x="5941985" y="3146018"/>
                <a:ext cx="683100" cy="683100"/>
                <a:chOff x="7343998" y="4088677"/>
                <a:chExt cx="990293" cy="990293"/>
              </a:xfrm>
            </p:grpSpPr>
            <p:sp>
              <p:nvSpPr>
                <p:cNvPr id="31" name="椭圆 30"/>
                <p:cNvSpPr/>
                <p:nvPr/>
              </p:nvSpPr>
              <p:spPr>
                <a:xfrm>
                  <a:off x="7343998" y="4088677"/>
                  <a:ext cx="990293" cy="990293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>
                      <a:lumMod val="65000"/>
                      <a:lumOff val="35000"/>
                    </a:scheme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2" name="椭圆 31"/>
                <p:cNvSpPr/>
                <p:nvPr/>
              </p:nvSpPr>
              <p:spPr>
                <a:xfrm>
                  <a:off x="7778423" y="4523102"/>
                  <a:ext cx="121444" cy="121444"/>
                </a:xfrm>
                <a:prstGeom prst="ellipse">
                  <a:avLst/>
                </a:prstGeom>
                <a:noFill/>
                <a:ln w="28575">
                  <a:solidFill>
                    <a:schemeClr val="tx1">
                      <a:lumMod val="50000"/>
                      <a:lumOff val="50000"/>
                    </a:scheme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30" name="矩形 29"/>
              <p:cNvSpPr/>
              <p:nvPr/>
            </p:nvSpPr>
            <p:spPr>
              <a:xfrm rot="5400000">
                <a:off x="5601875" y="3464786"/>
                <a:ext cx="98997" cy="45719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0" name="直接连接符 39"/>
              <p:cNvCxnSpPr>
                <a:stCxn id="32" idx="1"/>
              </p:cNvCxnSpPr>
              <p:nvPr/>
            </p:nvCxnSpPr>
            <p:spPr>
              <a:xfrm flipV="1">
                <a:off x="6313153" y="1944079"/>
                <a:ext cx="972076" cy="1513872"/>
              </a:xfrm>
              <a:prstGeom prst="line">
                <a:avLst/>
              </a:prstGeom>
              <a:ln w="28575">
                <a:solidFill>
                  <a:schemeClr val="accent2">
                    <a:lumMod val="40000"/>
                    <a:lumOff val="60000"/>
                  </a:schemeClr>
                </a:solidFill>
                <a:prstDash val="dash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组合 21"/>
            <p:cNvGrpSpPr/>
            <p:nvPr/>
          </p:nvGrpSpPr>
          <p:grpSpPr>
            <a:xfrm>
              <a:off x="1191106" y="1652597"/>
              <a:ext cx="3721190" cy="3721190"/>
              <a:chOff x="4422940" y="1642495"/>
              <a:chExt cx="3721190" cy="3721190"/>
            </a:xfrm>
          </p:grpSpPr>
          <p:grpSp>
            <p:nvGrpSpPr>
              <p:cNvPr id="23" name="组合 22"/>
              <p:cNvGrpSpPr/>
              <p:nvPr/>
            </p:nvGrpSpPr>
            <p:grpSpPr>
              <a:xfrm rot="5400000">
                <a:off x="5941985" y="3146018"/>
                <a:ext cx="683100" cy="683100"/>
                <a:chOff x="7343998" y="4088677"/>
                <a:chExt cx="990293" cy="990293"/>
              </a:xfrm>
            </p:grpSpPr>
            <p:sp>
              <p:nvSpPr>
                <p:cNvPr id="27" name="椭圆 26"/>
                <p:cNvSpPr/>
                <p:nvPr/>
              </p:nvSpPr>
              <p:spPr>
                <a:xfrm>
                  <a:off x="7343998" y="4088677"/>
                  <a:ext cx="990293" cy="990293"/>
                </a:xfrm>
                <a:prstGeom prst="ellipse">
                  <a:avLst/>
                </a:prstGeom>
                <a:noFill/>
                <a:ln w="28575">
                  <a:solidFill>
                    <a:schemeClr val="tx1">
                      <a:lumMod val="65000"/>
                      <a:lumOff val="35000"/>
                    </a:scheme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8" name="椭圆 27"/>
                <p:cNvSpPr/>
                <p:nvPr/>
              </p:nvSpPr>
              <p:spPr>
                <a:xfrm>
                  <a:off x="7778423" y="4523102"/>
                  <a:ext cx="121444" cy="121444"/>
                </a:xfrm>
                <a:prstGeom prst="ellipse">
                  <a:avLst/>
                </a:prstGeom>
                <a:noFill/>
                <a:ln w="28575">
                  <a:solidFill>
                    <a:schemeClr val="tx1">
                      <a:lumMod val="50000"/>
                      <a:lumOff val="50000"/>
                    </a:scheme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24" name="矩形 23"/>
              <p:cNvSpPr/>
              <p:nvPr/>
            </p:nvSpPr>
            <p:spPr>
              <a:xfrm rot="5400000">
                <a:off x="5601875" y="3464786"/>
                <a:ext cx="98997" cy="45719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椭圆 24"/>
              <p:cNvSpPr/>
              <p:nvPr/>
            </p:nvSpPr>
            <p:spPr>
              <a:xfrm>
                <a:off x="4422940" y="1642495"/>
                <a:ext cx="3721190" cy="3721190"/>
              </a:xfrm>
              <a:prstGeom prst="ellipse">
                <a:avLst/>
              </a:prstGeom>
              <a:noFill/>
              <a:ln w="28575">
                <a:solidFill>
                  <a:schemeClr val="accent6">
                    <a:lumMod val="40000"/>
                    <a:lumOff val="6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6" name="直接连接符 25"/>
              <p:cNvCxnSpPr>
                <a:stCxn id="28" idx="0"/>
              </p:cNvCxnSpPr>
              <p:nvPr/>
            </p:nvCxnSpPr>
            <p:spPr>
              <a:xfrm flipV="1">
                <a:off x="6325421" y="3053940"/>
                <a:ext cx="1746637" cy="433628"/>
              </a:xfrm>
              <a:prstGeom prst="line">
                <a:avLst/>
              </a:prstGeom>
              <a:ln w="28575">
                <a:solidFill>
                  <a:schemeClr val="accent6">
                    <a:lumMod val="40000"/>
                    <a:lumOff val="60000"/>
                  </a:schemeClr>
                </a:solidFill>
                <a:prstDash val="dash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6" name="组合 65"/>
          <p:cNvGrpSpPr/>
          <p:nvPr/>
        </p:nvGrpSpPr>
        <p:grpSpPr>
          <a:xfrm>
            <a:off x="5876987" y="1601347"/>
            <a:ext cx="3721190" cy="3721190"/>
            <a:chOff x="3406158" y="1634582"/>
            <a:chExt cx="3721190" cy="3721190"/>
          </a:xfrm>
        </p:grpSpPr>
        <p:grpSp>
          <p:nvGrpSpPr>
            <p:cNvPr id="67" name="组合 66"/>
            <p:cNvGrpSpPr/>
            <p:nvPr/>
          </p:nvGrpSpPr>
          <p:grpSpPr>
            <a:xfrm rot="5400000">
              <a:off x="4677512" y="2905937"/>
              <a:ext cx="683100" cy="1178481"/>
              <a:chOff x="7343998" y="4088677"/>
              <a:chExt cx="990293" cy="1708449"/>
            </a:xfrm>
          </p:grpSpPr>
          <p:grpSp>
            <p:nvGrpSpPr>
              <p:cNvPr id="71" name="组合 70"/>
              <p:cNvGrpSpPr/>
              <p:nvPr/>
            </p:nvGrpSpPr>
            <p:grpSpPr>
              <a:xfrm>
                <a:off x="7343998" y="4088677"/>
                <a:ext cx="990293" cy="1701643"/>
                <a:chOff x="7343998" y="4088677"/>
                <a:chExt cx="990293" cy="1701643"/>
              </a:xfrm>
            </p:grpSpPr>
            <p:sp>
              <p:nvSpPr>
                <p:cNvPr id="73" name="椭圆 72"/>
                <p:cNvSpPr/>
                <p:nvPr/>
              </p:nvSpPr>
              <p:spPr>
                <a:xfrm>
                  <a:off x="7343998" y="4088677"/>
                  <a:ext cx="990293" cy="990293"/>
                </a:xfrm>
                <a:prstGeom prst="ellipse">
                  <a:avLst/>
                </a:prstGeom>
                <a:noFill/>
                <a:ln w="285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4" name="椭圆 73"/>
                <p:cNvSpPr/>
                <p:nvPr/>
              </p:nvSpPr>
              <p:spPr>
                <a:xfrm>
                  <a:off x="7778423" y="4523102"/>
                  <a:ext cx="121444" cy="121444"/>
                </a:xfrm>
                <a:prstGeom prst="ellipse">
                  <a:avLst/>
                </a:prstGeom>
                <a:noFill/>
                <a:ln w="285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5" name="矩形 74"/>
                <p:cNvSpPr/>
                <p:nvPr/>
              </p:nvSpPr>
              <p:spPr>
                <a:xfrm rot="5400000">
                  <a:off x="7482940" y="5389103"/>
                  <a:ext cx="711348" cy="91086"/>
                </a:xfrm>
                <a:prstGeom prst="rect">
                  <a:avLst/>
                </a:prstGeom>
                <a:noFill/>
                <a:ln w="285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6" name="圆角矩形 75"/>
                <p:cNvSpPr/>
                <p:nvPr/>
              </p:nvSpPr>
              <p:spPr>
                <a:xfrm>
                  <a:off x="7778423" y="5117626"/>
                  <a:ext cx="133995" cy="57287"/>
                </a:xfrm>
                <a:prstGeom prst="roundRect">
                  <a:avLst/>
                </a:prstGeom>
                <a:solidFill>
                  <a:schemeClr val="bg1"/>
                </a:solidFill>
                <a:ln w="285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72" name="矩形 71"/>
              <p:cNvSpPr/>
              <p:nvPr/>
            </p:nvSpPr>
            <p:spPr>
              <a:xfrm>
                <a:off x="7659584" y="5620306"/>
                <a:ext cx="358060" cy="17682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8" name="组合 67"/>
            <p:cNvGrpSpPr/>
            <p:nvPr/>
          </p:nvGrpSpPr>
          <p:grpSpPr>
            <a:xfrm>
              <a:off x="3406158" y="1634582"/>
              <a:ext cx="3721190" cy="3721190"/>
              <a:chOff x="3406158" y="1634582"/>
              <a:chExt cx="3721190" cy="3721190"/>
            </a:xfrm>
          </p:grpSpPr>
          <p:sp>
            <p:nvSpPr>
              <p:cNvPr id="69" name="椭圆 68"/>
              <p:cNvSpPr/>
              <p:nvPr/>
            </p:nvSpPr>
            <p:spPr>
              <a:xfrm>
                <a:off x="3406158" y="1634582"/>
                <a:ext cx="3721190" cy="3721190"/>
              </a:xfrm>
              <a:prstGeom prst="ellipse">
                <a:avLst/>
              </a:prstGeom>
              <a:noFill/>
              <a:ln w="28575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0" name="直接连接符 69"/>
              <p:cNvCxnSpPr>
                <a:stCxn id="74" idx="2"/>
                <a:endCxn id="69" idx="0"/>
              </p:cNvCxnSpPr>
              <p:nvPr/>
            </p:nvCxnSpPr>
            <p:spPr>
              <a:xfrm flipV="1">
                <a:off x="5266753" y="1634582"/>
                <a:ext cx="0" cy="1818709"/>
              </a:xfrm>
              <a:prstGeom prst="line">
                <a:avLst/>
              </a:prstGeom>
              <a:ln w="28575">
                <a:prstDash val="solid"/>
                <a:headEnd type="none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7" name="组合 76"/>
          <p:cNvGrpSpPr/>
          <p:nvPr/>
        </p:nvGrpSpPr>
        <p:grpSpPr>
          <a:xfrm>
            <a:off x="6294521" y="1619635"/>
            <a:ext cx="3721190" cy="3721190"/>
            <a:chOff x="4422940" y="1642495"/>
            <a:chExt cx="3721190" cy="3721190"/>
          </a:xfrm>
        </p:grpSpPr>
        <p:sp>
          <p:nvSpPr>
            <p:cNvPr id="78" name="椭圆 77"/>
            <p:cNvSpPr/>
            <p:nvPr/>
          </p:nvSpPr>
          <p:spPr>
            <a:xfrm>
              <a:off x="4422940" y="1642495"/>
              <a:ext cx="3721190" cy="3721190"/>
            </a:xfrm>
            <a:prstGeom prst="ellipse">
              <a:avLst/>
            </a:prstGeom>
            <a:noFill/>
            <a:ln w="28575">
              <a:solidFill>
                <a:schemeClr val="accent2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9" name="组合 78"/>
            <p:cNvGrpSpPr/>
            <p:nvPr/>
          </p:nvGrpSpPr>
          <p:grpSpPr>
            <a:xfrm rot="5400000">
              <a:off x="5941985" y="3146018"/>
              <a:ext cx="683100" cy="683100"/>
              <a:chOff x="7343998" y="4088677"/>
              <a:chExt cx="990293" cy="990293"/>
            </a:xfrm>
          </p:grpSpPr>
          <p:sp>
            <p:nvSpPr>
              <p:cNvPr id="82" name="椭圆 81"/>
              <p:cNvSpPr/>
              <p:nvPr/>
            </p:nvSpPr>
            <p:spPr>
              <a:xfrm>
                <a:off x="7343998" y="4088677"/>
                <a:ext cx="990293" cy="990293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" name="椭圆 82"/>
              <p:cNvSpPr/>
              <p:nvPr/>
            </p:nvSpPr>
            <p:spPr>
              <a:xfrm>
                <a:off x="7778423" y="4523102"/>
                <a:ext cx="121444" cy="121444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0" name="矩形 79"/>
            <p:cNvSpPr/>
            <p:nvPr/>
          </p:nvSpPr>
          <p:spPr>
            <a:xfrm rot="5400000">
              <a:off x="5601875" y="3464786"/>
              <a:ext cx="98997" cy="4571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1" name="直接连接符 80"/>
            <p:cNvCxnSpPr>
              <a:stCxn id="83" idx="1"/>
            </p:cNvCxnSpPr>
            <p:nvPr/>
          </p:nvCxnSpPr>
          <p:spPr>
            <a:xfrm flipV="1">
              <a:off x="6313153" y="1944079"/>
              <a:ext cx="972076" cy="1513872"/>
            </a:xfrm>
            <a:prstGeom prst="line">
              <a:avLst/>
            </a:prstGeom>
            <a:ln w="28575">
              <a:solidFill>
                <a:schemeClr val="accent2">
                  <a:lumMod val="40000"/>
                  <a:lumOff val="60000"/>
                </a:schemeClr>
              </a:solidFill>
              <a:prstDash val="das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组合 83"/>
          <p:cNvGrpSpPr/>
          <p:nvPr/>
        </p:nvGrpSpPr>
        <p:grpSpPr>
          <a:xfrm>
            <a:off x="6499307" y="1626972"/>
            <a:ext cx="3721190" cy="3721190"/>
            <a:chOff x="4422940" y="1642495"/>
            <a:chExt cx="3721190" cy="3721190"/>
          </a:xfrm>
        </p:grpSpPr>
        <p:grpSp>
          <p:nvGrpSpPr>
            <p:cNvPr id="85" name="组合 84"/>
            <p:cNvGrpSpPr/>
            <p:nvPr/>
          </p:nvGrpSpPr>
          <p:grpSpPr>
            <a:xfrm rot="5400000">
              <a:off x="5941985" y="3146018"/>
              <a:ext cx="683100" cy="683100"/>
              <a:chOff x="7343998" y="4088677"/>
              <a:chExt cx="990293" cy="990293"/>
            </a:xfrm>
          </p:grpSpPr>
          <p:sp>
            <p:nvSpPr>
              <p:cNvPr id="89" name="椭圆 88"/>
              <p:cNvSpPr/>
              <p:nvPr/>
            </p:nvSpPr>
            <p:spPr>
              <a:xfrm>
                <a:off x="7343998" y="4088677"/>
                <a:ext cx="990293" cy="990293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0" name="椭圆 89"/>
              <p:cNvSpPr/>
              <p:nvPr/>
            </p:nvSpPr>
            <p:spPr>
              <a:xfrm>
                <a:off x="7778423" y="4523102"/>
                <a:ext cx="121444" cy="121444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7" name="椭圆 86"/>
            <p:cNvSpPr/>
            <p:nvPr/>
          </p:nvSpPr>
          <p:spPr>
            <a:xfrm>
              <a:off x="4422940" y="1642495"/>
              <a:ext cx="3721190" cy="3721190"/>
            </a:xfrm>
            <a:prstGeom prst="ellipse">
              <a:avLst/>
            </a:prstGeom>
            <a:noFill/>
            <a:ln w="28575">
              <a:solidFill>
                <a:schemeClr val="accent6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8" name="直接连接符 87"/>
            <p:cNvCxnSpPr>
              <a:stCxn id="90" idx="0"/>
            </p:cNvCxnSpPr>
            <p:nvPr/>
          </p:nvCxnSpPr>
          <p:spPr>
            <a:xfrm flipV="1">
              <a:off x="6325421" y="3053940"/>
              <a:ext cx="1746637" cy="433628"/>
            </a:xfrm>
            <a:prstGeom prst="line">
              <a:avLst/>
            </a:prstGeom>
            <a:ln w="28575">
              <a:solidFill>
                <a:schemeClr val="accent6">
                  <a:lumMod val="40000"/>
                  <a:lumOff val="60000"/>
                </a:schemeClr>
              </a:solidFill>
              <a:prstDash val="das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65863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212170" y="1626972"/>
            <a:ext cx="4700126" cy="3746815"/>
            <a:chOff x="212170" y="1626972"/>
            <a:chExt cx="4700126" cy="3746815"/>
          </a:xfrm>
        </p:grpSpPr>
        <p:grpSp>
          <p:nvGrpSpPr>
            <p:cNvPr id="5" name="组合 4"/>
            <p:cNvGrpSpPr/>
            <p:nvPr/>
          </p:nvGrpSpPr>
          <p:grpSpPr>
            <a:xfrm>
              <a:off x="212170" y="1626972"/>
              <a:ext cx="3721190" cy="3721190"/>
              <a:chOff x="3406158" y="1634582"/>
              <a:chExt cx="3721190" cy="3721190"/>
            </a:xfrm>
          </p:grpSpPr>
          <p:grpSp>
            <p:nvGrpSpPr>
              <p:cNvPr id="19" name="组合 18"/>
              <p:cNvGrpSpPr/>
              <p:nvPr/>
            </p:nvGrpSpPr>
            <p:grpSpPr>
              <a:xfrm rot="5400000">
                <a:off x="4677512" y="2905937"/>
                <a:ext cx="683100" cy="1178481"/>
                <a:chOff x="7343998" y="4088677"/>
                <a:chExt cx="990293" cy="1708449"/>
              </a:xfrm>
            </p:grpSpPr>
            <p:grpSp>
              <p:nvGrpSpPr>
                <p:cNvPr id="17" name="组合 16"/>
                <p:cNvGrpSpPr/>
                <p:nvPr/>
              </p:nvGrpSpPr>
              <p:grpSpPr>
                <a:xfrm>
                  <a:off x="7343998" y="4088677"/>
                  <a:ext cx="990293" cy="1701643"/>
                  <a:chOff x="7343998" y="4088677"/>
                  <a:chExt cx="990293" cy="1701643"/>
                </a:xfrm>
              </p:grpSpPr>
              <p:sp>
                <p:nvSpPr>
                  <p:cNvPr id="3" name="椭圆 2"/>
                  <p:cNvSpPr/>
                  <p:nvPr/>
                </p:nvSpPr>
                <p:spPr>
                  <a:xfrm>
                    <a:off x="7343998" y="4088677"/>
                    <a:ext cx="990293" cy="990293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" name="椭圆 3"/>
                  <p:cNvSpPr/>
                  <p:nvPr/>
                </p:nvSpPr>
                <p:spPr>
                  <a:xfrm>
                    <a:off x="7778423" y="4523102"/>
                    <a:ext cx="121444" cy="121444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" name="矩形 8"/>
                  <p:cNvSpPr/>
                  <p:nvPr/>
                </p:nvSpPr>
                <p:spPr>
                  <a:xfrm rot="5400000">
                    <a:off x="7482940" y="5389103"/>
                    <a:ext cx="711348" cy="91086"/>
                  </a:xfrm>
                  <a:prstGeom prst="rect">
                    <a:avLst/>
                  </a:prstGeom>
                  <a:noFill/>
                  <a:ln w="28575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" name="圆角矩形 9"/>
                  <p:cNvSpPr/>
                  <p:nvPr/>
                </p:nvSpPr>
                <p:spPr>
                  <a:xfrm>
                    <a:off x="7778423" y="5117626"/>
                    <a:ext cx="133995" cy="57287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18" name="矩形 17"/>
                <p:cNvSpPr/>
                <p:nvPr/>
              </p:nvSpPr>
              <p:spPr>
                <a:xfrm>
                  <a:off x="7659584" y="5620306"/>
                  <a:ext cx="358060" cy="17682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" name="组合 1"/>
              <p:cNvGrpSpPr/>
              <p:nvPr/>
            </p:nvGrpSpPr>
            <p:grpSpPr>
              <a:xfrm>
                <a:off x="3406158" y="1634582"/>
                <a:ext cx="3721190" cy="3721190"/>
                <a:chOff x="3406158" y="1634582"/>
                <a:chExt cx="3721190" cy="3721190"/>
              </a:xfrm>
            </p:grpSpPr>
            <p:sp>
              <p:nvSpPr>
                <p:cNvPr id="20" name="椭圆 19"/>
                <p:cNvSpPr/>
                <p:nvPr/>
              </p:nvSpPr>
              <p:spPr>
                <a:xfrm>
                  <a:off x="3406158" y="1634582"/>
                  <a:ext cx="3721190" cy="3721190"/>
                </a:xfrm>
                <a:prstGeom prst="ellipse">
                  <a:avLst/>
                </a:prstGeom>
                <a:noFill/>
                <a:ln w="28575">
                  <a:solidFill>
                    <a:schemeClr val="accent5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38" name="直接连接符 37"/>
                <p:cNvCxnSpPr>
                  <a:stCxn id="4" idx="2"/>
                  <a:endCxn id="20" idx="0"/>
                </p:cNvCxnSpPr>
                <p:nvPr/>
              </p:nvCxnSpPr>
              <p:spPr>
                <a:xfrm flipV="1">
                  <a:off x="5266753" y="1634582"/>
                  <a:ext cx="0" cy="1818709"/>
                </a:xfrm>
                <a:prstGeom prst="line">
                  <a:avLst/>
                </a:prstGeom>
                <a:ln w="28575">
                  <a:prstDash val="solid"/>
                  <a:headEnd type="none"/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" name="组合 5"/>
            <p:cNvGrpSpPr/>
            <p:nvPr/>
          </p:nvGrpSpPr>
          <p:grpSpPr>
            <a:xfrm>
              <a:off x="702856" y="1645260"/>
              <a:ext cx="3721190" cy="3721190"/>
              <a:chOff x="4422940" y="1642495"/>
              <a:chExt cx="3721190" cy="3721190"/>
            </a:xfrm>
          </p:grpSpPr>
          <p:sp>
            <p:nvSpPr>
              <p:cNvPr id="36" name="椭圆 35"/>
              <p:cNvSpPr/>
              <p:nvPr/>
            </p:nvSpPr>
            <p:spPr>
              <a:xfrm>
                <a:off x="4422940" y="1642495"/>
                <a:ext cx="3721190" cy="3721190"/>
              </a:xfrm>
              <a:prstGeom prst="ellipse">
                <a:avLst/>
              </a:prstGeom>
              <a:noFill/>
              <a:ln w="28575">
                <a:solidFill>
                  <a:schemeClr val="accent2">
                    <a:lumMod val="40000"/>
                    <a:lumOff val="6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9" name="组合 28"/>
              <p:cNvGrpSpPr/>
              <p:nvPr/>
            </p:nvGrpSpPr>
            <p:grpSpPr>
              <a:xfrm rot="5400000">
                <a:off x="5941985" y="3146018"/>
                <a:ext cx="683100" cy="683100"/>
                <a:chOff x="7343998" y="4088677"/>
                <a:chExt cx="990293" cy="990293"/>
              </a:xfrm>
            </p:grpSpPr>
            <p:sp>
              <p:nvSpPr>
                <p:cNvPr id="31" name="椭圆 30"/>
                <p:cNvSpPr/>
                <p:nvPr/>
              </p:nvSpPr>
              <p:spPr>
                <a:xfrm>
                  <a:off x="7343998" y="4088677"/>
                  <a:ext cx="990293" cy="990293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>
                      <a:lumMod val="65000"/>
                      <a:lumOff val="35000"/>
                    </a:scheme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2" name="椭圆 31"/>
                <p:cNvSpPr/>
                <p:nvPr/>
              </p:nvSpPr>
              <p:spPr>
                <a:xfrm>
                  <a:off x="7778423" y="4523102"/>
                  <a:ext cx="121444" cy="121444"/>
                </a:xfrm>
                <a:prstGeom prst="ellipse">
                  <a:avLst/>
                </a:prstGeom>
                <a:noFill/>
                <a:ln w="28575">
                  <a:solidFill>
                    <a:schemeClr val="tx1">
                      <a:lumMod val="50000"/>
                      <a:lumOff val="50000"/>
                    </a:scheme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30" name="矩形 29"/>
              <p:cNvSpPr/>
              <p:nvPr/>
            </p:nvSpPr>
            <p:spPr>
              <a:xfrm rot="5400000">
                <a:off x="5601875" y="3464786"/>
                <a:ext cx="98997" cy="45719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0" name="直接连接符 39"/>
              <p:cNvCxnSpPr>
                <a:stCxn id="32" idx="1"/>
              </p:cNvCxnSpPr>
              <p:nvPr/>
            </p:nvCxnSpPr>
            <p:spPr>
              <a:xfrm flipV="1">
                <a:off x="6313153" y="1944079"/>
                <a:ext cx="972076" cy="1513872"/>
              </a:xfrm>
              <a:prstGeom prst="line">
                <a:avLst/>
              </a:prstGeom>
              <a:ln w="28575">
                <a:solidFill>
                  <a:schemeClr val="accent2">
                    <a:lumMod val="40000"/>
                    <a:lumOff val="60000"/>
                  </a:schemeClr>
                </a:solidFill>
                <a:prstDash val="dash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组合 21"/>
            <p:cNvGrpSpPr/>
            <p:nvPr/>
          </p:nvGrpSpPr>
          <p:grpSpPr>
            <a:xfrm>
              <a:off x="1191106" y="1652597"/>
              <a:ext cx="3721190" cy="3721190"/>
              <a:chOff x="4422940" y="1642495"/>
              <a:chExt cx="3721190" cy="3721190"/>
            </a:xfrm>
          </p:grpSpPr>
          <p:grpSp>
            <p:nvGrpSpPr>
              <p:cNvPr id="23" name="组合 22"/>
              <p:cNvGrpSpPr/>
              <p:nvPr/>
            </p:nvGrpSpPr>
            <p:grpSpPr>
              <a:xfrm rot="5400000">
                <a:off x="5941985" y="3146018"/>
                <a:ext cx="683100" cy="683100"/>
                <a:chOff x="7343998" y="4088677"/>
                <a:chExt cx="990293" cy="990293"/>
              </a:xfrm>
            </p:grpSpPr>
            <p:sp>
              <p:nvSpPr>
                <p:cNvPr id="27" name="椭圆 26"/>
                <p:cNvSpPr/>
                <p:nvPr/>
              </p:nvSpPr>
              <p:spPr>
                <a:xfrm>
                  <a:off x="7343998" y="4088677"/>
                  <a:ext cx="990293" cy="990293"/>
                </a:xfrm>
                <a:prstGeom prst="ellipse">
                  <a:avLst/>
                </a:prstGeom>
                <a:noFill/>
                <a:ln w="28575">
                  <a:solidFill>
                    <a:schemeClr val="tx1">
                      <a:lumMod val="65000"/>
                      <a:lumOff val="35000"/>
                    </a:scheme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8" name="椭圆 27"/>
                <p:cNvSpPr/>
                <p:nvPr/>
              </p:nvSpPr>
              <p:spPr>
                <a:xfrm>
                  <a:off x="7778423" y="4523102"/>
                  <a:ext cx="121444" cy="121444"/>
                </a:xfrm>
                <a:prstGeom prst="ellipse">
                  <a:avLst/>
                </a:prstGeom>
                <a:noFill/>
                <a:ln w="28575">
                  <a:solidFill>
                    <a:schemeClr val="tx1">
                      <a:lumMod val="50000"/>
                      <a:lumOff val="50000"/>
                    </a:scheme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24" name="矩形 23"/>
              <p:cNvSpPr/>
              <p:nvPr/>
            </p:nvSpPr>
            <p:spPr>
              <a:xfrm rot="5400000">
                <a:off x="5601875" y="3464786"/>
                <a:ext cx="98997" cy="45719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椭圆 24"/>
              <p:cNvSpPr/>
              <p:nvPr/>
            </p:nvSpPr>
            <p:spPr>
              <a:xfrm>
                <a:off x="4422940" y="1642495"/>
                <a:ext cx="3721190" cy="3721190"/>
              </a:xfrm>
              <a:prstGeom prst="ellipse">
                <a:avLst/>
              </a:prstGeom>
              <a:noFill/>
              <a:ln w="28575">
                <a:solidFill>
                  <a:schemeClr val="accent6">
                    <a:lumMod val="40000"/>
                    <a:lumOff val="6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6" name="直接连接符 25"/>
              <p:cNvCxnSpPr>
                <a:stCxn id="28" idx="0"/>
              </p:cNvCxnSpPr>
              <p:nvPr/>
            </p:nvCxnSpPr>
            <p:spPr>
              <a:xfrm flipV="1">
                <a:off x="6325421" y="3053940"/>
                <a:ext cx="1746637" cy="433628"/>
              </a:xfrm>
              <a:prstGeom prst="line">
                <a:avLst/>
              </a:prstGeom>
              <a:ln w="28575">
                <a:solidFill>
                  <a:schemeClr val="accent6">
                    <a:lumMod val="40000"/>
                    <a:lumOff val="60000"/>
                  </a:schemeClr>
                </a:solidFill>
                <a:prstDash val="dash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" name="组合 13"/>
          <p:cNvGrpSpPr/>
          <p:nvPr/>
        </p:nvGrpSpPr>
        <p:grpSpPr>
          <a:xfrm>
            <a:off x="5922495" y="1624262"/>
            <a:ext cx="4700126" cy="3746815"/>
            <a:chOff x="5652922" y="1624262"/>
            <a:chExt cx="4700126" cy="3746815"/>
          </a:xfrm>
        </p:grpSpPr>
        <p:sp>
          <p:nvSpPr>
            <p:cNvPr id="47" name="椭圆 46"/>
            <p:cNvSpPr/>
            <p:nvPr/>
          </p:nvSpPr>
          <p:spPr>
            <a:xfrm>
              <a:off x="6143608" y="1642550"/>
              <a:ext cx="3721190" cy="3721190"/>
            </a:xfrm>
            <a:prstGeom prst="ellipse">
              <a:avLst/>
            </a:prstGeom>
            <a:noFill/>
            <a:ln w="28575">
              <a:solidFill>
                <a:schemeClr val="accent2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 rot="5400000">
              <a:off x="7322543" y="3464841"/>
              <a:ext cx="98997" cy="4571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0" name="直接连接符 49"/>
            <p:cNvCxnSpPr>
              <a:stCxn id="60" idx="1"/>
            </p:cNvCxnSpPr>
            <p:nvPr/>
          </p:nvCxnSpPr>
          <p:spPr>
            <a:xfrm flipV="1">
              <a:off x="7543134" y="1944134"/>
              <a:ext cx="1462763" cy="1511106"/>
            </a:xfrm>
            <a:prstGeom prst="line">
              <a:avLst/>
            </a:prstGeom>
            <a:ln w="28575">
              <a:solidFill>
                <a:schemeClr val="accent2">
                  <a:lumMod val="40000"/>
                  <a:lumOff val="60000"/>
                </a:schemeClr>
              </a:solidFill>
              <a:prstDash val="das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" name="组合 36"/>
            <p:cNvGrpSpPr/>
            <p:nvPr/>
          </p:nvGrpSpPr>
          <p:grpSpPr>
            <a:xfrm>
              <a:off x="6631858" y="1649887"/>
              <a:ext cx="3721190" cy="3721190"/>
              <a:chOff x="4422940" y="1642495"/>
              <a:chExt cx="3721190" cy="3721190"/>
            </a:xfrm>
          </p:grpSpPr>
          <p:sp>
            <p:nvSpPr>
              <p:cNvPr id="42" name="矩形 41"/>
              <p:cNvSpPr/>
              <p:nvPr/>
            </p:nvSpPr>
            <p:spPr>
              <a:xfrm rot="5400000">
                <a:off x="5601875" y="3464786"/>
                <a:ext cx="98997" cy="45719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椭圆 42"/>
              <p:cNvSpPr/>
              <p:nvPr/>
            </p:nvSpPr>
            <p:spPr>
              <a:xfrm>
                <a:off x="4422940" y="1642495"/>
                <a:ext cx="3721190" cy="3721190"/>
              </a:xfrm>
              <a:prstGeom prst="ellipse">
                <a:avLst/>
              </a:prstGeom>
              <a:noFill/>
              <a:ln w="28575">
                <a:solidFill>
                  <a:schemeClr val="accent6">
                    <a:lumMod val="40000"/>
                    <a:lumOff val="6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4" name="直接连接符 43"/>
              <p:cNvCxnSpPr>
                <a:stCxn id="60" idx="0"/>
              </p:cNvCxnSpPr>
              <p:nvPr/>
            </p:nvCxnSpPr>
            <p:spPr>
              <a:xfrm flipV="1">
                <a:off x="5346484" y="3056650"/>
                <a:ext cx="2750648" cy="420816"/>
              </a:xfrm>
              <a:prstGeom prst="line">
                <a:avLst/>
              </a:prstGeom>
              <a:ln w="28575">
                <a:solidFill>
                  <a:schemeClr val="accent6">
                    <a:lumMod val="40000"/>
                    <a:lumOff val="60000"/>
                  </a:schemeClr>
                </a:solidFill>
                <a:prstDash val="dash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组合 33"/>
            <p:cNvGrpSpPr/>
            <p:nvPr/>
          </p:nvGrpSpPr>
          <p:grpSpPr>
            <a:xfrm>
              <a:off x="5652922" y="1624262"/>
              <a:ext cx="3721190" cy="3721190"/>
              <a:chOff x="3406158" y="1634582"/>
              <a:chExt cx="3721190" cy="3721190"/>
            </a:xfrm>
          </p:grpSpPr>
          <p:grpSp>
            <p:nvGrpSpPr>
              <p:cNvPr id="53" name="组合 52"/>
              <p:cNvGrpSpPr/>
              <p:nvPr/>
            </p:nvGrpSpPr>
            <p:grpSpPr>
              <a:xfrm rot="5400000">
                <a:off x="4677512" y="2905937"/>
                <a:ext cx="683100" cy="1178481"/>
                <a:chOff x="7343998" y="4088677"/>
                <a:chExt cx="990293" cy="1708449"/>
              </a:xfrm>
            </p:grpSpPr>
            <p:grpSp>
              <p:nvGrpSpPr>
                <p:cNvPr id="57" name="组合 56"/>
                <p:cNvGrpSpPr/>
                <p:nvPr/>
              </p:nvGrpSpPr>
              <p:grpSpPr>
                <a:xfrm>
                  <a:off x="7343998" y="4088677"/>
                  <a:ext cx="990293" cy="1701643"/>
                  <a:chOff x="7343998" y="4088677"/>
                  <a:chExt cx="990293" cy="1701643"/>
                </a:xfrm>
              </p:grpSpPr>
              <p:sp>
                <p:nvSpPr>
                  <p:cNvPr id="59" name="椭圆 58"/>
                  <p:cNvSpPr/>
                  <p:nvPr/>
                </p:nvSpPr>
                <p:spPr>
                  <a:xfrm>
                    <a:off x="7343998" y="4088677"/>
                    <a:ext cx="990293" cy="990293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0" name="椭圆 59"/>
                  <p:cNvSpPr/>
                  <p:nvPr/>
                </p:nvSpPr>
                <p:spPr>
                  <a:xfrm>
                    <a:off x="7778423" y="4523102"/>
                    <a:ext cx="121444" cy="121444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1" name="矩形 60"/>
                  <p:cNvSpPr/>
                  <p:nvPr/>
                </p:nvSpPr>
                <p:spPr>
                  <a:xfrm rot="5400000">
                    <a:off x="7482940" y="5389103"/>
                    <a:ext cx="711348" cy="91086"/>
                  </a:xfrm>
                  <a:prstGeom prst="rect">
                    <a:avLst/>
                  </a:prstGeom>
                  <a:noFill/>
                  <a:ln w="28575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2" name="圆角矩形 61"/>
                  <p:cNvSpPr/>
                  <p:nvPr/>
                </p:nvSpPr>
                <p:spPr>
                  <a:xfrm>
                    <a:off x="7778423" y="5117626"/>
                    <a:ext cx="133995" cy="57287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58" name="矩形 57"/>
                <p:cNvSpPr/>
                <p:nvPr/>
              </p:nvSpPr>
              <p:spPr>
                <a:xfrm>
                  <a:off x="7659584" y="5620306"/>
                  <a:ext cx="358060" cy="17682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4" name="组合 53"/>
              <p:cNvGrpSpPr/>
              <p:nvPr/>
            </p:nvGrpSpPr>
            <p:grpSpPr>
              <a:xfrm>
                <a:off x="3406158" y="1634582"/>
                <a:ext cx="3721190" cy="3721190"/>
                <a:chOff x="3406158" y="1634582"/>
                <a:chExt cx="3721190" cy="3721190"/>
              </a:xfrm>
            </p:grpSpPr>
            <p:sp>
              <p:nvSpPr>
                <p:cNvPr id="55" name="椭圆 54"/>
                <p:cNvSpPr/>
                <p:nvPr/>
              </p:nvSpPr>
              <p:spPr>
                <a:xfrm>
                  <a:off x="3406158" y="1634582"/>
                  <a:ext cx="3721190" cy="3721190"/>
                </a:xfrm>
                <a:prstGeom prst="ellipse">
                  <a:avLst/>
                </a:prstGeom>
                <a:noFill/>
                <a:ln w="28575">
                  <a:solidFill>
                    <a:schemeClr val="accent5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56" name="直接连接符 55"/>
                <p:cNvCxnSpPr>
                  <a:stCxn id="60" idx="2"/>
                  <a:endCxn id="55" idx="0"/>
                </p:cNvCxnSpPr>
                <p:nvPr/>
              </p:nvCxnSpPr>
              <p:spPr>
                <a:xfrm flipV="1">
                  <a:off x="5266753" y="1634582"/>
                  <a:ext cx="0" cy="1818709"/>
                </a:xfrm>
                <a:prstGeom prst="line">
                  <a:avLst/>
                </a:prstGeom>
                <a:ln w="28575">
                  <a:prstDash val="solid"/>
                  <a:headEnd type="none"/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6" name="右箭头 15"/>
          <p:cNvSpPr/>
          <p:nvPr/>
        </p:nvSpPr>
        <p:spPr>
          <a:xfrm>
            <a:off x="5143326" y="3440912"/>
            <a:ext cx="574429" cy="16978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7857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矩形 97"/>
          <p:cNvSpPr/>
          <p:nvPr/>
        </p:nvSpPr>
        <p:spPr>
          <a:xfrm rot="10800000">
            <a:off x="8379381" y="3453697"/>
            <a:ext cx="299665" cy="45719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圆角矩形 98"/>
          <p:cNvSpPr/>
          <p:nvPr/>
        </p:nvSpPr>
        <p:spPr>
          <a:xfrm rot="5400000">
            <a:off x="8586409" y="3452939"/>
            <a:ext cx="92429" cy="3951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矩形 101"/>
          <p:cNvSpPr/>
          <p:nvPr/>
        </p:nvSpPr>
        <p:spPr>
          <a:xfrm rot="10800000">
            <a:off x="7470969" y="3454777"/>
            <a:ext cx="299665" cy="45719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圆角矩形 102"/>
          <p:cNvSpPr/>
          <p:nvPr/>
        </p:nvSpPr>
        <p:spPr>
          <a:xfrm rot="5400000">
            <a:off x="7677997" y="3454019"/>
            <a:ext cx="92429" cy="3951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五角星 6"/>
          <p:cNvSpPr/>
          <p:nvPr/>
        </p:nvSpPr>
        <p:spPr>
          <a:xfrm>
            <a:off x="9112431" y="2064784"/>
            <a:ext cx="261176" cy="238349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 rot="5400000">
            <a:off x="7935016" y="3464841"/>
            <a:ext cx="98997" cy="45719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4" name="组合 33"/>
          <p:cNvGrpSpPr/>
          <p:nvPr/>
        </p:nvGrpSpPr>
        <p:grpSpPr>
          <a:xfrm>
            <a:off x="6265395" y="1624262"/>
            <a:ext cx="3721190" cy="3721190"/>
            <a:chOff x="3406158" y="1634582"/>
            <a:chExt cx="3721190" cy="3721190"/>
          </a:xfrm>
        </p:grpSpPr>
        <p:grpSp>
          <p:nvGrpSpPr>
            <p:cNvPr id="53" name="组合 52"/>
            <p:cNvGrpSpPr/>
            <p:nvPr/>
          </p:nvGrpSpPr>
          <p:grpSpPr>
            <a:xfrm rot="5400000">
              <a:off x="4677512" y="2905937"/>
              <a:ext cx="683100" cy="1178481"/>
              <a:chOff x="7343998" y="4088677"/>
              <a:chExt cx="990293" cy="1708449"/>
            </a:xfrm>
          </p:grpSpPr>
          <p:grpSp>
            <p:nvGrpSpPr>
              <p:cNvPr id="57" name="组合 56"/>
              <p:cNvGrpSpPr/>
              <p:nvPr/>
            </p:nvGrpSpPr>
            <p:grpSpPr>
              <a:xfrm>
                <a:off x="7343998" y="4088677"/>
                <a:ext cx="990293" cy="990293"/>
                <a:chOff x="7343998" y="4088677"/>
                <a:chExt cx="990293" cy="990293"/>
              </a:xfrm>
            </p:grpSpPr>
            <p:sp>
              <p:nvSpPr>
                <p:cNvPr id="59" name="椭圆 58"/>
                <p:cNvSpPr/>
                <p:nvPr/>
              </p:nvSpPr>
              <p:spPr>
                <a:xfrm>
                  <a:off x="7343998" y="4088677"/>
                  <a:ext cx="990293" cy="990293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>
                      <a:lumMod val="65000"/>
                      <a:lumOff val="35000"/>
                    </a:scheme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0" name="椭圆 59"/>
                <p:cNvSpPr/>
                <p:nvPr/>
              </p:nvSpPr>
              <p:spPr>
                <a:xfrm>
                  <a:off x="7778423" y="4523102"/>
                  <a:ext cx="121444" cy="121444"/>
                </a:xfrm>
                <a:prstGeom prst="ellipse">
                  <a:avLst/>
                </a:prstGeom>
                <a:noFill/>
                <a:ln w="28575">
                  <a:solidFill>
                    <a:schemeClr val="tx1">
                      <a:lumMod val="50000"/>
                      <a:lumOff val="50000"/>
                    </a:scheme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58" name="矩形 57"/>
              <p:cNvSpPr/>
              <p:nvPr/>
            </p:nvSpPr>
            <p:spPr>
              <a:xfrm>
                <a:off x="7659584" y="5620306"/>
                <a:ext cx="358060" cy="17682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4" name="组合 53"/>
            <p:cNvGrpSpPr/>
            <p:nvPr/>
          </p:nvGrpSpPr>
          <p:grpSpPr>
            <a:xfrm>
              <a:off x="3406158" y="1634582"/>
              <a:ext cx="3721190" cy="3721190"/>
              <a:chOff x="3406158" y="1634582"/>
              <a:chExt cx="3721190" cy="3721190"/>
            </a:xfrm>
          </p:grpSpPr>
          <p:sp>
            <p:nvSpPr>
              <p:cNvPr id="55" name="椭圆 54"/>
              <p:cNvSpPr/>
              <p:nvPr/>
            </p:nvSpPr>
            <p:spPr>
              <a:xfrm>
                <a:off x="3406158" y="1634582"/>
                <a:ext cx="3721190" cy="3721190"/>
              </a:xfrm>
              <a:prstGeom prst="ellipse">
                <a:avLst/>
              </a:prstGeom>
              <a:noFill/>
              <a:ln w="28575">
                <a:solidFill>
                  <a:schemeClr val="accent5">
                    <a:lumMod val="40000"/>
                    <a:lumOff val="6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6" name="直接连接符 55"/>
              <p:cNvCxnSpPr>
                <a:stCxn id="60" idx="2"/>
              </p:cNvCxnSpPr>
              <p:nvPr/>
            </p:nvCxnSpPr>
            <p:spPr>
              <a:xfrm flipV="1">
                <a:off x="5266752" y="2194278"/>
                <a:ext cx="1117030" cy="1259014"/>
              </a:xfrm>
              <a:prstGeom prst="line">
                <a:avLst/>
              </a:prstGeom>
              <a:ln w="28575">
                <a:prstDash val="sysDash"/>
                <a:headEnd type="none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1" name="椭圆 80"/>
          <p:cNvSpPr/>
          <p:nvPr/>
        </p:nvSpPr>
        <p:spPr>
          <a:xfrm>
            <a:off x="7163201" y="1624262"/>
            <a:ext cx="3721190" cy="3721190"/>
          </a:xfrm>
          <a:prstGeom prst="ellipse">
            <a:avLst/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2" name="组合 81"/>
          <p:cNvGrpSpPr/>
          <p:nvPr/>
        </p:nvGrpSpPr>
        <p:grpSpPr>
          <a:xfrm rot="5400000">
            <a:off x="8682246" y="3127785"/>
            <a:ext cx="683100" cy="683100"/>
            <a:chOff x="7343998" y="4088677"/>
            <a:chExt cx="990293" cy="990293"/>
          </a:xfrm>
        </p:grpSpPr>
        <p:sp>
          <p:nvSpPr>
            <p:cNvPr id="85" name="椭圆 84"/>
            <p:cNvSpPr/>
            <p:nvPr/>
          </p:nvSpPr>
          <p:spPr>
            <a:xfrm>
              <a:off x="7343998" y="4088677"/>
              <a:ext cx="990293" cy="990293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椭圆 85"/>
            <p:cNvSpPr/>
            <p:nvPr/>
          </p:nvSpPr>
          <p:spPr>
            <a:xfrm>
              <a:off x="7778423" y="4523102"/>
              <a:ext cx="121444" cy="121444"/>
            </a:xfrm>
            <a:prstGeom prst="ellipse">
              <a:avLst/>
            </a:prstGeom>
            <a:noFill/>
            <a:ln w="2857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3" name="矩形 82"/>
          <p:cNvSpPr/>
          <p:nvPr/>
        </p:nvSpPr>
        <p:spPr>
          <a:xfrm rot="5400000">
            <a:off x="8342136" y="3446553"/>
            <a:ext cx="98997" cy="45719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4" name="直接连接符 83"/>
          <p:cNvCxnSpPr>
            <a:stCxn id="86" idx="2"/>
          </p:cNvCxnSpPr>
          <p:nvPr/>
        </p:nvCxnSpPr>
        <p:spPr>
          <a:xfrm flipV="1">
            <a:off x="9023796" y="2183958"/>
            <a:ext cx="219223" cy="1243492"/>
          </a:xfrm>
          <a:prstGeom prst="line">
            <a:avLst/>
          </a:prstGeom>
          <a:ln w="28575">
            <a:solidFill>
              <a:schemeClr val="accent2">
                <a:lumMod val="40000"/>
                <a:lumOff val="60000"/>
              </a:schemeClr>
            </a:solidFill>
            <a:prstDash val="solid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组合 87"/>
          <p:cNvGrpSpPr/>
          <p:nvPr/>
        </p:nvGrpSpPr>
        <p:grpSpPr>
          <a:xfrm>
            <a:off x="5075136" y="1624262"/>
            <a:ext cx="4167883" cy="3721190"/>
            <a:chOff x="4422940" y="1642495"/>
            <a:chExt cx="4167883" cy="3721190"/>
          </a:xfrm>
        </p:grpSpPr>
        <p:grpSp>
          <p:nvGrpSpPr>
            <p:cNvPr id="89" name="组合 88"/>
            <p:cNvGrpSpPr/>
            <p:nvPr/>
          </p:nvGrpSpPr>
          <p:grpSpPr>
            <a:xfrm rot="5400000">
              <a:off x="5941985" y="3146018"/>
              <a:ext cx="683100" cy="683100"/>
              <a:chOff x="7343998" y="4088677"/>
              <a:chExt cx="990293" cy="990293"/>
            </a:xfrm>
          </p:grpSpPr>
          <p:sp>
            <p:nvSpPr>
              <p:cNvPr id="92" name="椭圆 91"/>
              <p:cNvSpPr/>
              <p:nvPr/>
            </p:nvSpPr>
            <p:spPr>
              <a:xfrm>
                <a:off x="7343998" y="4088677"/>
                <a:ext cx="990293" cy="990293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椭圆 92"/>
              <p:cNvSpPr/>
              <p:nvPr/>
            </p:nvSpPr>
            <p:spPr>
              <a:xfrm>
                <a:off x="7778423" y="4523102"/>
                <a:ext cx="121444" cy="121444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0" name="椭圆 89"/>
            <p:cNvSpPr/>
            <p:nvPr/>
          </p:nvSpPr>
          <p:spPr>
            <a:xfrm>
              <a:off x="4422940" y="1642495"/>
              <a:ext cx="3721190" cy="3721190"/>
            </a:xfrm>
            <a:prstGeom prst="ellipse">
              <a:avLst/>
            </a:prstGeom>
            <a:noFill/>
            <a:ln w="28575">
              <a:solidFill>
                <a:schemeClr val="accent6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1" name="直接连接符 90"/>
            <p:cNvCxnSpPr>
              <a:stCxn id="93" idx="1"/>
            </p:cNvCxnSpPr>
            <p:nvPr/>
          </p:nvCxnSpPr>
          <p:spPr>
            <a:xfrm flipV="1">
              <a:off x="6313153" y="2198937"/>
              <a:ext cx="2277670" cy="1259014"/>
            </a:xfrm>
            <a:prstGeom prst="line">
              <a:avLst/>
            </a:prstGeom>
            <a:ln w="28575">
              <a:solidFill>
                <a:schemeClr val="accent6">
                  <a:lumMod val="40000"/>
                  <a:lumOff val="60000"/>
                </a:schemeClr>
              </a:solidFill>
              <a:prstDash val="das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8" name="对象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4416910"/>
              </p:ext>
            </p:extLst>
          </p:nvPr>
        </p:nvGraphicFramePr>
        <p:xfrm>
          <a:off x="6795322" y="3783902"/>
          <a:ext cx="356102" cy="3536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6" name="Equation" r:id="rId3" imgW="228600" imgH="228600" progId="Equation.DSMT4">
                  <p:embed/>
                </p:oleObj>
              </mc:Choice>
              <mc:Fallback>
                <p:oleObj name="Equation" r:id="rId3" imgW="2286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795322" y="3783902"/>
                        <a:ext cx="356102" cy="3536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" name="对象 9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9226562"/>
              </p:ext>
            </p:extLst>
          </p:nvPr>
        </p:nvGraphicFramePr>
        <p:xfrm>
          <a:off x="8016875" y="3811588"/>
          <a:ext cx="217488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7" name="Equation" r:id="rId5" imgW="139680" imgH="228600" progId="Equation.DSMT4">
                  <p:embed/>
                </p:oleObj>
              </mc:Choice>
              <mc:Fallback>
                <p:oleObj name="Equation" r:id="rId5" imgW="1396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016875" y="3811588"/>
                        <a:ext cx="217488" cy="352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" name="对象 9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1156410"/>
              </p:ext>
            </p:extLst>
          </p:nvPr>
        </p:nvGraphicFramePr>
        <p:xfrm>
          <a:off x="9018588" y="3843338"/>
          <a:ext cx="138112" cy="23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8" name="Equation" r:id="rId7" imgW="88560" imgH="152280" progId="Equation.DSMT4">
                  <p:embed/>
                </p:oleObj>
              </mc:Choice>
              <mc:Fallback>
                <p:oleObj name="Equation" r:id="rId7" imgW="88560" imgH="152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018588" y="3843338"/>
                        <a:ext cx="138112" cy="234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" name="矩形 99"/>
          <p:cNvSpPr/>
          <p:nvPr/>
        </p:nvSpPr>
        <p:spPr>
          <a:xfrm rot="10800000">
            <a:off x="6286951" y="3451399"/>
            <a:ext cx="299665" cy="45719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圆角矩形 100"/>
          <p:cNvSpPr/>
          <p:nvPr/>
        </p:nvSpPr>
        <p:spPr>
          <a:xfrm rot="5400000">
            <a:off x="6493979" y="3450641"/>
            <a:ext cx="92429" cy="3951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368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立方体 35"/>
          <p:cNvSpPr/>
          <p:nvPr/>
        </p:nvSpPr>
        <p:spPr>
          <a:xfrm>
            <a:off x="5535006" y="2015618"/>
            <a:ext cx="1214262" cy="704088"/>
          </a:xfrm>
          <a:prstGeom prst="cub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 rot="10800000">
            <a:off x="5197269" y="3490273"/>
            <a:ext cx="299665" cy="45719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 rot="5400000">
            <a:off x="5404297" y="3489515"/>
            <a:ext cx="92429" cy="3951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 rot="10800000">
            <a:off x="4288857" y="3491353"/>
            <a:ext cx="299665" cy="45719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 rot="5400000">
            <a:off x="4495885" y="3490595"/>
            <a:ext cx="92429" cy="3951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 rot="5400000">
            <a:off x="4752904" y="3501417"/>
            <a:ext cx="98997" cy="45719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3083283" y="1660838"/>
            <a:ext cx="3721190" cy="3721190"/>
            <a:chOff x="3406158" y="1634582"/>
            <a:chExt cx="3721190" cy="3721190"/>
          </a:xfrm>
        </p:grpSpPr>
        <p:grpSp>
          <p:nvGrpSpPr>
            <p:cNvPr id="11" name="组合 10"/>
            <p:cNvGrpSpPr/>
            <p:nvPr/>
          </p:nvGrpSpPr>
          <p:grpSpPr>
            <a:xfrm rot="5400000">
              <a:off x="4677512" y="2905937"/>
              <a:ext cx="683100" cy="1178481"/>
              <a:chOff x="7343998" y="4088677"/>
              <a:chExt cx="990293" cy="1708449"/>
            </a:xfrm>
          </p:grpSpPr>
          <p:grpSp>
            <p:nvGrpSpPr>
              <p:cNvPr id="15" name="组合 14"/>
              <p:cNvGrpSpPr/>
              <p:nvPr/>
            </p:nvGrpSpPr>
            <p:grpSpPr>
              <a:xfrm>
                <a:off x="7343998" y="4088677"/>
                <a:ext cx="990293" cy="990293"/>
                <a:chOff x="7343998" y="4088677"/>
                <a:chExt cx="990293" cy="990293"/>
              </a:xfrm>
            </p:grpSpPr>
            <p:sp>
              <p:nvSpPr>
                <p:cNvPr id="17" name="椭圆 16"/>
                <p:cNvSpPr/>
                <p:nvPr/>
              </p:nvSpPr>
              <p:spPr>
                <a:xfrm>
                  <a:off x="7343998" y="4088677"/>
                  <a:ext cx="990293" cy="990293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>
                      <a:lumMod val="65000"/>
                      <a:lumOff val="35000"/>
                    </a:scheme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" name="椭圆 17"/>
                <p:cNvSpPr/>
                <p:nvPr/>
              </p:nvSpPr>
              <p:spPr>
                <a:xfrm>
                  <a:off x="7778423" y="4523102"/>
                  <a:ext cx="121444" cy="121444"/>
                </a:xfrm>
                <a:prstGeom prst="ellipse">
                  <a:avLst/>
                </a:prstGeom>
                <a:noFill/>
                <a:ln w="28575">
                  <a:solidFill>
                    <a:schemeClr val="tx1">
                      <a:lumMod val="50000"/>
                      <a:lumOff val="50000"/>
                    </a:scheme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6" name="矩形 15"/>
              <p:cNvSpPr/>
              <p:nvPr/>
            </p:nvSpPr>
            <p:spPr>
              <a:xfrm>
                <a:off x="7659584" y="5620306"/>
                <a:ext cx="358060" cy="17682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3406158" y="1634582"/>
              <a:ext cx="3721190" cy="3721190"/>
              <a:chOff x="3406158" y="1634582"/>
              <a:chExt cx="3721190" cy="3721190"/>
            </a:xfrm>
          </p:grpSpPr>
          <p:sp>
            <p:nvSpPr>
              <p:cNvPr id="13" name="椭圆 12"/>
              <p:cNvSpPr/>
              <p:nvPr/>
            </p:nvSpPr>
            <p:spPr>
              <a:xfrm>
                <a:off x="3406158" y="1634582"/>
                <a:ext cx="3721190" cy="3721190"/>
              </a:xfrm>
              <a:prstGeom prst="ellipse">
                <a:avLst/>
              </a:prstGeom>
              <a:noFill/>
              <a:ln w="28575">
                <a:solidFill>
                  <a:schemeClr val="accent5">
                    <a:lumMod val="40000"/>
                    <a:lumOff val="6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4" name="直接连接符 13"/>
              <p:cNvCxnSpPr>
                <a:stCxn id="18" idx="2"/>
                <a:endCxn id="42" idx="1"/>
              </p:cNvCxnSpPr>
              <p:nvPr/>
            </p:nvCxnSpPr>
            <p:spPr>
              <a:xfrm flipV="1">
                <a:off x="5266753" y="2207970"/>
                <a:ext cx="1208960" cy="1245323"/>
              </a:xfrm>
              <a:prstGeom prst="line">
                <a:avLst/>
              </a:prstGeom>
              <a:ln w="28575">
                <a:prstDash val="sysDash"/>
                <a:headEnd type="none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" name="椭圆 18"/>
          <p:cNvSpPr/>
          <p:nvPr/>
        </p:nvSpPr>
        <p:spPr>
          <a:xfrm>
            <a:off x="3981089" y="1660838"/>
            <a:ext cx="3721190" cy="3721190"/>
          </a:xfrm>
          <a:prstGeom prst="ellipse">
            <a:avLst/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0" name="组合 19"/>
          <p:cNvGrpSpPr/>
          <p:nvPr/>
        </p:nvGrpSpPr>
        <p:grpSpPr>
          <a:xfrm rot="5400000">
            <a:off x="5500134" y="3164361"/>
            <a:ext cx="683100" cy="683100"/>
            <a:chOff x="7343998" y="4088677"/>
            <a:chExt cx="990293" cy="990293"/>
          </a:xfrm>
        </p:grpSpPr>
        <p:sp>
          <p:nvSpPr>
            <p:cNvPr id="21" name="椭圆 20"/>
            <p:cNvSpPr/>
            <p:nvPr/>
          </p:nvSpPr>
          <p:spPr>
            <a:xfrm>
              <a:off x="7343998" y="4088677"/>
              <a:ext cx="990293" cy="990293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7778423" y="4523102"/>
              <a:ext cx="121444" cy="121444"/>
            </a:xfrm>
            <a:prstGeom prst="ellipse">
              <a:avLst/>
            </a:prstGeom>
            <a:noFill/>
            <a:ln w="2857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3" name="矩形 22"/>
          <p:cNvSpPr/>
          <p:nvPr/>
        </p:nvSpPr>
        <p:spPr>
          <a:xfrm rot="5400000">
            <a:off x="5160024" y="3483129"/>
            <a:ext cx="98997" cy="45719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连接符 23"/>
          <p:cNvCxnSpPr>
            <a:stCxn id="22" idx="2"/>
          </p:cNvCxnSpPr>
          <p:nvPr/>
        </p:nvCxnSpPr>
        <p:spPr>
          <a:xfrm flipV="1">
            <a:off x="5841684" y="2242598"/>
            <a:ext cx="184842" cy="1221428"/>
          </a:xfrm>
          <a:prstGeom prst="line">
            <a:avLst/>
          </a:prstGeom>
          <a:ln w="28575">
            <a:solidFill>
              <a:schemeClr val="accent2">
                <a:lumMod val="40000"/>
                <a:lumOff val="60000"/>
              </a:schemeClr>
            </a:solidFill>
            <a:prstDash val="solid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组合 24"/>
          <p:cNvGrpSpPr/>
          <p:nvPr/>
        </p:nvGrpSpPr>
        <p:grpSpPr>
          <a:xfrm>
            <a:off x="1893024" y="1660838"/>
            <a:ext cx="3979727" cy="3721190"/>
            <a:chOff x="4422940" y="1642495"/>
            <a:chExt cx="3979727" cy="3721190"/>
          </a:xfrm>
        </p:grpSpPr>
        <p:grpSp>
          <p:nvGrpSpPr>
            <p:cNvPr id="26" name="组合 25"/>
            <p:cNvGrpSpPr/>
            <p:nvPr/>
          </p:nvGrpSpPr>
          <p:grpSpPr>
            <a:xfrm rot="5400000">
              <a:off x="5941985" y="3146018"/>
              <a:ext cx="683100" cy="683100"/>
              <a:chOff x="7343998" y="4088677"/>
              <a:chExt cx="990293" cy="990293"/>
            </a:xfrm>
          </p:grpSpPr>
          <p:sp>
            <p:nvSpPr>
              <p:cNvPr id="29" name="椭圆 28"/>
              <p:cNvSpPr/>
              <p:nvPr/>
            </p:nvSpPr>
            <p:spPr>
              <a:xfrm>
                <a:off x="7343998" y="4088677"/>
                <a:ext cx="990293" cy="990293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椭圆 29"/>
              <p:cNvSpPr/>
              <p:nvPr/>
            </p:nvSpPr>
            <p:spPr>
              <a:xfrm>
                <a:off x="7778423" y="4523102"/>
                <a:ext cx="121444" cy="121444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7" name="椭圆 26"/>
            <p:cNvSpPr/>
            <p:nvPr/>
          </p:nvSpPr>
          <p:spPr>
            <a:xfrm>
              <a:off x="4422940" y="1642495"/>
              <a:ext cx="3721190" cy="3721190"/>
            </a:xfrm>
            <a:prstGeom prst="ellipse">
              <a:avLst/>
            </a:prstGeom>
            <a:noFill/>
            <a:ln w="28575">
              <a:solidFill>
                <a:schemeClr val="accent6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8" name="直接连接符 27"/>
            <p:cNvCxnSpPr>
              <a:stCxn id="30" idx="1"/>
              <a:endCxn id="40" idx="2"/>
            </p:cNvCxnSpPr>
            <p:nvPr/>
          </p:nvCxnSpPr>
          <p:spPr>
            <a:xfrm flipV="1">
              <a:off x="6313153" y="2172325"/>
              <a:ext cx="2089514" cy="1285626"/>
            </a:xfrm>
            <a:prstGeom prst="line">
              <a:avLst/>
            </a:prstGeom>
            <a:ln w="28575">
              <a:solidFill>
                <a:schemeClr val="accent6">
                  <a:lumMod val="40000"/>
                  <a:lumOff val="60000"/>
                </a:schemeClr>
              </a:solidFill>
              <a:prstDash val="das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1" name="对象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2104603"/>
              </p:ext>
            </p:extLst>
          </p:nvPr>
        </p:nvGraphicFramePr>
        <p:xfrm>
          <a:off x="3613210" y="3820478"/>
          <a:ext cx="356102" cy="3536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5" name="Equation" r:id="rId3" imgW="228600" imgH="228600" progId="Equation.DSMT4">
                  <p:embed/>
                </p:oleObj>
              </mc:Choice>
              <mc:Fallback>
                <p:oleObj name="Equation" r:id="rId3" imgW="2286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13210" y="3820478"/>
                        <a:ext cx="356102" cy="3536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4042674"/>
              </p:ext>
            </p:extLst>
          </p:nvPr>
        </p:nvGraphicFramePr>
        <p:xfrm>
          <a:off x="4834763" y="3848164"/>
          <a:ext cx="217488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6" name="Equation" r:id="rId5" imgW="139680" imgH="228600" progId="Equation.DSMT4">
                  <p:embed/>
                </p:oleObj>
              </mc:Choice>
              <mc:Fallback>
                <p:oleObj name="Equation" r:id="rId5" imgW="1396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834763" y="3848164"/>
                        <a:ext cx="217488" cy="352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对象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9262883"/>
              </p:ext>
            </p:extLst>
          </p:nvPr>
        </p:nvGraphicFramePr>
        <p:xfrm>
          <a:off x="5836476" y="3879914"/>
          <a:ext cx="138112" cy="23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7" name="Equation" r:id="rId7" imgW="88560" imgH="152280" progId="Equation.DSMT4">
                  <p:embed/>
                </p:oleObj>
              </mc:Choice>
              <mc:Fallback>
                <p:oleObj name="Equation" r:id="rId7" imgW="88560" imgH="152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836476" y="3879914"/>
                        <a:ext cx="138112" cy="234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矩形 33"/>
          <p:cNvSpPr/>
          <p:nvPr/>
        </p:nvSpPr>
        <p:spPr>
          <a:xfrm rot="10800000">
            <a:off x="3104839" y="3487975"/>
            <a:ext cx="299665" cy="45719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圆角矩形 34"/>
          <p:cNvSpPr/>
          <p:nvPr/>
        </p:nvSpPr>
        <p:spPr>
          <a:xfrm rot="5400000">
            <a:off x="3311867" y="3487217"/>
            <a:ext cx="92429" cy="3951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加号 39"/>
          <p:cNvSpPr/>
          <p:nvPr/>
        </p:nvSpPr>
        <p:spPr>
          <a:xfrm>
            <a:off x="5855761" y="2126578"/>
            <a:ext cx="128179" cy="128179"/>
          </a:xfrm>
          <a:prstGeom prst="mathPlus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加号 40"/>
          <p:cNvSpPr/>
          <p:nvPr/>
        </p:nvSpPr>
        <p:spPr>
          <a:xfrm>
            <a:off x="5974243" y="2123961"/>
            <a:ext cx="125978" cy="125978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加号 41"/>
          <p:cNvSpPr/>
          <p:nvPr/>
        </p:nvSpPr>
        <p:spPr>
          <a:xfrm>
            <a:off x="6093565" y="2131394"/>
            <a:ext cx="118545" cy="118545"/>
          </a:xfrm>
          <a:prstGeom prst="mathPlus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立方体 49"/>
          <p:cNvSpPr/>
          <p:nvPr/>
        </p:nvSpPr>
        <p:spPr>
          <a:xfrm>
            <a:off x="10824752" y="1884374"/>
            <a:ext cx="804652" cy="1036948"/>
          </a:xfrm>
          <a:prstGeom prst="cub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 rot="10800000">
            <a:off x="11513682" y="3532161"/>
            <a:ext cx="299665" cy="45719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圆角矩形 51"/>
          <p:cNvSpPr/>
          <p:nvPr/>
        </p:nvSpPr>
        <p:spPr>
          <a:xfrm rot="5400000">
            <a:off x="11720710" y="3531403"/>
            <a:ext cx="92429" cy="3951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 rot="10800000">
            <a:off x="10605270" y="3533241"/>
            <a:ext cx="299665" cy="45719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圆角矩形 53"/>
          <p:cNvSpPr/>
          <p:nvPr/>
        </p:nvSpPr>
        <p:spPr>
          <a:xfrm rot="5400000">
            <a:off x="10812298" y="3532483"/>
            <a:ext cx="92429" cy="3951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 rot="5400000">
            <a:off x="11069317" y="3543305"/>
            <a:ext cx="98997" cy="45719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6" name="组合 55"/>
          <p:cNvGrpSpPr/>
          <p:nvPr/>
        </p:nvGrpSpPr>
        <p:grpSpPr>
          <a:xfrm>
            <a:off x="9399696" y="1702726"/>
            <a:ext cx="3721190" cy="3721190"/>
            <a:chOff x="3406158" y="1634582"/>
            <a:chExt cx="3721190" cy="3721190"/>
          </a:xfrm>
        </p:grpSpPr>
        <p:grpSp>
          <p:nvGrpSpPr>
            <p:cNvPr id="57" name="组合 56"/>
            <p:cNvGrpSpPr/>
            <p:nvPr/>
          </p:nvGrpSpPr>
          <p:grpSpPr>
            <a:xfrm rot="5400000">
              <a:off x="4677512" y="2905937"/>
              <a:ext cx="683100" cy="1178481"/>
              <a:chOff x="7343998" y="4088677"/>
              <a:chExt cx="990293" cy="1708449"/>
            </a:xfrm>
          </p:grpSpPr>
          <p:grpSp>
            <p:nvGrpSpPr>
              <p:cNvPr id="61" name="组合 60"/>
              <p:cNvGrpSpPr/>
              <p:nvPr/>
            </p:nvGrpSpPr>
            <p:grpSpPr>
              <a:xfrm>
                <a:off x="7343998" y="4088677"/>
                <a:ext cx="990293" cy="990293"/>
                <a:chOff x="7343998" y="4088677"/>
                <a:chExt cx="990293" cy="990293"/>
              </a:xfrm>
            </p:grpSpPr>
            <p:sp>
              <p:nvSpPr>
                <p:cNvPr id="63" name="椭圆 62"/>
                <p:cNvSpPr/>
                <p:nvPr/>
              </p:nvSpPr>
              <p:spPr>
                <a:xfrm>
                  <a:off x="7343998" y="4088677"/>
                  <a:ext cx="990293" cy="990293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>
                      <a:lumMod val="65000"/>
                      <a:lumOff val="35000"/>
                    </a:scheme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4" name="椭圆 63"/>
                <p:cNvSpPr/>
                <p:nvPr/>
              </p:nvSpPr>
              <p:spPr>
                <a:xfrm>
                  <a:off x="7778423" y="4523102"/>
                  <a:ext cx="121444" cy="121444"/>
                </a:xfrm>
                <a:prstGeom prst="ellipse">
                  <a:avLst/>
                </a:prstGeom>
                <a:noFill/>
                <a:ln w="28575">
                  <a:solidFill>
                    <a:schemeClr val="tx1">
                      <a:lumMod val="50000"/>
                      <a:lumOff val="50000"/>
                    </a:scheme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62" name="矩形 61"/>
              <p:cNvSpPr/>
              <p:nvPr/>
            </p:nvSpPr>
            <p:spPr>
              <a:xfrm>
                <a:off x="7659584" y="5620306"/>
                <a:ext cx="358060" cy="17682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8" name="组合 57"/>
            <p:cNvGrpSpPr/>
            <p:nvPr/>
          </p:nvGrpSpPr>
          <p:grpSpPr>
            <a:xfrm>
              <a:off x="3406158" y="1634582"/>
              <a:ext cx="3721190" cy="3721190"/>
              <a:chOff x="3406158" y="1634582"/>
              <a:chExt cx="3721190" cy="3721190"/>
            </a:xfrm>
          </p:grpSpPr>
          <p:sp>
            <p:nvSpPr>
              <p:cNvPr id="59" name="椭圆 58"/>
              <p:cNvSpPr/>
              <p:nvPr/>
            </p:nvSpPr>
            <p:spPr>
              <a:xfrm>
                <a:off x="3406158" y="1634582"/>
                <a:ext cx="3721190" cy="3721190"/>
              </a:xfrm>
              <a:prstGeom prst="ellipse">
                <a:avLst/>
              </a:prstGeom>
              <a:noFill/>
              <a:ln w="28575">
                <a:solidFill>
                  <a:schemeClr val="accent5">
                    <a:lumMod val="40000"/>
                    <a:lumOff val="6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60" name="直接连接符 59"/>
              <p:cNvCxnSpPr>
                <a:stCxn id="64" idx="2"/>
                <a:endCxn id="84" idx="1"/>
              </p:cNvCxnSpPr>
              <p:nvPr/>
            </p:nvCxnSpPr>
            <p:spPr>
              <a:xfrm flipV="1">
                <a:off x="5266753" y="2568663"/>
                <a:ext cx="167249" cy="884630"/>
              </a:xfrm>
              <a:prstGeom prst="line">
                <a:avLst/>
              </a:prstGeom>
              <a:ln w="28575">
                <a:prstDash val="sysDash"/>
                <a:headEnd type="none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5" name="椭圆 64"/>
          <p:cNvSpPr/>
          <p:nvPr/>
        </p:nvSpPr>
        <p:spPr>
          <a:xfrm>
            <a:off x="10297502" y="1702726"/>
            <a:ext cx="3721190" cy="3721190"/>
          </a:xfrm>
          <a:prstGeom prst="ellipse">
            <a:avLst/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6" name="组合 65"/>
          <p:cNvGrpSpPr/>
          <p:nvPr/>
        </p:nvGrpSpPr>
        <p:grpSpPr>
          <a:xfrm rot="5400000">
            <a:off x="11816547" y="3206249"/>
            <a:ext cx="683100" cy="683100"/>
            <a:chOff x="7343998" y="4088677"/>
            <a:chExt cx="990293" cy="990293"/>
          </a:xfrm>
        </p:grpSpPr>
        <p:sp>
          <p:nvSpPr>
            <p:cNvPr id="67" name="椭圆 66"/>
            <p:cNvSpPr/>
            <p:nvPr/>
          </p:nvSpPr>
          <p:spPr>
            <a:xfrm>
              <a:off x="7343998" y="4088677"/>
              <a:ext cx="990293" cy="990293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/>
            <p:cNvSpPr/>
            <p:nvPr/>
          </p:nvSpPr>
          <p:spPr>
            <a:xfrm>
              <a:off x="7778423" y="4523102"/>
              <a:ext cx="121444" cy="121444"/>
            </a:xfrm>
            <a:prstGeom prst="ellipse">
              <a:avLst/>
            </a:prstGeom>
            <a:noFill/>
            <a:ln w="2857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9" name="矩形 68"/>
          <p:cNvSpPr/>
          <p:nvPr/>
        </p:nvSpPr>
        <p:spPr>
          <a:xfrm rot="5400000">
            <a:off x="11476437" y="3525017"/>
            <a:ext cx="98997" cy="45719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0" name="直接连接符 69"/>
          <p:cNvCxnSpPr>
            <a:stCxn id="68" idx="2"/>
            <a:endCxn id="50" idx="4"/>
          </p:cNvCxnSpPr>
          <p:nvPr/>
        </p:nvCxnSpPr>
        <p:spPr>
          <a:xfrm flipH="1" flipV="1">
            <a:off x="11428241" y="2503430"/>
            <a:ext cx="729856" cy="1002484"/>
          </a:xfrm>
          <a:prstGeom prst="line">
            <a:avLst/>
          </a:prstGeom>
          <a:ln w="28575">
            <a:solidFill>
              <a:schemeClr val="accent2">
                <a:lumMod val="40000"/>
                <a:lumOff val="60000"/>
              </a:schemeClr>
            </a:solidFill>
            <a:prstDash val="solid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组合 70"/>
          <p:cNvGrpSpPr/>
          <p:nvPr/>
        </p:nvGrpSpPr>
        <p:grpSpPr>
          <a:xfrm>
            <a:off x="8209437" y="1702726"/>
            <a:ext cx="3721190" cy="3721190"/>
            <a:chOff x="4422940" y="1642495"/>
            <a:chExt cx="3721190" cy="3721190"/>
          </a:xfrm>
        </p:grpSpPr>
        <p:grpSp>
          <p:nvGrpSpPr>
            <p:cNvPr id="72" name="组合 71"/>
            <p:cNvGrpSpPr/>
            <p:nvPr/>
          </p:nvGrpSpPr>
          <p:grpSpPr>
            <a:xfrm rot="5400000">
              <a:off x="5941985" y="3146018"/>
              <a:ext cx="683100" cy="683100"/>
              <a:chOff x="7343998" y="4088677"/>
              <a:chExt cx="990293" cy="990293"/>
            </a:xfrm>
          </p:grpSpPr>
          <p:sp>
            <p:nvSpPr>
              <p:cNvPr id="75" name="椭圆 74"/>
              <p:cNvSpPr/>
              <p:nvPr/>
            </p:nvSpPr>
            <p:spPr>
              <a:xfrm>
                <a:off x="7343998" y="4088677"/>
                <a:ext cx="990293" cy="990293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椭圆 75"/>
              <p:cNvSpPr/>
              <p:nvPr/>
            </p:nvSpPr>
            <p:spPr>
              <a:xfrm>
                <a:off x="7778423" y="4523102"/>
                <a:ext cx="121444" cy="121444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3" name="椭圆 72"/>
            <p:cNvSpPr/>
            <p:nvPr/>
          </p:nvSpPr>
          <p:spPr>
            <a:xfrm>
              <a:off x="4422940" y="1642495"/>
              <a:ext cx="3721190" cy="3721190"/>
            </a:xfrm>
            <a:prstGeom prst="ellipse">
              <a:avLst/>
            </a:prstGeom>
            <a:noFill/>
            <a:ln w="28575">
              <a:solidFill>
                <a:schemeClr val="accent6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4" name="直接连接符 73"/>
            <p:cNvCxnSpPr>
              <a:stCxn id="76" idx="1"/>
              <a:endCxn id="82" idx="2"/>
            </p:cNvCxnSpPr>
            <p:nvPr/>
          </p:nvCxnSpPr>
          <p:spPr>
            <a:xfrm flipV="1">
              <a:off x="6313153" y="2342617"/>
              <a:ext cx="1286004" cy="1115334"/>
            </a:xfrm>
            <a:prstGeom prst="line">
              <a:avLst/>
            </a:prstGeom>
            <a:ln w="28575">
              <a:solidFill>
                <a:schemeClr val="accent6">
                  <a:lumMod val="40000"/>
                  <a:lumOff val="60000"/>
                </a:schemeClr>
              </a:solidFill>
              <a:prstDash val="das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77" name="对象 7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1171113"/>
              </p:ext>
            </p:extLst>
          </p:nvPr>
        </p:nvGraphicFramePr>
        <p:xfrm>
          <a:off x="9929623" y="3862366"/>
          <a:ext cx="356102" cy="3536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8" name="Equation" r:id="rId9" imgW="228600" imgH="228600" progId="Equation.DSMT4">
                  <p:embed/>
                </p:oleObj>
              </mc:Choice>
              <mc:Fallback>
                <p:oleObj name="Equation" r:id="rId9" imgW="2286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29623" y="3862366"/>
                        <a:ext cx="356102" cy="3536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" name="对象 7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0143215"/>
              </p:ext>
            </p:extLst>
          </p:nvPr>
        </p:nvGraphicFramePr>
        <p:xfrm>
          <a:off x="11151176" y="3890052"/>
          <a:ext cx="217488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9" name="Equation" r:id="rId10" imgW="139680" imgH="228600" progId="Equation.DSMT4">
                  <p:embed/>
                </p:oleObj>
              </mc:Choice>
              <mc:Fallback>
                <p:oleObj name="Equation" r:id="rId10" imgW="1396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151176" y="3890052"/>
                        <a:ext cx="217488" cy="352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" name="对象 7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0986999"/>
              </p:ext>
            </p:extLst>
          </p:nvPr>
        </p:nvGraphicFramePr>
        <p:xfrm>
          <a:off x="12152889" y="3921802"/>
          <a:ext cx="138112" cy="23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0" name="Equation" r:id="rId11" imgW="88560" imgH="152280" progId="Equation.DSMT4">
                  <p:embed/>
                </p:oleObj>
              </mc:Choice>
              <mc:Fallback>
                <p:oleObj name="Equation" r:id="rId11" imgW="88560" imgH="152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2152889" y="3921802"/>
                        <a:ext cx="138112" cy="234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" name="矩形 79"/>
          <p:cNvSpPr/>
          <p:nvPr/>
        </p:nvSpPr>
        <p:spPr>
          <a:xfrm rot="10800000">
            <a:off x="9421252" y="3529863"/>
            <a:ext cx="299665" cy="45719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圆角矩形 80"/>
          <p:cNvSpPr/>
          <p:nvPr/>
        </p:nvSpPr>
        <p:spPr>
          <a:xfrm rot="5400000">
            <a:off x="9628280" y="3529105"/>
            <a:ext cx="92429" cy="3951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加号 81"/>
          <p:cNvSpPr/>
          <p:nvPr/>
        </p:nvSpPr>
        <p:spPr>
          <a:xfrm>
            <a:off x="11368664" y="2338758"/>
            <a:ext cx="128179" cy="128179"/>
          </a:xfrm>
          <a:prstGeom prst="mathPlus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加号 82"/>
          <p:cNvSpPr/>
          <p:nvPr/>
        </p:nvSpPr>
        <p:spPr>
          <a:xfrm>
            <a:off x="11368267" y="2431397"/>
            <a:ext cx="125978" cy="125978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加号 83"/>
          <p:cNvSpPr/>
          <p:nvPr/>
        </p:nvSpPr>
        <p:spPr>
          <a:xfrm>
            <a:off x="11368267" y="2533975"/>
            <a:ext cx="118545" cy="118545"/>
          </a:xfrm>
          <a:prstGeom prst="mathPlus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7877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组合 62"/>
          <p:cNvGrpSpPr/>
          <p:nvPr/>
        </p:nvGrpSpPr>
        <p:grpSpPr>
          <a:xfrm rot="5400000">
            <a:off x="2821115" y="4514753"/>
            <a:ext cx="569776" cy="1065272"/>
            <a:chOff x="7343998" y="4088677"/>
            <a:chExt cx="990293" cy="1851485"/>
          </a:xfrm>
        </p:grpSpPr>
        <p:grpSp>
          <p:nvGrpSpPr>
            <p:cNvPr id="64" name="组合 63"/>
            <p:cNvGrpSpPr/>
            <p:nvPr/>
          </p:nvGrpSpPr>
          <p:grpSpPr>
            <a:xfrm>
              <a:off x="7343998" y="4088677"/>
              <a:ext cx="990293" cy="1806829"/>
              <a:chOff x="7343998" y="4088677"/>
              <a:chExt cx="990293" cy="1806829"/>
            </a:xfrm>
          </p:grpSpPr>
          <p:sp>
            <p:nvSpPr>
              <p:cNvPr id="66" name="椭圆 65"/>
              <p:cNvSpPr/>
              <p:nvPr/>
            </p:nvSpPr>
            <p:spPr>
              <a:xfrm>
                <a:off x="7343998" y="4088677"/>
                <a:ext cx="990293" cy="990293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椭圆 66"/>
              <p:cNvSpPr/>
              <p:nvPr/>
            </p:nvSpPr>
            <p:spPr>
              <a:xfrm>
                <a:off x="7778423" y="4523102"/>
                <a:ext cx="121444" cy="121444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矩形 67"/>
              <p:cNvSpPr/>
              <p:nvPr/>
            </p:nvSpPr>
            <p:spPr>
              <a:xfrm rot="5400000">
                <a:off x="7442349" y="5453698"/>
                <a:ext cx="816536" cy="67080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圆角矩形 68"/>
              <p:cNvSpPr/>
              <p:nvPr/>
            </p:nvSpPr>
            <p:spPr>
              <a:xfrm>
                <a:off x="7778423" y="5117626"/>
                <a:ext cx="133995" cy="57287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5" name="矩形 64"/>
            <p:cNvSpPr/>
            <p:nvPr/>
          </p:nvSpPr>
          <p:spPr>
            <a:xfrm>
              <a:off x="7499586" y="5367103"/>
              <a:ext cx="769144" cy="5730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-829487" y="0"/>
            <a:ext cx="5976221" cy="2161540"/>
            <a:chOff x="-829485" y="1242060"/>
            <a:chExt cx="5976221" cy="2161540"/>
          </a:xfrm>
        </p:grpSpPr>
        <p:sp>
          <p:nvSpPr>
            <p:cNvPr id="4" name="椭圆 3"/>
            <p:cNvSpPr/>
            <p:nvPr/>
          </p:nvSpPr>
          <p:spPr>
            <a:xfrm>
              <a:off x="546100" y="2857500"/>
              <a:ext cx="546100" cy="5461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2573368" y="2857500"/>
              <a:ext cx="546100" cy="5461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4600636" y="2857500"/>
              <a:ext cx="546100" cy="5461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39" name="对象 3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76304963"/>
                </p:ext>
              </p:extLst>
            </p:nvPr>
          </p:nvGraphicFramePr>
          <p:xfrm>
            <a:off x="700087" y="2953543"/>
            <a:ext cx="238125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69" name="Equation" r:id="rId3" imgW="152280" imgH="228600" progId="Equation.DSMT4">
                    <p:embed/>
                  </p:oleObj>
                </mc:Choice>
                <mc:Fallback>
                  <p:oleObj name="Equation" r:id="rId3" imgW="1522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700087" y="2953543"/>
                          <a:ext cx="238125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" name="对象 3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61971718"/>
                </p:ext>
              </p:extLst>
            </p:nvPr>
          </p:nvGraphicFramePr>
          <p:xfrm>
            <a:off x="2717800" y="2952750"/>
            <a:ext cx="258763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70" name="Equation" r:id="rId5" imgW="164880" imgH="228600" progId="Equation.DSMT4">
                    <p:embed/>
                  </p:oleObj>
                </mc:Choice>
                <mc:Fallback>
                  <p:oleObj name="Equation" r:id="rId5" imgW="1648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717800" y="2952750"/>
                          <a:ext cx="258763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" name="对象 4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94413634"/>
                </p:ext>
              </p:extLst>
            </p:nvPr>
          </p:nvGraphicFramePr>
          <p:xfrm>
            <a:off x="4745038" y="2952750"/>
            <a:ext cx="257175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71" name="Equation" r:id="rId7" imgW="164880" imgH="228600" progId="Equation.DSMT4">
                    <p:embed/>
                  </p:oleObj>
                </mc:Choice>
                <mc:Fallback>
                  <p:oleObj name="Equation" r:id="rId7" imgW="1648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4745038" y="2952750"/>
                          <a:ext cx="257175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" name="椭圆 41"/>
            <p:cNvSpPr/>
            <p:nvPr/>
          </p:nvSpPr>
          <p:spPr>
            <a:xfrm>
              <a:off x="4600636" y="1242060"/>
              <a:ext cx="546100" cy="5461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43" name="对象 4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82095859"/>
                </p:ext>
              </p:extLst>
            </p:nvPr>
          </p:nvGraphicFramePr>
          <p:xfrm>
            <a:off x="4745038" y="1338263"/>
            <a:ext cx="257175" cy="3540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72" name="Equation" r:id="rId9" imgW="164880" imgH="228600" progId="Equation.DSMT4">
                    <p:embed/>
                  </p:oleObj>
                </mc:Choice>
                <mc:Fallback>
                  <p:oleObj name="Equation" r:id="rId9" imgW="1648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4745038" y="1338263"/>
                          <a:ext cx="257175" cy="3540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" name="椭圆 43"/>
            <p:cNvSpPr/>
            <p:nvPr/>
          </p:nvSpPr>
          <p:spPr>
            <a:xfrm>
              <a:off x="2573368" y="1242060"/>
              <a:ext cx="546100" cy="5461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45" name="对象 4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01112349"/>
                </p:ext>
              </p:extLst>
            </p:nvPr>
          </p:nvGraphicFramePr>
          <p:xfrm>
            <a:off x="2717800" y="1338263"/>
            <a:ext cx="258763" cy="3540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73" name="Equation" r:id="rId11" imgW="164880" imgH="228600" progId="Equation.DSMT4">
                    <p:embed/>
                  </p:oleObj>
                </mc:Choice>
                <mc:Fallback>
                  <p:oleObj name="Equation" r:id="rId11" imgW="1648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2717800" y="1338263"/>
                          <a:ext cx="258763" cy="3540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椭圆 4"/>
            <p:cNvSpPr/>
            <p:nvPr/>
          </p:nvSpPr>
          <p:spPr>
            <a:xfrm>
              <a:off x="-829485" y="3082143"/>
              <a:ext cx="96807" cy="9680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" name="直接连接符 11"/>
            <p:cNvCxnSpPr>
              <a:stCxn id="5" idx="6"/>
              <a:endCxn id="4" idx="2"/>
            </p:cNvCxnSpPr>
            <p:nvPr/>
          </p:nvCxnSpPr>
          <p:spPr>
            <a:xfrm>
              <a:off x="-732678" y="3130547"/>
              <a:ext cx="1278778" cy="3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>
              <a:stCxn id="4" idx="6"/>
              <a:endCxn id="37" idx="2"/>
            </p:cNvCxnSpPr>
            <p:nvPr/>
          </p:nvCxnSpPr>
          <p:spPr>
            <a:xfrm>
              <a:off x="1092200" y="3130550"/>
              <a:ext cx="1481168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>
              <a:stCxn id="37" idx="6"/>
              <a:endCxn id="38" idx="2"/>
            </p:cNvCxnSpPr>
            <p:nvPr/>
          </p:nvCxnSpPr>
          <p:spPr>
            <a:xfrm>
              <a:off x="3119468" y="3130550"/>
              <a:ext cx="1481168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>
              <a:stCxn id="38" idx="0"/>
              <a:endCxn id="42" idx="4"/>
            </p:cNvCxnSpPr>
            <p:nvPr/>
          </p:nvCxnSpPr>
          <p:spPr>
            <a:xfrm flipV="1">
              <a:off x="4873686" y="1788160"/>
              <a:ext cx="0" cy="106934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stCxn id="42" idx="2"/>
              <a:endCxn id="44" idx="6"/>
            </p:cNvCxnSpPr>
            <p:nvPr/>
          </p:nvCxnSpPr>
          <p:spPr>
            <a:xfrm flipH="1">
              <a:off x="3119468" y="1515110"/>
              <a:ext cx="1481168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>
              <a:stCxn id="44" idx="4"/>
              <a:endCxn id="37" idx="0"/>
            </p:cNvCxnSpPr>
            <p:nvPr/>
          </p:nvCxnSpPr>
          <p:spPr>
            <a:xfrm>
              <a:off x="2846418" y="1788160"/>
              <a:ext cx="0" cy="1069340"/>
            </a:xfrm>
            <a:prstGeom prst="line">
              <a:avLst/>
            </a:prstGeom>
            <a:ln w="1905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椭圆 69"/>
            <p:cNvSpPr/>
            <p:nvPr/>
          </p:nvSpPr>
          <p:spPr>
            <a:xfrm>
              <a:off x="1784380" y="3082143"/>
              <a:ext cx="96807" cy="9680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/>
            <p:cNvSpPr/>
            <p:nvPr/>
          </p:nvSpPr>
          <p:spPr>
            <a:xfrm>
              <a:off x="3811648" y="3082143"/>
              <a:ext cx="96807" cy="9680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/>
            <p:cNvSpPr/>
            <p:nvPr/>
          </p:nvSpPr>
          <p:spPr>
            <a:xfrm>
              <a:off x="4825281" y="2274426"/>
              <a:ext cx="96807" cy="9680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椭圆 72"/>
            <p:cNvSpPr/>
            <p:nvPr/>
          </p:nvSpPr>
          <p:spPr>
            <a:xfrm>
              <a:off x="3811647" y="1466703"/>
              <a:ext cx="96807" cy="9680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/>
            <p:cNvSpPr/>
            <p:nvPr/>
          </p:nvSpPr>
          <p:spPr>
            <a:xfrm>
              <a:off x="2798013" y="2274425"/>
              <a:ext cx="96807" cy="9680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6" name="组合 95"/>
          <p:cNvGrpSpPr/>
          <p:nvPr/>
        </p:nvGrpSpPr>
        <p:grpSpPr>
          <a:xfrm rot="5400000">
            <a:off x="4107797" y="4514753"/>
            <a:ext cx="569776" cy="1065272"/>
            <a:chOff x="7343998" y="4088677"/>
            <a:chExt cx="990293" cy="1851485"/>
          </a:xfrm>
        </p:grpSpPr>
        <p:grpSp>
          <p:nvGrpSpPr>
            <p:cNvPr id="97" name="组合 96"/>
            <p:cNvGrpSpPr/>
            <p:nvPr/>
          </p:nvGrpSpPr>
          <p:grpSpPr>
            <a:xfrm>
              <a:off x="7343998" y="4088677"/>
              <a:ext cx="990293" cy="1806829"/>
              <a:chOff x="7343998" y="4088677"/>
              <a:chExt cx="990293" cy="1806829"/>
            </a:xfrm>
          </p:grpSpPr>
          <p:sp>
            <p:nvSpPr>
              <p:cNvPr id="105" name="椭圆 104"/>
              <p:cNvSpPr/>
              <p:nvPr/>
            </p:nvSpPr>
            <p:spPr>
              <a:xfrm>
                <a:off x="7343998" y="4088677"/>
                <a:ext cx="990293" cy="990293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" name="椭圆 105"/>
              <p:cNvSpPr/>
              <p:nvPr/>
            </p:nvSpPr>
            <p:spPr>
              <a:xfrm>
                <a:off x="7778423" y="4523102"/>
                <a:ext cx="121444" cy="121444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7" name="矩形 106"/>
              <p:cNvSpPr/>
              <p:nvPr/>
            </p:nvSpPr>
            <p:spPr>
              <a:xfrm rot="5400000">
                <a:off x="7442349" y="5453698"/>
                <a:ext cx="816536" cy="67080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" name="圆角矩形 107"/>
              <p:cNvSpPr/>
              <p:nvPr/>
            </p:nvSpPr>
            <p:spPr>
              <a:xfrm>
                <a:off x="7778423" y="5117626"/>
                <a:ext cx="133995" cy="57287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4" name="矩形 103"/>
            <p:cNvSpPr/>
            <p:nvPr/>
          </p:nvSpPr>
          <p:spPr>
            <a:xfrm>
              <a:off x="7499586" y="5367103"/>
              <a:ext cx="769144" cy="5730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9" name="组合 108"/>
          <p:cNvGrpSpPr/>
          <p:nvPr/>
        </p:nvGrpSpPr>
        <p:grpSpPr>
          <a:xfrm rot="5400000">
            <a:off x="5394483" y="4514753"/>
            <a:ext cx="569776" cy="1065272"/>
            <a:chOff x="7343998" y="4088677"/>
            <a:chExt cx="990293" cy="1851485"/>
          </a:xfrm>
        </p:grpSpPr>
        <p:grpSp>
          <p:nvGrpSpPr>
            <p:cNvPr id="110" name="组合 109"/>
            <p:cNvGrpSpPr/>
            <p:nvPr/>
          </p:nvGrpSpPr>
          <p:grpSpPr>
            <a:xfrm>
              <a:off x="7343998" y="4088677"/>
              <a:ext cx="990293" cy="1806829"/>
              <a:chOff x="7343998" y="4088677"/>
              <a:chExt cx="990293" cy="1806829"/>
            </a:xfrm>
          </p:grpSpPr>
          <p:sp>
            <p:nvSpPr>
              <p:cNvPr id="112" name="椭圆 111"/>
              <p:cNvSpPr/>
              <p:nvPr/>
            </p:nvSpPr>
            <p:spPr>
              <a:xfrm>
                <a:off x="7343998" y="4088677"/>
                <a:ext cx="990293" cy="990293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3" name="椭圆 112"/>
              <p:cNvSpPr/>
              <p:nvPr/>
            </p:nvSpPr>
            <p:spPr>
              <a:xfrm>
                <a:off x="7778423" y="4523102"/>
                <a:ext cx="121444" cy="121444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4" name="矩形 113"/>
              <p:cNvSpPr/>
              <p:nvPr/>
            </p:nvSpPr>
            <p:spPr>
              <a:xfrm rot="5400000">
                <a:off x="7442349" y="5453698"/>
                <a:ext cx="816536" cy="67080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5" name="圆角矩形 114"/>
              <p:cNvSpPr/>
              <p:nvPr/>
            </p:nvSpPr>
            <p:spPr>
              <a:xfrm>
                <a:off x="7778423" y="5117626"/>
                <a:ext cx="133995" cy="57287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11" name="矩形 110"/>
            <p:cNvSpPr/>
            <p:nvPr/>
          </p:nvSpPr>
          <p:spPr>
            <a:xfrm>
              <a:off x="7499586" y="5367103"/>
              <a:ext cx="769144" cy="5730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7" name="组合 136"/>
          <p:cNvGrpSpPr/>
          <p:nvPr/>
        </p:nvGrpSpPr>
        <p:grpSpPr>
          <a:xfrm rot="5400000">
            <a:off x="6659909" y="4514753"/>
            <a:ext cx="569776" cy="1065272"/>
            <a:chOff x="7343998" y="4088677"/>
            <a:chExt cx="990293" cy="1851485"/>
          </a:xfrm>
        </p:grpSpPr>
        <p:grpSp>
          <p:nvGrpSpPr>
            <p:cNvPr id="138" name="组合 137"/>
            <p:cNvGrpSpPr/>
            <p:nvPr/>
          </p:nvGrpSpPr>
          <p:grpSpPr>
            <a:xfrm>
              <a:off x="7343998" y="4088677"/>
              <a:ext cx="990293" cy="1806829"/>
              <a:chOff x="7343998" y="4088677"/>
              <a:chExt cx="990293" cy="1806829"/>
            </a:xfrm>
          </p:grpSpPr>
          <p:sp>
            <p:nvSpPr>
              <p:cNvPr id="140" name="椭圆 139"/>
              <p:cNvSpPr/>
              <p:nvPr/>
            </p:nvSpPr>
            <p:spPr>
              <a:xfrm>
                <a:off x="7343998" y="4088677"/>
                <a:ext cx="990293" cy="990293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1" name="椭圆 140"/>
              <p:cNvSpPr/>
              <p:nvPr/>
            </p:nvSpPr>
            <p:spPr>
              <a:xfrm>
                <a:off x="7778423" y="4523102"/>
                <a:ext cx="121444" cy="121444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2" name="矩形 141"/>
              <p:cNvSpPr/>
              <p:nvPr/>
            </p:nvSpPr>
            <p:spPr>
              <a:xfrm rot="5400000">
                <a:off x="7442349" y="5453698"/>
                <a:ext cx="816536" cy="67080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3" name="圆角矩形 142"/>
              <p:cNvSpPr/>
              <p:nvPr/>
            </p:nvSpPr>
            <p:spPr>
              <a:xfrm>
                <a:off x="7778423" y="5117626"/>
                <a:ext cx="133995" cy="57287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39" name="矩形 138"/>
            <p:cNvSpPr/>
            <p:nvPr/>
          </p:nvSpPr>
          <p:spPr>
            <a:xfrm>
              <a:off x="7499586" y="5367103"/>
              <a:ext cx="769144" cy="5730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4" name="组合 143"/>
          <p:cNvGrpSpPr/>
          <p:nvPr/>
        </p:nvGrpSpPr>
        <p:grpSpPr>
          <a:xfrm rot="5400000">
            <a:off x="7946595" y="4514753"/>
            <a:ext cx="569776" cy="1065272"/>
            <a:chOff x="7343998" y="4088677"/>
            <a:chExt cx="990293" cy="1851485"/>
          </a:xfrm>
        </p:grpSpPr>
        <p:grpSp>
          <p:nvGrpSpPr>
            <p:cNvPr id="145" name="组合 144"/>
            <p:cNvGrpSpPr/>
            <p:nvPr/>
          </p:nvGrpSpPr>
          <p:grpSpPr>
            <a:xfrm>
              <a:off x="7343998" y="4088677"/>
              <a:ext cx="990293" cy="1806829"/>
              <a:chOff x="7343998" y="4088677"/>
              <a:chExt cx="990293" cy="1806829"/>
            </a:xfrm>
          </p:grpSpPr>
          <p:sp>
            <p:nvSpPr>
              <p:cNvPr id="147" name="椭圆 146"/>
              <p:cNvSpPr/>
              <p:nvPr/>
            </p:nvSpPr>
            <p:spPr>
              <a:xfrm>
                <a:off x="7343998" y="4088677"/>
                <a:ext cx="990293" cy="990293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8" name="椭圆 147"/>
              <p:cNvSpPr/>
              <p:nvPr/>
            </p:nvSpPr>
            <p:spPr>
              <a:xfrm>
                <a:off x="7778423" y="4523102"/>
                <a:ext cx="121444" cy="121444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9" name="矩形 148"/>
              <p:cNvSpPr/>
              <p:nvPr/>
            </p:nvSpPr>
            <p:spPr>
              <a:xfrm rot="5400000">
                <a:off x="7442349" y="5453698"/>
                <a:ext cx="816536" cy="67080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0" name="圆角矩形 149"/>
              <p:cNvSpPr/>
              <p:nvPr/>
            </p:nvSpPr>
            <p:spPr>
              <a:xfrm>
                <a:off x="7778423" y="5117626"/>
                <a:ext cx="133995" cy="57287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46" name="矩形 145"/>
            <p:cNvSpPr/>
            <p:nvPr/>
          </p:nvSpPr>
          <p:spPr>
            <a:xfrm>
              <a:off x="7499586" y="5367103"/>
              <a:ext cx="769144" cy="5730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4" name="矩形 173"/>
          <p:cNvSpPr/>
          <p:nvPr/>
        </p:nvSpPr>
        <p:spPr>
          <a:xfrm>
            <a:off x="10110576" y="1601620"/>
            <a:ext cx="790275" cy="302402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5" name="同侧圆角矩形 174"/>
          <p:cNvSpPr/>
          <p:nvPr/>
        </p:nvSpPr>
        <p:spPr>
          <a:xfrm>
            <a:off x="10090891" y="1904022"/>
            <a:ext cx="829646" cy="151835"/>
          </a:xfrm>
          <a:prstGeom prst="round2Same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6" name="同侧圆角矩形 175"/>
          <p:cNvSpPr/>
          <p:nvPr/>
        </p:nvSpPr>
        <p:spPr>
          <a:xfrm>
            <a:off x="10090891" y="1484692"/>
            <a:ext cx="829646" cy="116928"/>
          </a:xfrm>
          <a:prstGeom prst="round2Same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椭圆 176"/>
          <p:cNvSpPr/>
          <p:nvPr/>
        </p:nvSpPr>
        <p:spPr>
          <a:xfrm>
            <a:off x="10435153" y="1685950"/>
            <a:ext cx="102817" cy="102817"/>
          </a:xfrm>
          <a:prstGeom prst="ellips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8" name="直接连接符 177"/>
          <p:cNvCxnSpPr/>
          <p:nvPr/>
        </p:nvCxnSpPr>
        <p:spPr>
          <a:xfrm>
            <a:off x="10465394" y="1716875"/>
            <a:ext cx="42336" cy="4401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连接符 178"/>
          <p:cNvCxnSpPr/>
          <p:nvPr/>
        </p:nvCxnSpPr>
        <p:spPr>
          <a:xfrm flipV="1">
            <a:off x="10465394" y="1716875"/>
            <a:ext cx="42336" cy="4401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箭头连接符 179"/>
          <p:cNvCxnSpPr/>
          <p:nvPr/>
        </p:nvCxnSpPr>
        <p:spPr>
          <a:xfrm>
            <a:off x="10537970" y="1737359"/>
            <a:ext cx="80539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箭头连接符 180"/>
          <p:cNvCxnSpPr>
            <a:stCxn id="177" idx="0"/>
          </p:cNvCxnSpPr>
          <p:nvPr/>
        </p:nvCxnSpPr>
        <p:spPr>
          <a:xfrm flipV="1">
            <a:off x="10486562" y="972626"/>
            <a:ext cx="3876" cy="71332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矩形 181"/>
          <p:cNvSpPr/>
          <p:nvPr/>
        </p:nvSpPr>
        <p:spPr>
          <a:xfrm>
            <a:off x="9399597" y="1962486"/>
            <a:ext cx="691294" cy="56791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3" name="矩形 182"/>
          <p:cNvSpPr/>
          <p:nvPr/>
        </p:nvSpPr>
        <p:spPr>
          <a:xfrm>
            <a:off x="8957419" y="1685950"/>
            <a:ext cx="651170" cy="4851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4" name="圆角矩形 183"/>
          <p:cNvSpPr/>
          <p:nvPr/>
        </p:nvSpPr>
        <p:spPr>
          <a:xfrm>
            <a:off x="10012060" y="1945008"/>
            <a:ext cx="38707" cy="8668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7" name="文本框 186"/>
          <p:cNvSpPr txBox="1"/>
          <p:nvPr/>
        </p:nvSpPr>
        <p:spPr>
          <a:xfrm>
            <a:off x="11336911" y="1601620"/>
            <a:ext cx="180634" cy="260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8" name="文本框 187"/>
          <p:cNvSpPr txBox="1"/>
          <p:nvPr/>
        </p:nvSpPr>
        <p:spPr>
          <a:xfrm>
            <a:off x="10357336" y="691141"/>
            <a:ext cx="180634" cy="260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6" name="椭圆 205"/>
          <p:cNvSpPr/>
          <p:nvPr/>
        </p:nvSpPr>
        <p:spPr>
          <a:xfrm>
            <a:off x="3062844" y="3326130"/>
            <a:ext cx="546100" cy="5461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7" name="椭圆 206"/>
          <p:cNvSpPr/>
          <p:nvPr/>
        </p:nvSpPr>
        <p:spPr>
          <a:xfrm>
            <a:off x="5090112" y="3326130"/>
            <a:ext cx="546100" cy="5461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8" name="椭圆 207"/>
          <p:cNvSpPr/>
          <p:nvPr/>
        </p:nvSpPr>
        <p:spPr>
          <a:xfrm>
            <a:off x="7117380" y="3326130"/>
            <a:ext cx="546100" cy="5461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09" name="对象 20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3196024"/>
              </p:ext>
            </p:extLst>
          </p:nvPr>
        </p:nvGraphicFramePr>
        <p:xfrm>
          <a:off x="3216831" y="3422173"/>
          <a:ext cx="238125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4" name="Equation" r:id="rId13" imgW="152280" imgH="228600" progId="Equation.DSMT4">
                  <p:embed/>
                </p:oleObj>
              </mc:Choice>
              <mc:Fallback>
                <p:oleObj name="Equation" r:id="rId13" imgW="1522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16831" y="3422173"/>
                        <a:ext cx="238125" cy="354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0" name="对象 20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3186212"/>
              </p:ext>
            </p:extLst>
          </p:nvPr>
        </p:nvGraphicFramePr>
        <p:xfrm>
          <a:off x="5234544" y="3421380"/>
          <a:ext cx="258763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5" name="Equation" r:id="rId14" imgW="164880" imgH="228600" progId="Equation.DSMT4">
                  <p:embed/>
                </p:oleObj>
              </mc:Choice>
              <mc:Fallback>
                <p:oleObj name="Equation" r:id="rId14" imgW="1648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234544" y="3421380"/>
                        <a:ext cx="258763" cy="354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1" name="对象 2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3905361"/>
              </p:ext>
            </p:extLst>
          </p:nvPr>
        </p:nvGraphicFramePr>
        <p:xfrm>
          <a:off x="7261782" y="3421380"/>
          <a:ext cx="257175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6" name="Equation" r:id="rId15" imgW="164880" imgH="228600" progId="Equation.DSMT4">
                  <p:embed/>
                </p:oleObj>
              </mc:Choice>
              <mc:Fallback>
                <p:oleObj name="Equation" r:id="rId15" imgW="1648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261782" y="3421380"/>
                        <a:ext cx="257175" cy="354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6" name="椭圆 215"/>
          <p:cNvSpPr/>
          <p:nvPr/>
        </p:nvSpPr>
        <p:spPr>
          <a:xfrm>
            <a:off x="1687259" y="3550773"/>
            <a:ext cx="96807" cy="9680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7" name="直接连接符 216"/>
          <p:cNvCxnSpPr>
            <a:stCxn id="216" idx="6"/>
            <a:endCxn id="206" idx="2"/>
          </p:cNvCxnSpPr>
          <p:nvPr/>
        </p:nvCxnSpPr>
        <p:spPr>
          <a:xfrm>
            <a:off x="1784066" y="3599177"/>
            <a:ext cx="1278778" cy="3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接连接符 217"/>
          <p:cNvCxnSpPr>
            <a:stCxn id="206" idx="6"/>
            <a:endCxn id="207" idx="2"/>
          </p:cNvCxnSpPr>
          <p:nvPr/>
        </p:nvCxnSpPr>
        <p:spPr>
          <a:xfrm>
            <a:off x="3608944" y="3599180"/>
            <a:ext cx="1481168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直接连接符 218"/>
          <p:cNvCxnSpPr>
            <a:stCxn id="207" idx="6"/>
            <a:endCxn id="208" idx="2"/>
          </p:cNvCxnSpPr>
          <p:nvPr/>
        </p:nvCxnSpPr>
        <p:spPr>
          <a:xfrm>
            <a:off x="5636212" y="3599180"/>
            <a:ext cx="1481168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椭圆 222"/>
          <p:cNvSpPr/>
          <p:nvPr/>
        </p:nvSpPr>
        <p:spPr>
          <a:xfrm>
            <a:off x="4301124" y="3550773"/>
            <a:ext cx="96807" cy="9680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4" name="椭圆 223"/>
          <p:cNvSpPr/>
          <p:nvPr/>
        </p:nvSpPr>
        <p:spPr>
          <a:xfrm>
            <a:off x="6328392" y="3550773"/>
            <a:ext cx="96807" cy="9680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0949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5758</TotalTime>
  <Words>104</Words>
  <Application>Microsoft Office PowerPoint</Application>
  <PresentationFormat>宽屏</PresentationFormat>
  <Paragraphs>58</Paragraphs>
  <Slides>14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宋体</vt:lpstr>
      <vt:lpstr>Arial</vt:lpstr>
      <vt:lpstr>Calibri</vt:lpstr>
      <vt:lpstr>Calibri Light</vt:lpstr>
      <vt:lpstr>Times New Roman</vt:lpstr>
      <vt:lpstr>Office 主题</vt:lpstr>
      <vt:lpstr>Equation</vt:lpstr>
      <vt:lpstr>MathType 6.0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kyc</dc:creator>
  <cp:lastModifiedBy>kyc</cp:lastModifiedBy>
  <cp:revision>45</cp:revision>
  <dcterms:created xsi:type="dcterms:W3CDTF">2019-01-04T13:24:18Z</dcterms:created>
  <dcterms:modified xsi:type="dcterms:W3CDTF">2019-01-10T11:32:18Z</dcterms:modified>
</cp:coreProperties>
</file>