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7"/>
  </p:notesMasterIdLst>
  <p:handoutMasterIdLst>
    <p:handoutMasterId r:id="rId48"/>
  </p:handoutMasterIdLst>
  <p:sldIdLst>
    <p:sldId id="372" r:id="rId2"/>
    <p:sldId id="373" r:id="rId3"/>
    <p:sldId id="375" r:id="rId4"/>
    <p:sldId id="374" r:id="rId5"/>
    <p:sldId id="386" r:id="rId6"/>
    <p:sldId id="387" r:id="rId7"/>
    <p:sldId id="415" r:id="rId8"/>
    <p:sldId id="388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389" r:id="rId17"/>
    <p:sldId id="390" r:id="rId18"/>
    <p:sldId id="391" r:id="rId19"/>
    <p:sldId id="423" r:id="rId20"/>
    <p:sldId id="424" r:id="rId21"/>
    <p:sldId id="425" r:id="rId22"/>
    <p:sldId id="426" r:id="rId23"/>
    <p:sldId id="392" r:id="rId24"/>
    <p:sldId id="442" r:id="rId25"/>
    <p:sldId id="443" r:id="rId26"/>
    <p:sldId id="385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14" r:id="rId40"/>
    <p:sldId id="444" r:id="rId41"/>
    <p:sldId id="394" r:id="rId42"/>
    <p:sldId id="439" r:id="rId43"/>
    <p:sldId id="440" r:id="rId44"/>
    <p:sldId id="441" r:id="rId45"/>
    <p:sldId id="36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6429" autoAdjust="0"/>
  </p:normalViewPr>
  <p:slideViewPr>
    <p:cSldViewPr>
      <p:cViewPr varScale="1">
        <p:scale>
          <a:sx n="95" d="100"/>
          <a:sy n="95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6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1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4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5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2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2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7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rchive.ubuntu.com/ubuntu/pool/universe/n/ncftp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unchpad.net/ubuntu/+cdmirr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tp.daumkakao.com/ubunt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launchpad.net/ubuntu/+cdmirrors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mirrors.layeronline.com/ubuntu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rchive.ubuntu.com/ubuntu/pool/universe/m/mc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06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리눅스 패키지 </a:t>
            </a:r>
            <a:r>
              <a:rPr lang="ko-KR" altLang="en-US" sz="4000" dirty="0" smtClean="0"/>
              <a:t>설치와</a:t>
            </a:r>
            <a:endParaRPr lang="en-US" altLang="ko-KR" sz="4000" dirty="0" smtClean="0"/>
          </a:p>
          <a:p>
            <a:pPr algn="l"/>
            <a:r>
              <a:rPr lang="ko-KR" altLang="en-US" sz="4000" dirty="0" smtClean="0"/>
              <a:t>응급 </a:t>
            </a:r>
            <a:r>
              <a:rPr lang="ko-KR" altLang="en-US" sz="4000" dirty="0"/>
              <a:t>복구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6-1]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패키지 설치하기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1-2 </a:t>
            </a:r>
            <a:r>
              <a:rPr lang="en-US" altLang="ko-KR" sz="1600" dirty="0">
                <a:hlinkClick r:id="rId2"/>
              </a:rPr>
              <a:t>http://archive.ubuntu.com/ubuntu/pool/universe/n/ncftp/</a:t>
            </a:r>
            <a:r>
              <a:rPr lang="ko-KR" altLang="en-US" sz="1600" dirty="0" smtClean="0"/>
              <a:t>에 접속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>
                <a:solidFill>
                  <a:srgbClr val="FF0000"/>
                </a:solidFill>
              </a:rPr>
              <a:t>ncftp_3.2.5-2_ amd64.deb </a:t>
            </a:r>
            <a:r>
              <a:rPr lang="ko-KR" altLang="en-US" sz="1600" dirty="0" smtClean="0"/>
              <a:t>파일 </a:t>
            </a:r>
            <a:r>
              <a:rPr lang="ko-KR" altLang="en-US" sz="1600" dirty="0"/>
              <a:t>다운로드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268760"/>
            <a:ext cx="7009524" cy="2085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209</a:t>
            </a:r>
            <a:r>
              <a:rPr lang="en-US" altLang="ko-KR" sz="1200" dirty="0" smtClean="0">
                <a:latin typeface="+mn-ea"/>
                <a:ea typeface="+mn-ea"/>
              </a:rPr>
              <a:t>~212p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5816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6-1]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패키지 설치하기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deb </a:t>
            </a:r>
            <a:r>
              <a:rPr lang="ko-KR" altLang="en-US" sz="1600" dirty="0"/>
              <a:t>패키지 설치하기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 smtClean="0"/>
              <a:t>   2-1 </a:t>
            </a:r>
            <a:r>
              <a:rPr lang="ko-KR" altLang="en-US" sz="1600" dirty="0"/>
              <a:t>명령을 편리하게 사용할 수 있게 해주는 </a:t>
            </a:r>
            <a:r>
              <a:rPr lang="en-US" altLang="ko-KR" sz="1600" dirty="0" err="1"/>
              <a:t>ncftp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패키지 설치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이미 </a:t>
            </a:r>
            <a:r>
              <a:rPr lang="ko-KR" altLang="en-US" sz="1600" dirty="0"/>
              <a:t>설치되어 </a:t>
            </a:r>
            <a:r>
              <a:rPr lang="ko-KR" altLang="en-US" sz="1600" dirty="0" smtClean="0"/>
              <a:t>있는지는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dpkg</a:t>
            </a:r>
            <a:r>
              <a:rPr lang="en-US" altLang="ko-KR" sz="1600" b="1" dirty="0">
                <a:solidFill>
                  <a:srgbClr val="FF0000"/>
                </a:solidFill>
              </a:rPr>
              <a:t> -l </a:t>
            </a:r>
            <a:r>
              <a:rPr lang="en-US" altLang="ko-KR" sz="1600" b="1" dirty="0" err="1">
                <a:solidFill>
                  <a:srgbClr val="FF0000"/>
                </a:solidFill>
              </a:rPr>
              <a:t>ncftp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/>
              <a:t>설치되어 있지 않다면 </a:t>
            </a:r>
            <a:r>
              <a:rPr lang="en-US" altLang="ko-KR" sz="1600" b="1" dirty="0" err="1">
                <a:solidFill>
                  <a:srgbClr val="FF0000"/>
                </a:solidFill>
              </a:rPr>
              <a:t>dpkg</a:t>
            </a:r>
            <a:r>
              <a:rPr lang="en-US" altLang="ko-KR" sz="1600" b="1" dirty="0">
                <a:solidFill>
                  <a:srgbClr val="FF0000"/>
                </a:solidFill>
              </a:rPr>
              <a:t> --info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nc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Tab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2033868"/>
            <a:ext cx="7009524" cy="33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209</a:t>
            </a:r>
            <a:r>
              <a:rPr lang="en-US" altLang="ko-KR" sz="1200" dirty="0" smtClean="0">
                <a:latin typeface="+mn-ea"/>
                <a:ea typeface="+mn-ea"/>
              </a:rPr>
              <a:t>~212p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74795" y="1673806"/>
            <a:ext cx="403376" cy="247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6-1]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패키지 설치하기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</a:t>
            </a:r>
            <a:r>
              <a:rPr lang="ko-KR" altLang="en-US" sz="1600" dirty="0" smtClean="0"/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dpkg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nc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Tab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ncftp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패키지 설치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잘 설치되었는지 </a:t>
            </a:r>
            <a:r>
              <a:rPr lang="en-US" altLang="ko-KR" sz="1600" b="1" dirty="0" err="1">
                <a:solidFill>
                  <a:srgbClr val="FF0000"/>
                </a:solidFill>
              </a:rPr>
              <a:t>dpkg</a:t>
            </a:r>
            <a:r>
              <a:rPr lang="en-US" altLang="ko-KR" sz="1600" b="1" dirty="0">
                <a:solidFill>
                  <a:srgbClr val="FF0000"/>
                </a:solidFill>
              </a:rPr>
              <a:t> -l </a:t>
            </a:r>
            <a:r>
              <a:rPr lang="en-US" altLang="ko-KR" sz="1600" b="1" dirty="0" err="1">
                <a:solidFill>
                  <a:srgbClr val="FF0000"/>
                </a:solidFill>
              </a:rPr>
              <a:t>ncftp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확인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5" y="1313765"/>
            <a:ext cx="7009524" cy="2685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209</a:t>
            </a:r>
            <a:r>
              <a:rPr lang="en-US" altLang="ko-KR" sz="1200" dirty="0" smtClean="0">
                <a:latin typeface="+mn-ea"/>
                <a:ea typeface="+mn-ea"/>
              </a:rPr>
              <a:t>~212p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71700" y="646238"/>
            <a:ext cx="405045" cy="24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6-1]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패키지 설치하기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2-3</a:t>
            </a:r>
            <a:r>
              <a:rPr lang="ko-KR" altLang="en-US" sz="1600" dirty="0"/>
              <a:t> 터미널에서 </a:t>
            </a:r>
            <a:r>
              <a:rPr lang="en-US" altLang="ko-KR" sz="1600" b="1" dirty="0" err="1">
                <a:solidFill>
                  <a:srgbClr val="FF0000"/>
                </a:solidFill>
              </a:rPr>
              <a:t>ncftp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입력하면 </a:t>
            </a:r>
            <a:r>
              <a:rPr lang="en-US" altLang="ko-KR" sz="1600" dirty="0"/>
              <a:t>FTP </a:t>
            </a:r>
            <a:r>
              <a:rPr lang="ko-KR" altLang="en-US" sz="1600" dirty="0"/>
              <a:t>클라이언트가 </a:t>
            </a:r>
            <a:r>
              <a:rPr lang="ko-KR" altLang="en-US" sz="1600" dirty="0" smtClean="0"/>
              <a:t>실행됨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953725"/>
            <a:ext cx="4076700" cy="1390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0" y="2438890"/>
            <a:ext cx="7009524" cy="4123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209</a:t>
            </a:r>
            <a:r>
              <a:rPr lang="en-US" altLang="ko-KR" sz="1200" dirty="0" smtClean="0">
                <a:latin typeface="+mn-ea"/>
                <a:ea typeface="+mn-ea"/>
              </a:rPr>
              <a:t>~212p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403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6-1]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패키지 설치하기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2-4</a:t>
            </a:r>
            <a:r>
              <a:rPr lang="ko-KR" altLang="en-US" sz="1600" dirty="0" smtClean="0"/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dpkg</a:t>
            </a:r>
            <a:r>
              <a:rPr lang="en-US" altLang="ko-KR" sz="1600" b="1" dirty="0">
                <a:solidFill>
                  <a:srgbClr val="FF0000"/>
                </a:solidFill>
              </a:rPr>
              <a:t> -r </a:t>
            </a:r>
            <a:r>
              <a:rPr lang="en-US" altLang="ko-KR" sz="1600" b="1" dirty="0" err="1">
                <a:solidFill>
                  <a:srgbClr val="FF0000"/>
                </a:solidFill>
              </a:rPr>
              <a:t>ncftp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ncftp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패키지 삭제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의존성 문제가 있는 </a:t>
            </a:r>
            <a:r>
              <a:rPr lang="en-US" altLang="ko-KR" sz="1600" dirty="0"/>
              <a:t>deb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설치하기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en-US" altLang="ko-KR" sz="1600" dirty="0"/>
              <a:t>mc </a:t>
            </a:r>
            <a:r>
              <a:rPr lang="ko-KR" altLang="en-US" sz="1600" dirty="0"/>
              <a:t>패키지를 설치하려면 관련 있는 다른 패키지를 먼저 </a:t>
            </a:r>
            <a:r>
              <a:rPr lang="ko-KR" altLang="en-US" sz="1600" dirty="0" smtClean="0"/>
              <a:t>설치해야 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953725"/>
            <a:ext cx="7009524" cy="20571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76" y="4194085"/>
            <a:ext cx="4562475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209</a:t>
            </a:r>
            <a:r>
              <a:rPr lang="en-US" altLang="ko-KR" sz="1200" dirty="0" smtClean="0">
                <a:latin typeface="+mn-ea"/>
                <a:ea typeface="+mn-ea"/>
              </a:rPr>
              <a:t>~212p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031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6-1]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패키지 설치하기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5274205"/>
            <a:ext cx="9080499" cy="1583794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3-2</a:t>
            </a:r>
            <a:r>
              <a:rPr lang="ko-KR" altLang="en-US" sz="1600" dirty="0"/>
              <a:t> 의존성 문제를 해결하기 위해 다른 패키지를 설치하고 싶지만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mc </a:t>
            </a:r>
            <a:r>
              <a:rPr lang="ko-KR" altLang="en-US" sz="1600" dirty="0"/>
              <a:t>패키지를 </a:t>
            </a:r>
            <a:r>
              <a:rPr lang="ko-KR" altLang="en-US" sz="1600" dirty="0" smtClean="0"/>
              <a:t>설치 전 어떤 </a:t>
            </a:r>
            <a:r>
              <a:rPr lang="en-US" altLang="ko-KR" sz="1600" dirty="0"/>
              <a:t>deb </a:t>
            </a:r>
            <a:r>
              <a:rPr lang="ko-KR" altLang="en-US" sz="1600" dirty="0"/>
              <a:t>파일을 설치해야 하는지 정확히 알 </a:t>
            </a:r>
            <a:r>
              <a:rPr lang="ko-KR" altLang="en-US" sz="1600" dirty="0" smtClean="0"/>
              <a:t>수 없음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ko-KR" altLang="en-US" sz="1600" dirty="0" smtClean="0"/>
              <a:t>        설치해야 </a:t>
            </a:r>
            <a:r>
              <a:rPr lang="ko-KR" altLang="en-US" sz="1600" dirty="0"/>
              <a:t>할 </a:t>
            </a:r>
            <a:r>
              <a:rPr lang="en-US" altLang="ko-KR" sz="1600" dirty="0"/>
              <a:t>deb </a:t>
            </a:r>
            <a:r>
              <a:rPr lang="ko-KR" altLang="en-US" sz="1600" dirty="0"/>
              <a:t>파일을 알아내더라도 </a:t>
            </a:r>
            <a:r>
              <a:rPr lang="ko-KR" altLang="en-US" sz="1600" dirty="0" smtClean="0"/>
              <a:t>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또한 </a:t>
            </a:r>
            <a:r>
              <a:rPr lang="ko-KR" altLang="en-US" sz="1600" dirty="0"/>
              <a:t>의존성 문제가 있을 </a:t>
            </a:r>
            <a:r>
              <a:rPr lang="ko-KR" altLang="en-US" sz="1600" dirty="0" smtClean="0"/>
              <a:t>수 있음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우분투에서는 이러한 문제를 </a:t>
            </a:r>
            <a:r>
              <a:rPr lang="ko-KR" altLang="en-US" sz="1600" dirty="0" smtClean="0"/>
              <a:t>한번에 해결하기 </a:t>
            </a:r>
            <a:r>
              <a:rPr lang="ko-KR" altLang="en-US" sz="1600" dirty="0"/>
              <a:t>위해 </a:t>
            </a:r>
            <a:r>
              <a:rPr lang="en-US" altLang="ko-KR" sz="1600" b="1" dirty="0">
                <a:solidFill>
                  <a:srgbClr val="FF0000"/>
                </a:solidFill>
              </a:rPr>
              <a:t>apt-get </a:t>
            </a:r>
            <a:r>
              <a:rPr lang="ko-KR" altLang="en-US" sz="1600" dirty="0" smtClean="0"/>
              <a:t>명령어 </a:t>
            </a:r>
            <a:r>
              <a:rPr lang="ko-KR" altLang="en-US" sz="1600" dirty="0"/>
              <a:t>제공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17447"/>
            <a:ext cx="7009524" cy="44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209</a:t>
            </a:r>
            <a:r>
              <a:rPr lang="en-US" altLang="ko-KR" sz="1200" dirty="0" smtClean="0">
                <a:latin typeface="+mn-ea"/>
                <a:ea typeface="+mn-ea"/>
              </a:rPr>
              <a:t>~212p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1492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2-1 </a:t>
            </a:r>
            <a:r>
              <a:rPr lang="en-US" altLang="ko-KR" dirty="0"/>
              <a:t>apt-get</a:t>
            </a:r>
            <a:r>
              <a:rPr lang="ko-KR" altLang="en-US" dirty="0"/>
              <a:t>의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apt-get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apt-get </a:t>
            </a:r>
            <a:r>
              <a:rPr lang="ko-KR" altLang="en-US" sz="1600" dirty="0"/>
              <a:t>명령어는 *</a:t>
            </a:r>
            <a:r>
              <a:rPr lang="en-US" altLang="ko-KR" sz="1600" dirty="0"/>
              <a:t>.deb </a:t>
            </a:r>
            <a:r>
              <a:rPr lang="ko-KR" altLang="en-US" sz="1600" dirty="0"/>
              <a:t>패키지를 설치하는 편리한 </a:t>
            </a:r>
            <a:r>
              <a:rPr lang="ko-KR" altLang="en-US" sz="1600" dirty="0" smtClean="0"/>
              <a:t>도구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우분투가 제공하는 </a:t>
            </a:r>
            <a:r>
              <a:rPr lang="en-US" altLang="ko-KR" sz="1600" dirty="0"/>
              <a:t>deb </a:t>
            </a:r>
            <a:r>
              <a:rPr lang="ko-KR" altLang="en-US" sz="1600" dirty="0"/>
              <a:t>파일 저장소에서 자동으로 </a:t>
            </a:r>
            <a:r>
              <a:rPr lang="en-US" altLang="ko-KR" sz="1600" dirty="0"/>
              <a:t>deb </a:t>
            </a:r>
            <a:r>
              <a:rPr lang="ko-KR" altLang="en-US" sz="1600" dirty="0"/>
              <a:t>파일을 다운로드하여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ko-KR" altLang="en-US" sz="1600" dirty="0" smtClean="0"/>
              <a:t>   → 의존성 </a:t>
            </a:r>
            <a:r>
              <a:rPr lang="ko-KR" altLang="en-US" sz="1600" dirty="0"/>
              <a:t>문제를 걱정하지 </a:t>
            </a:r>
            <a:r>
              <a:rPr lang="ko-KR" altLang="en-US" sz="1600" dirty="0" smtClean="0"/>
              <a:t>않아도 됨</a:t>
            </a:r>
            <a:endParaRPr lang="en-US" altLang="ko-KR" sz="1600" dirty="0" smtClean="0"/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</a:rPr>
              <a:t>dpkg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명령어의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*</a:t>
            </a:r>
            <a:r>
              <a:rPr lang="en-US" altLang="ko-KR" sz="1600" dirty="0"/>
              <a:t>.deb </a:t>
            </a:r>
            <a:r>
              <a:rPr lang="ko-KR" altLang="en-US" sz="1600" dirty="0"/>
              <a:t>파일을 미리 다운로드한 후 </a:t>
            </a:r>
            <a:r>
              <a:rPr lang="ko-KR" altLang="en-US" sz="1600" dirty="0" smtClean="0"/>
              <a:t>설치해야 하는 번거로움이 있음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800" dirty="0"/>
          </a:p>
          <a:p>
            <a:pPr marL="357188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9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-2 </a:t>
            </a:r>
            <a:r>
              <a:rPr lang="en-US" altLang="ko-KR" dirty="0"/>
              <a:t>apt-get</a:t>
            </a:r>
            <a:r>
              <a:rPr lang="ko-KR" altLang="en-US" dirty="0"/>
              <a:t>의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075675"/>
          </a:xfrm>
        </p:spPr>
        <p:txBody>
          <a:bodyPr/>
          <a:lstStyle/>
          <a:p>
            <a:r>
              <a:rPr lang="en-US" altLang="ko-KR" dirty="0"/>
              <a:t>apt-get install</a:t>
            </a:r>
          </a:p>
          <a:p>
            <a:pPr lvl="1"/>
            <a:r>
              <a:rPr lang="ko-KR" altLang="en-US" sz="1600" dirty="0" smtClean="0"/>
              <a:t>패키지 설치 명령어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패키지를 </a:t>
            </a:r>
            <a:r>
              <a:rPr lang="ko-KR" altLang="en-US" sz="1600" dirty="0"/>
              <a:t>다운로드한 후 사용자에게 설치 여부를 </a:t>
            </a:r>
            <a:r>
              <a:rPr lang="ko-KR" altLang="en-US" sz="1600" dirty="0" smtClean="0"/>
              <a:t>물음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‘</a:t>
            </a:r>
            <a:r>
              <a:rPr lang="en-US" altLang="ko-KR" sz="1600" dirty="0"/>
              <a:t>-y’ </a:t>
            </a:r>
            <a:r>
              <a:rPr lang="ko-KR" altLang="en-US" sz="1600" dirty="0"/>
              <a:t>옵션을 넣으면 사용자에게 </a:t>
            </a:r>
            <a:r>
              <a:rPr lang="en-US" altLang="ko-KR" sz="1600" dirty="0"/>
              <a:t>yes/no</a:t>
            </a:r>
            <a:r>
              <a:rPr lang="ko-KR" altLang="en-US" sz="1600" dirty="0"/>
              <a:t>를 묻는 부분에서 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무조건 </a:t>
            </a:r>
            <a:r>
              <a:rPr lang="en-US" altLang="ko-KR" sz="1600" dirty="0"/>
              <a:t>yes</a:t>
            </a:r>
            <a:r>
              <a:rPr lang="ko-KR" altLang="en-US" sz="1600" dirty="0"/>
              <a:t>를 입력한 것으로 </a:t>
            </a:r>
            <a:r>
              <a:rPr lang="ko-KR" altLang="en-US" sz="1600" dirty="0" smtClean="0"/>
              <a:t>간주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apt-get update</a:t>
            </a:r>
          </a:p>
          <a:p>
            <a:pPr lvl="1"/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/apt/</a:t>
            </a:r>
            <a:r>
              <a:rPr lang="en-US" altLang="ko-KR" sz="1600" dirty="0" err="1"/>
              <a:t>sources.list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내용이 수정되면 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다운로드할 </a:t>
            </a:r>
            <a:r>
              <a:rPr lang="ko-KR" altLang="en-US" sz="1600" dirty="0"/>
              <a:t>패키지 </a:t>
            </a:r>
            <a:r>
              <a:rPr lang="ko-KR" altLang="en-US" sz="1600" dirty="0" smtClean="0"/>
              <a:t>목록을 업데이트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apt-get remove</a:t>
            </a:r>
          </a:p>
          <a:p>
            <a:pPr lvl="1"/>
            <a:r>
              <a:rPr lang="ko-KR" altLang="en-US" sz="1600" dirty="0"/>
              <a:t>설치되어 있는 패키지를 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apt-get purge</a:t>
            </a:r>
          </a:p>
          <a:p>
            <a:pPr lvl="1"/>
            <a:r>
              <a:rPr lang="ko-KR" altLang="en-US" sz="1600" dirty="0"/>
              <a:t>설치되어 있는 패키지와 설정 파일까지 모두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apt-get </a:t>
            </a:r>
            <a:r>
              <a:rPr lang="en-US" altLang="ko-KR" dirty="0" err="1"/>
              <a:t>autoremove</a:t>
            </a:r>
            <a:endParaRPr lang="en-US" altLang="ko-KR" dirty="0"/>
          </a:p>
          <a:p>
            <a:pPr lvl="1"/>
            <a:r>
              <a:rPr lang="ko-KR" altLang="en-US" sz="1600" dirty="0"/>
              <a:t>사용하지 않는 패키지를 모두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apt-get clean </a:t>
            </a:r>
            <a:r>
              <a:rPr lang="ko-KR" altLang="en-US" dirty="0"/>
              <a:t>또는 </a:t>
            </a:r>
            <a:r>
              <a:rPr lang="en-US" altLang="ko-KR" dirty="0"/>
              <a:t>apt-get </a:t>
            </a:r>
            <a:r>
              <a:rPr lang="en-US" altLang="ko-KR" dirty="0" err="1"/>
              <a:t>autoclean</a:t>
            </a:r>
            <a:endParaRPr lang="en-US" altLang="ko-KR" dirty="0"/>
          </a:p>
          <a:p>
            <a:pPr lvl="1"/>
            <a:r>
              <a:rPr lang="ko-KR" altLang="en-US" sz="1600" dirty="0"/>
              <a:t>설치할 때 다운로드한 파일과 과거의 파일을 삭제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57" y="1533971"/>
            <a:ext cx="212407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57" y="2465369"/>
            <a:ext cx="136207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87" y="3295376"/>
            <a:ext cx="2009775" cy="466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257" y="3977603"/>
            <a:ext cx="1895475" cy="485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257" y="4758530"/>
            <a:ext cx="1724025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9087" y="5529932"/>
            <a:ext cx="30289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-3 </a:t>
            </a:r>
            <a:r>
              <a:rPr lang="en-US" altLang="ko-KR" dirty="0"/>
              <a:t>apt-cache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apt-cache show</a:t>
            </a:r>
          </a:p>
          <a:p>
            <a:pPr lvl="1"/>
            <a:r>
              <a:rPr lang="ko-KR" altLang="en-US" sz="1600" dirty="0"/>
              <a:t>패키지의 정보를 </a:t>
            </a:r>
            <a:r>
              <a:rPr lang="ko-KR" altLang="en-US" sz="1600" dirty="0" smtClean="0"/>
              <a:t>보여줌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dirty="0"/>
              <a:t>apt-cache depends</a:t>
            </a:r>
          </a:p>
          <a:p>
            <a:pPr lvl="1"/>
            <a:r>
              <a:rPr lang="ko-KR" altLang="en-US" sz="1600" dirty="0" smtClean="0"/>
              <a:t>패키지의 의존성을 보여줌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en-US" altLang="ko-KR" dirty="0"/>
              <a:t>apt-cache </a:t>
            </a:r>
            <a:r>
              <a:rPr lang="en-US" altLang="ko-KR" dirty="0" err="1"/>
              <a:t>rdepends</a:t>
            </a:r>
            <a:endParaRPr lang="en-US" altLang="ko-KR" dirty="0"/>
          </a:p>
          <a:p>
            <a:pPr lvl="1"/>
            <a:r>
              <a:rPr lang="ko-KR" altLang="en-US" sz="1600" dirty="0"/>
              <a:t>패키지에 의존하는 다른 패키지의 목록을 </a:t>
            </a:r>
            <a:r>
              <a:rPr lang="ko-KR" altLang="en-US" sz="1600" dirty="0" smtClean="0"/>
              <a:t>보여줌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88" y="1043735"/>
            <a:ext cx="2009775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088" y="2050851"/>
            <a:ext cx="2266950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088" y="2978950"/>
            <a:ext cx="2314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6-2] apt-get </a:t>
            </a:r>
            <a:r>
              <a:rPr lang="ko-KR" altLang="en-US" dirty="0"/>
              <a:t>명령어로 </a:t>
            </a:r>
            <a:r>
              <a:rPr lang="en-US" altLang="ko-KR" dirty="0"/>
              <a:t>mc </a:t>
            </a:r>
            <a:r>
              <a:rPr lang="ko-KR" altLang="en-US" dirty="0"/>
              <a:t>패키지 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215</a:t>
            </a:r>
            <a:r>
              <a:rPr lang="en-US" altLang="ko-KR" sz="1200" dirty="0" smtClean="0">
                <a:latin typeface="+mn-ea"/>
                <a:ea typeface="+mn-ea"/>
              </a:rPr>
              <a:t>~217p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mc </a:t>
            </a:r>
            <a:r>
              <a:rPr lang="ko-KR" altLang="en-US" sz="1600" dirty="0"/>
              <a:t>패키지 설치하기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b="1" dirty="0" err="1">
                <a:solidFill>
                  <a:srgbClr val="FF0000"/>
                </a:solidFill>
              </a:rPr>
              <a:t>dpkg</a:t>
            </a:r>
            <a:r>
              <a:rPr lang="en-US" altLang="ko-KR" sz="1600" b="1" dirty="0">
                <a:solidFill>
                  <a:srgbClr val="FF0000"/>
                </a:solidFill>
              </a:rPr>
              <a:t> -l mc </a:t>
            </a:r>
            <a:r>
              <a:rPr lang="ko-KR" altLang="en-US" sz="1600" dirty="0"/>
              <a:t>명령으로 확인해보면 앞에서 </a:t>
            </a:r>
            <a:r>
              <a:rPr lang="en-US" altLang="ko-KR" sz="1600" dirty="0" err="1"/>
              <a:t>dpkg</a:t>
            </a:r>
            <a:r>
              <a:rPr lang="ko-KR" altLang="en-US" sz="1600" dirty="0"/>
              <a:t>로 설치한 </a:t>
            </a:r>
            <a:r>
              <a:rPr lang="en-US" altLang="ko-KR" sz="1600" dirty="0"/>
              <a:t>mc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mc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 smtClean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1-2 </a:t>
            </a:r>
            <a:r>
              <a:rPr lang="ko-KR" altLang="en-US" sz="1600" dirty="0"/>
              <a:t>관련 패키지가 모두 설치되지 않았기 때문에 실행되지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우선 설치된 </a:t>
            </a:r>
            <a:r>
              <a:rPr lang="en-US" altLang="ko-KR" sz="1600" dirty="0"/>
              <a:t>mc </a:t>
            </a:r>
            <a:r>
              <a:rPr lang="ko-KR" altLang="en-US" sz="1600" dirty="0"/>
              <a:t>패키지를 </a:t>
            </a:r>
            <a:r>
              <a:rPr lang="en-US" altLang="ko-KR" sz="1600" b="1" dirty="0" err="1">
                <a:solidFill>
                  <a:srgbClr val="FF0000"/>
                </a:solidFill>
              </a:rPr>
              <a:t>dpkg</a:t>
            </a:r>
            <a:r>
              <a:rPr lang="en-US" altLang="ko-KR" sz="1600" b="1" dirty="0">
                <a:solidFill>
                  <a:srgbClr val="FF0000"/>
                </a:solidFill>
              </a:rPr>
              <a:t> -r mc </a:t>
            </a:r>
            <a:r>
              <a:rPr lang="ko-KR" altLang="en-US" sz="1600" dirty="0"/>
              <a:t>명령으로 삭제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853825"/>
            <a:ext cx="700952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프로그램 설치 명령어 </a:t>
            </a:r>
            <a:r>
              <a:rPr lang="en-US" altLang="ko-KR" dirty="0" err="1"/>
              <a:t>dpkg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패키지 설치 명령어 </a:t>
            </a:r>
            <a:r>
              <a:rPr lang="en-US" altLang="ko-KR" dirty="0" smtClean="0"/>
              <a:t>apt-get</a:t>
            </a:r>
            <a:endParaRPr lang="ko-KR" altLang="en-US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ko-KR" altLang="en-US" dirty="0"/>
              <a:t>응급 복구와 </a:t>
            </a:r>
            <a:r>
              <a:rPr lang="en-US" altLang="ko-KR" dirty="0"/>
              <a:t>GRUB </a:t>
            </a:r>
            <a:r>
              <a:rPr lang="ko-KR" altLang="en-US" dirty="0" err="1"/>
              <a:t>부트로더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6-2] apt-get </a:t>
            </a:r>
            <a:r>
              <a:rPr lang="ko-KR" altLang="en-US" dirty="0"/>
              <a:t>명령어로 </a:t>
            </a:r>
            <a:r>
              <a:rPr lang="en-US" altLang="ko-KR" dirty="0"/>
              <a:t>mc </a:t>
            </a:r>
            <a:r>
              <a:rPr lang="ko-KR" altLang="en-US" dirty="0"/>
              <a:t>패키지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1-3 </a:t>
            </a:r>
            <a:r>
              <a:rPr lang="ko-KR" altLang="en-US" sz="1600" dirty="0"/>
              <a:t>설치할 패키지의 정보를 </a:t>
            </a:r>
            <a:r>
              <a:rPr lang="en-US" altLang="ko-KR" sz="1600" b="1" dirty="0">
                <a:solidFill>
                  <a:srgbClr val="FF0000"/>
                </a:solidFill>
              </a:rPr>
              <a:t>apt-cache show mc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1-4 </a:t>
            </a:r>
            <a:r>
              <a:rPr lang="en-US" altLang="ko-KR" sz="1600" b="1" dirty="0">
                <a:solidFill>
                  <a:srgbClr val="FF0000"/>
                </a:solidFill>
              </a:rPr>
              <a:t>apt-cache depends mc </a:t>
            </a:r>
            <a:r>
              <a:rPr lang="ko-KR" altLang="en-US" sz="1600" dirty="0"/>
              <a:t>명령으로 의존성 정보도 확인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33745"/>
            <a:ext cx="7009524" cy="3304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4"/>
          <a:stretch/>
        </p:blipFill>
        <p:spPr>
          <a:xfrm>
            <a:off x="837866" y="4914166"/>
            <a:ext cx="7009524" cy="1620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215</a:t>
            </a:r>
            <a:r>
              <a:rPr lang="en-US" altLang="ko-KR" sz="1200" dirty="0" smtClean="0">
                <a:latin typeface="+mn-ea"/>
                <a:ea typeface="+mn-ea"/>
              </a:rPr>
              <a:t>~217p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5058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6-2] apt-get </a:t>
            </a:r>
            <a:r>
              <a:rPr lang="ko-KR" altLang="en-US" dirty="0"/>
              <a:t>명령어로 </a:t>
            </a:r>
            <a:r>
              <a:rPr lang="en-US" altLang="ko-KR" dirty="0"/>
              <a:t>mc </a:t>
            </a:r>
            <a:r>
              <a:rPr lang="ko-KR" altLang="en-US" dirty="0"/>
              <a:t>패키지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1-5 </a:t>
            </a:r>
            <a:r>
              <a:rPr lang="en-US" altLang="ko-KR" sz="1600" b="1" dirty="0">
                <a:solidFill>
                  <a:srgbClr val="FF0000"/>
                </a:solidFill>
              </a:rPr>
              <a:t>apt-get install mc </a:t>
            </a:r>
            <a:r>
              <a:rPr lang="ko-KR" altLang="en-US" sz="1600" dirty="0"/>
              <a:t>명령으로 패키지 </a:t>
            </a:r>
            <a:r>
              <a:rPr lang="ko-KR" altLang="en-US" sz="1600" dirty="0" smtClean="0"/>
              <a:t>설치 진행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‘</a:t>
            </a:r>
            <a:r>
              <a:rPr lang="en-US" altLang="ko-KR" sz="1600" b="1" dirty="0">
                <a:solidFill>
                  <a:srgbClr val="FF0000"/>
                </a:solidFill>
              </a:rPr>
              <a:t>y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입력하면 관련 패키지가 모두 </a:t>
            </a:r>
            <a:r>
              <a:rPr lang="ko-KR" altLang="en-US" sz="1600" dirty="0" err="1"/>
              <a:t>다운로드된</a:t>
            </a:r>
            <a:r>
              <a:rPr lang="ko-KR" altLang="en-US" sz="1600" dirty="0"/>
              <a:t> 후 자동으로 </a:t>
            </a:r>
            <a:r>
              <a:rPr lang="ko-KR" altLang="en-US" sz="1600" dirty="0" smtClean="0"/>
              <a:t>설치됨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정상적으로 </a:t>
            </a:r>
            <a:r>
              <a:rPr lang="ko-KR" altLang="en-US" sz="1600" dirty="0"/>
              <a:t>설치되면 ‘</a:t>
            </a:r>
            <a:r>
              <a:rPr lang="en-US" altLang="ko-KR" sz="1600" dirty="0"/>
              <a:t>Unpacking, Selecting, Processing …’ </a:t>
            </a:r>
            <a:r>
              <a:rPr lang="ko-KR" altLang="en-US" sz="1600" dirty="0"/>
              <a:t>등의 메시지가 </a:t>
            </a:r>
            <a:r>
              <a:rPr lang="ko-KR" altLang="en-US" sz="1600" dirty="0" smtClean="0"/>
              <a:t>나타남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mc </a:t>
            </a:r>
            <a:r>
              <a:rPr lang="ko-KR" altLang="en-US" sz="1600" dirty="0"/>
              <a:t>명령어 </a:t>
            </a:r>
            <a:r>
              <a:rPr lang="ko-KR" altLang="en-US" sz="1600" dirty="0" smtClean="0"/>
              <a:t>사용하기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mc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명령을 입력하면 깔끔한 화면의 파일 관리자가 </a:t>
            </a:r>
            <a:r>
              <a:rPr lang="ko-KR" altLang="en-US" sz="1600" dirty="0" smtClean="0"/>
              <a:t>실행</a:t>
            </a:r>
            <a:r>
              <a:rPr lang="ko-KR" altLang="en-US" sz="1600" dirty="0"/>
              <a:t>됨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3" b="-1"/>
          <a:stretch/>
        </p:blipFill>
        <p:spPr>
          <a:xfrm>
            <a:off x="830716" y="1853825"/>
            <a:ext cx="7009524" cy="1200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54"/>
          <a:stretch/>
        </p:blipFill>
        <p:spPr>
          <a:xfrm>
            <a:off x="842471" y="3924055"/>
            <a:ext cx="7009524" cy="26619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215</a:t>
            </a:r>
            <a:r>
              <a:rPr lang="en-US" altLang="ko-KR" sz="1200" dirty="0" smtClean="0">
                <a:latin typeface="+mn-ea"/>
                <a:ea typeface="+mn-ea"/>
              </a:rPr>
              <a:t>~217p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9912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6-2] apt-get </a:t>
            </a:r>
            <a:r>
              <a:rPr lang="ko-KR" altLang="en-US" dirty="0"/>
              <a:t>명령어로 </a:t>
            </a:r>
            <a:r>
              <a:rPr lang="en-US" altLang="ko-KR" dirty="0"/>
              <a:t>mc </a:t>
            </a:r>
            <a:r>
              <a:rPr lang="ko-KR" altLang="en-US" dirty="0"/>
              <a:t>패키지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/>
              <a:t>디렉터리를 클릭하여 </a:t>
            </a:r>
            <a:r>
              <a:rPr lang="ko-KR" altLang="en-US" sz="1600" dirty="0" smtClean="0"/>
              <a:t>이동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상단의 </a:t>
            </a:r>
            <a:r>
              <a:rPr lang="ko-KR" altLang="en-US" sz="1600" dirty="0"/>
              <a:t>메뉴를 마우스로 클릭하면 파일이나 </a:t>
            </a:r>
            <a:r>
              <a:rPr lang="ko-KR" altLang="en-US" sz="1600" dirty="0" smtClean="0"/>
              <a:t>폴더 관리 가능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2-3 </a:t>
            </a:r>
            <a:r>
              <a:rPr lang="ko-KR" altLang="en-US" sz="1600" dirty="0"/>
              <a:t>메뉴의 </a:t>
            </a:r>
            <a:r>
              <a:rPr lang="en-US" altLang="ko-KR" sz="1600" dirty="0"/>
              <a:t>[</a:t>
            </a:r>
            <a:r>
              <a:rPr lang="ko-KR" altLang="en-US" sz="1600" dirty="0"/>
              <a:t>파일</a:t>
            </a:r>
            <a:r>
              <a:rPr lang="en-US" altLang="ko-KR" sz="1600" dirty="0"/>
              <a:t>]-[</a:t>
            </a:r>
            <a:r>
              <a:rPr lang="ko-KR" altLang="en-US" sz="1600" dirty="0"/>
              <a:t>끝내기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선택 또는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 mc </a:t>
            </a:r>
            <a:r>
              <a:rPr lang="ko-KR" altLang="en-US" sz="1600" dirty="0" smtClean="0"/>
              <a:t>프로그램 종료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48"/>
          <a:stretch/>
        </p:blipFill>
        <p:spPr>
          <a:xfrm>
            <a:off x="839076" y="1448780"/>
            <a:ext cx="7009524" cy="2295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215</a:t>
            </a:r>
            <a:r>
              <a:rPr lang="en-US" altLang="ko-KR" sz="1200" dirty="0" smtClean="0">
                <a:latin typeface="+mn-ea"/>
                <a:ea typeface="+mn-ea"/>
              </a:rPr>
              <a:t>~217p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8482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-4 </a:t>
            </a:r>
            <a:r>
              <a:rPr lang="en-US" altLang="ko-KR" dirty="0"/>
              <a:t>apt-get</a:t>
            </a:r>
            <a:r>
              <a:rPr lang="ko-KR" altLang="en-US" dirty="0"/>
              <a:t>의 작동 방식과 설정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4702"/>
          <a:stretch/>
        </p:blipFill>
        <p:spPr>
          <a:xfrm>
            <a:off x="1785807" y="707397"/>
            <a:ext cx="5708304" cy="3667637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sz="quarter" idx="10"/>
          </p:nvPr>
        </p:nvSpPr>
        <p:spPr>
          <a:xfrm>
            <a:off x="99710" y="4375034"/>
            <a:ext cx="9080499" cy="2475275"/>
          </a:xfrm>
        </p:spPr>
        <p:txBody>
          <a:bodyPr/>
          <a:lstStyle/>
          <a:p>
            <a:pPr marL="93662" indent="0">
              <a:buNone/>
            </a:pPr>
            <a:r>
              <a:rPr lang="en-US" altLang="ko-KR" dirty="0"/>
              <a:t>➊ apt-get install mc </a:t>
            </a:r>
            <a:r>
              <a:rPr lang="ko-KR" altLang="en-US" dirty="0"/>
              <a:t>명령을 </a:t>
            </a:r>
            <a:r>
              <a:rPr lang="ko-KR" altLang="en-US" dirty="0" smtClean="0"/>
              <a:t>입력하면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➋ </a:t>
            </a:r>
            <a:r>
              <a:rPr lang="ko-KR" altLang="en-US" dirty="0" smtClean="0"/>
              <a:t>자동으로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/apt/ </a:t>
            </a:r>
            <a:r>
              <a:rPr lang="ko-KR" altLang="en-US" dirty="0"/>
              <a:t>디렉터리의 핵심 파일인 </a:t>
            </a:r>
            <a:r>
              <a:rPr lang="en-US" altLang="ko-KR" dirty="0" err="1"/>
              <a:t>sources.list</a:t>
            </a:r>
            <a:r>
              <a:rPr lang="ko-KR" altLang="en-US" dirty="0"/>
              <a:t>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93662" indent="0">
              <a:buNone/>
            </a:pPr>
            <a:r>
              <a:rPr lang="ko-KR" altLang="en-US" dirty="0" smtClean="0"/>
              <a:t>➌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설치할 </a:t>
            </a:r>
            <a:r>
              <a:rPr lang="ko-KR" altLang="en-US" dirty="0"/>
              <a:t>패키지와 관련된 </a:t>
            </a:r>
            <a:r>
              <a:rPr lang="ko-KR" altLang="en-US" dirty="0" smtClean="0"/>
              <a:t>목록 요청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/>
              <a:t>➍ </a:t>
            </a:r>
            <a:r>
              <a:rPr lang="ko-KR" altLang="en-US" dirty="0" smtClean="0"/>
              <a:t>설치할 </a:t>
            </a:r>
            <a:r>
              <a:rPr lang="ko-KR" altLang="en-US" dirty="0"/>
              <a:t>패키지와 관련된 </a:t>
            </a:r>
            <a:r>
              <a:rPr lang="ko-KR" altLang="en-US" dirty="0" smtClean="0"/>
              <a:t>목록만 다운로드</a:t>
            </a:r>
            <a:endParaRPr lang="en-US" altLang="ko-KR" dirty="0" smtClean="0"/>
          </a:p>
          <a:p>
            <a:pPr marL="93662" indent="0">
              <a:buNone/>
            </a:pPr>
            <a:r>
              <a:rPr lang="ko-KR" altLang="en-US" dirty="0"/>
              <a:t>➏ 사용자는 패키지 목록을 확인한 후 </a:t>
            </a:r>
            <a:r>
              <a:rPr lang="ko-KR" altLang="en-US" dirty="0" smtClean="0"/>
              <a:t>설치 의향 </a:t>
            </a:r>
            <a:r>
              <a:rPr lang="ko-KR" altLang="en-US" dirty="0"/>
              <a:t>있으면 ‘</a:t>
            </a:r>
            <a:r>
              <a:rPr lang="en-US" altLang="ko-KR" b="1" dirty="0">
                <a:solidFill>
                  <a:srgbClr val="FF0000"/>
                </a:solidFill>
              </a:rPr>
              <a:t>y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실제 패키지 다운로드를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pPr marL="93662" indent="0">
              <a:buNone/>
            </a:pPr>
            <a:r>
              <a:rPr lang="ko-KR" altLang="en-US" dirty="0"/>
              <a:t>➐ 패키지 파일</a:t>
            </a:r>
            <a:r>
              <a:rPr lang="en-US" altLang="ko-KR" dirty="0"/>
              <a:t>(deb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다운로드되어 자동으로 </a:t>
            </a:r>
            <a:r>
              <a:rPr lang="ko-KR" altLang="en-US" dirty="0" smtClean="0"/>
              <a:t>설치됨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apt-get -y install mc </a:t>
            </a:r>
            <a:r>
              <a:rPr lang="ko-KR" altLang="en-US" dirty="0"/>
              <a:t>명령을 실행하면 ➋</a:t>
            </a:r>
            <a:r>
              <a:rPr lang="en-US" altLang="ko-KR" dirty="0"/>
              <a:t>~➐</a:t>
            </a:r>
            <a:r>
              <a:rPr lang="ko-KR" altLang="en-US" dirty="0"/>
              <a:t>이 </a:t>
            </a:r>
            <a:r>
              <a:rPr lang="ko-KR" altLang="en-US" dirty="0" smtClean="0"/>
              <a:t>한번에 이루어짐</a:t>
            </a:r>
            <a:endParaRPr lang="en-US" altLang="ko-KR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6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-4 </a:t>
            </a:r>
            <a:r>
              <a:rPr lang="en-US" altLang="ko-KR" dirty="0"/>
              <a:t>apt-get</a:t>
            </a:r>
            <a:r>
              <a:rPr lang="ko-KR" altLang="en-US" dirty="0"/>
              <a:t>의 작동 방식과 설정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main, universe, restricted, multiverse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r>
              <a:rPr lang="en-US" altLang="ko-KR" sz="1600" dirty="0"/>
              <a:t>main: </a:t>
            </a:r>
            <a:r>
              <a:rPr lang="ko-KR" altLang="en-US" sz="1600" dirty="0"/>
              <a:t>우분투에서 공식적으로 지원하는 무료 </a:t>
            </a:r>
            <a:r>
              <a:rPr lang="ko-KR" altLang="en-US" sz="1600" dirty="0" smtClean="0"/>
              <a:t>소프트웨어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universe: </a:t>
            </a:r>
            <a:r>
              <a:rPr lang="ko-KR" altLang="en-US" sz="1600" dirty="0"/>
              <a:t>우분투에서 지원하지 않는 무료 </a:t>
            </a:r>
            <a:r>
              <a:rPr lang="ko-KR" altLang="en-US" sz="1600" dirty="0" smtClean="0"/>
              <a:t>소프트웨어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restricted: </a:t>
            </a:r>
            <a:r>
              <a:rPr lang="ko-KR" altLang="en-US" sz="1600" dirty="0"/>
              <a:t>우분투에서 공식적으로 지원하는 유료 소프트웨어 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multiverse: </a:t>
            </a:r>
            <a:r>
              <a:rPr lang="ko-KR" altLang="en-US" sz="1600" dirty="0"/>
              <a:t>우분투에서 지원하지 않는 유료 </a:t>
            </a:r>
            <a:r>
              <a:rPr lang="ko-KR" altLang="en-US" sz="1600" dirty="0" smtClean="0"/>
              <a:t>소프트웨어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dirty="0"/>
              <a:t>미러</a:t>
            </a:r>
            <a:r>
              <a:rPr lang="en-US" altLang="ko-KR" dirty="0"/>
              <a:t>(mirror) </a:t>
            </a:r>
            <a:r>
              <a:rPr lang="ko-KR" altLang="en-US" dirty="0"/>
              <a:t>사이트</a:t>
            </a:r>
            <a:endParaRPr lang="en-US" altLang="ko-KR" dirty="0"/>
          </a:p>
          <a:p>
            <a:pPr lvl="1"/>
            <a:r>
              <a:rPr lang="ko-KR" altLang="en-US" sz="1600" dirty="0"/>
              <a:t>우분투 패키지 저장소는 우분투 사이트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www.ubuntu.com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제</a:t>
            </a:r>
            <a:r>
              <a:rPr lang="ko-KR" altLang="en-US" sz="1600" dirty="0"/>
              <a:t>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전 </a:t>
            </a:r>
            <a:r>
              <a:rPr lang="ko-KR" altLang="en-US" sz="1600" dirty="0"/>
              <a:t>세계적으로 동일한 저장소가 수백 개 </a:t>
            </a:r>
            <a:r>
              <a:rPr lang="ko-KR" altLang="en-US" sz="1600" dirty="0" smtClean="0"/>
              <a:t>존재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dirty="0" smtClean="0"/>
              <a:t>   → </a:t>
            </a:r>
            <a:r>
              <a:rPr lang="ko-KR" altLang="en-US" sz="1600" dirty="0" smtClean="0"/>
              <a:t>대학</a:t>
            </a:r>
            <a:r>
              <a:rPr lang="en-US" altLang="ko-KR" sz="1600" dirty="0"/>
              <a:t>, </a:t>
            </a:r>
            <a:r>
              <a:rPr lang="ko-KR" altLang="en-US" sz="1600" dirty="0"/>
              <a:t>연구소</a:t>
            </a:r>
            <a:r>
              <a:rPr lang="en-US" altLang="ko-KR" sz="1600" dirty="0"/>
              <a:t>, </a:t>
            </a:r>
            <a:r>
              <a:rPr lang="ko-KR" altLang="en-US" sz="1600" dirty="0"/>
              <a:t>기업 등이 자발적으로 구축한 </a:t>
            </a:r>
            <a:r>
              <a:rPr lang="ko-KR" altLang="en-US" sz="1600" dirty="0" smtClean="0"/>
              <a:t>것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우리나라의 기업과 대학도 </a:t>
            </a:r>
            <a:r>
              <a:rPr lang="ko-KR" altLang="en-US" sz="1600" dirty="0" smtClean="0"/>
              <a:t>참여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이러한 </a:t>
            </a:r>
            <a:r>
              <a:rPr lang="ko-KR" altLang="en-US" sz="1600" dirty="0"/>
              <a:t>저장소를 미러</a:t>
            </a:r>
            <a:r>
              <a:rPr lang="en-US" altLang="ko-KR" sz="1600" dirty="0"/>
              <a:t>(mirror) </a:t>
            </a:r>
            <a:r>
              <a:rPr lang="ko-KR" altLang="en-US" sz="1600" dirty="0" smtClean="0"/>
              <a:t>사이트라고 함</a:t>
            </a:r>
            <a:endParaRPr lang="en-US" altLang="ko-KR" sz="1600" dirty="0" smtClean="0"/>
          </a:p>
          <a:p>
            <a:pPr marL="357188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>
                <a:hlinkClick r:id="rId4"/>
              </a:rPr>
              <a:t>http://launchpad.net/ubuntu/+</a:t>
            </a:r>
            <a:r>
              <a:rPr lang="en-US" altLang="ko-KR" sz="1600" dirty="0" smtClean="0">
                <a:hlinkClick r:id="rId4"/>
              </a:rPr>
              <a:t>cdmirrors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일반 사용자의 </a:t>
            </a:r>
            <a:r>
              <a:rPr lang="ko-KR" altLang="en-US" sz="1600" dirty="0" smtClean="0"/>
              <a:t>경우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apt-get -y install </a:t>
            </a:r>
            <a:r>
              <a:rPr lang="ko-KR" altLang="en-US" sz="1600" b="1" dirty="0" err="1">
                <a:solidFill>
                  <a:srgbClr val="FF0000"/>
                </a:solidFill>
              </a:rPr>
              <a:t>패키지명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실행하면 </a:t>
            </a:r>
            <a:r>
              <a:rPr lang="en-US" altLang="ko-KR" sz="1600" dirty="0" err="1"/>
              <a:t>sources.list</a:t>
            </a:r>
            <a:r>
              <a:rPr lang="ko-KR" altLang="en-US" sz="1600" dirty="0"/>
              <a:t>에 기록된 사이트에 자동으로 </a:t>
            </a:r>
            <a:r>
              <a:rPr lang="ko-KR" altLang="en-US" sz="1600" dirty="0" smtClean="0"/>
              <a:t>접속해서 다운로드 가능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9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-4 </a:t>
            </a:r>
            <a:r>
              <a:rPr lang="en-US" altLang="ko-KR" dirty="0"/>
              <a:t>apt-get</a:t>
            </a:r>
            <a:r>
              <a:rPr lang="ko-KR" altLang="en-US" dirty="0"/>
              <a:t>의 작동 방식과 설정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638690"/>
            <a:ext cx="8963994" cy="608429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</a:t>
            </a:r>
            <a:r>
              <a:rPr lang="en-US" altLang="ko-KR" dirty="0"/>
              <a:t> </a:t>
            </a:r>
            <a:r>
              <a:rPr lang="ko-KR" altLang="en-US" dirty="0" smtClean="0"/>
              <a:t>파일 구성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/>
              <a:t>각 행은 ‘</a:t>
            </a:r>
            <a:r>
              <a:rPr lang="en-US" altLang="ko-KR" sz="1600" dirty="0"/>
              <a:t>deb </a:t>
            </a:r>
            <a:r>
              <a:rPr lang="ko-KR" altLang="en-US" sz="1600" dirty="0"/>
              <a:t>우분투패키지저장소</a:t>
            </a:r>
            <a:r>
              <a:rPr lang="en-US" altLang="ko-KR" sz="1600" dirty="0"/>
              <a:t>URL </a:t>
            </a:r>
            <a:r>
              <a:rPr lang="ko-KR" altLang="en-US" sz="1600" dirty="0" err="1"/>
              <a:t>버전코드명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저장소종류’를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의미</a:t>
            </a:r>
            <a:endParaRPr lang="en-US" altLang="ko-KR" sz="1600" dirty="0"/>
          </a:p>
          <a:p>
            <a:pPr lvl="1"/>
            <a:r>
              <a:rPr lang="ko-KR" altLang="en-US" sz="1600" dirty="0"/>
              <a:t>첫 행을 보면 우분투 패키지 저장소 </a:t>
            </a:r>
            <a:r>
              <a:rPr lang="en-US" altLang="ko-KR" sz="1600" dirty="0"/>
              <a:t>URL</a:t>
            </a:r>
            <a:r>
              <a:rPr lang="ko-KR" altLang="en-US" sz="1600" dirty="0"/>
              <a:t>이 </a:t>
            </a:r>
            <a:r>
              <a:rPr lang="en-US" altLang="ko-KR" sz="1600" dirty="0">
                <a:hlinkClick r:id="rId3"/>
              </a:rPr>
              <a:t>http://ftp.daumkakao.com/ubuntu/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,</a:t>
            </a:r>
          </a:p>
          <a:p>
            <a:pPr marL="357188" lvl="1" indent="0">
              <a:buNone/>
            </a:pPr>
            <a:r>
              <a:rPr lang="ko-KR" altLang="en-US" sz="1600" dirty="0" smtClean="0"/>
              <a:t>  버전 </a:t>
            </a:r>
            <a:r>
              <a:rPr lang="ko-KR" altLang="en-US" sz="1600" dirty="0"/>
              <a:t>코드명은 </a:t>
            </a:r>
            <a:r>
              <a:rPr lang="en-US" altLang="ko-KR" sz="1600" dirty="0"/>
              <a:t>18.04 LTS</a:t>
            </a:r>
            <a:r>
              <a:rPr lang="ko-KR" altLang="en-US" sz="1600" dirty="0"/>
              <a:t>를 의미하는 </a:t>
            </a:r>
            <a:r>
              <a:rPr lang="en-US" altLang="ko-KR" sz="1600" dirty="0"/>
              <a:t>bionic</a:t>
            </a:r>
            <a:r>
              <a:rPr lang="ko-KR" altLang="en-US" sz="1600" dirty="0"/>
              <a:t>으로</a:t>
            </a:r>
            <a:r>
              <a:rPr lang="en-US" altLang="ko-KR" sz="1600" dirty="0"/>
              <a:t>, </a:t>
            </a:r>
            <a:r>
              <a:rPr lang="ko-KR" altLang="en-US" sz="1600" dirty="0"/>
              <a:t>저장소 종류는 </a:t>
            </a:r>
            <a:r>
              <a:rPr lang="en-US" altLang="ko-KR" sz="1600" dirty="0"/>
              <a:t>main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지정되어 있음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첫 번째 행과 두 번째 행은 같은 </a:t>
            </a:r>
            <a:r>
              <a:rPr lang="ko-KR" altLang="en-US" sz="1600" dirty="0" smtClean="0"/>
              <a:t>내용임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dirty="0" smtClean="0"/>
              <a:t>   → </a:t>
            </a:r>
            <a:r>
              <a:rPr lang="ko-KR" altLang="en-US" sz="1600" dirty="0" smtClean="0"/>
              <a:t>첫 </a:t>
            </a:r>
            <a:r>
              <a:rPr lang="ko-KR" altLang="en-US" sz="1600" dirty="0"/>
              <a:t>번째 행의 사이트가 작동하지 않을 것에 </a:t>
            </a:r>
            <a:r>
              <a:rPr lang="ko-KR" altLang="en-US" sz="1600" dirty="0" smtClean="0"/>
              <a:t>대비해 </a:t>
            </a:r>
            <a:r>
              <a:rPr lang="ko-KR" altLang="en-US" sz="1600" dirty="0"/>
              <a:t>두 번째 행에 </a:t>
            </a:r>
            <a:r>
              <a:rPr lang="ko-KR" altLang="en-US" sz="1600" dirty="0" err="1" smtClean="0"/>
              <a:t>추가해둔</a:t>
            </a:r>
            <a:r>
              <a:rPr lang="ko-KR" altLang="en-US" sz="1600" dirty="0" smtClean="0"/>
              <a:t> 것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bionic</a:t>
            </a:r>
            <a:r>
              <a:rPr lang="ko-KR" altLang="en-US" sz="1600" dirty="0"/>
              <a:t>은 우분투 </a:t>
            </a:r>
            <a:r>
              <a:rPr lang="en-US" altLang="ko-KR" sz="1600" dirty="0"/>
              <a:t>18.04 LTS</a:t>
            </a:r>
            <a:r>
              <a:rPr lang="ko-KR" altLang="en-US" sz="1600" dirty="0"/>
              <a:t>가 출시된 시점에 제공되는 패키지 버전만 </a:t>
            </a:r>
            <a:r>
              <a:rPr lang="ko-KR" altLang="en-US" sz="1600" dirty="0" smtClean="0"/>
              <a:t>설치하겠다는 의미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그 이후에 업그레이드된 최신 버전의 패키지를 설치하고 싶을 때는 ‘</a:t>
            </a:r>
            <a:r>
              <a:rPr lang="en-US" altLang="ko-KR" sz="1600" dirty="0"/>
              <a:t>bionic’ </a:t>
            </a:r>
            <a:r>
              <a:rPr lang="ko-KR" altLang="en-US" sz="1600" dirty="0"/>
              <a:t>을 ‘</a:t>
            </a:r>
            <a:r>
              <a:rPr lang="en-US" altLang="ko-KR" sz="1600" dirty="0"/>
              <a:t>bionic-updates’</a:t>
            </a:r>
            <a:r>
              <a:rPr lang="ko-KR" altLang="en-US" sz="1600" dirty="0"/>
              <a:t>로 수정하여 바로 아래 행에 </a:t>
            </a:r>
            <a:r>
              <a:rPr lang="ko-KR" altLang="en-US" sz="1600" dirty="0" smtClean="0"/>
              <a:t>추가하면 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만약 무료 제품만 사용하고 싶다면 </a:t>
            </a:r>
            <a:r>
              <a:rPr lang="en-US" altLang="ko-KR" sz="1600" dirty="0"/>
              <a:t>main</a:t>
            </a:r>
            <a:r>
              <a:rPr lang="ko-KR" altLang="en-US" sz="1600" dirty="0"/>
              <a:t>과 </a:t>
            </a:r>
            <a:r>
              <a:rPr lang="en-US" altLang="ko-KR" sz="1600" dirty="0"/>
              <a:t>universe</a:t>
            </a:r>
            <a:r>
              <a:rPr lang="ko-KR" altLang="en-US" sz="1600" dirty="0"/>
              <a:t>가 있는 행만 남기고 나머지는 맨 앞에 </a:t>
            </a:r>
            <a:r>
              <a:rPr lang="en-US" altLang="ko-KR" sz="1600" dirty="0"/>
              <a:t>#</a:t>
            </a:r>
            <a:r>
              <a:rPr lang="ko-KR" altLang="en-US" sz="1600" dirty="0"/>
              <a:t>를 붙여서 주석 처리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998730"/>
            <a:ext cx="4950550" cy="23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6-3] apt-get </a:t>
            </a:r>
            <a:r>
              <a:rPr lang="ko-KR" altLang="en-US" dirty="0"/>
              <a:t>명령어의 추가 기능 설정하기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219</a:t>
            </a:r>
            <a:r>
              <a:rPr lang="en-US" altLang="ko-KR" sz="1200" dirty="0" smtClean="0">
                <a:latin typeface="+mn-ea"/>
                <a:ea typeface="+mn-ea"/>
              </a:rPr>
              <a:t>~224p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새로운 </a:t>
            </a:r>
            <a:r>
              <a:rPr lang="en-US" altLang="ko-KR" sz="1600" dirty="0"/>
              <a:t>URL</a:t>
            </a:r>
            <a:r>
              <a:rPr lang="ko-KR" altLang="en-US" sz="1600" dirty="0"/>
              <a:t>로 저장소 업데이트하기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ko-KR" altLang="en-US" sz="1600" dirty="0"/>
              <a:t>우분투 패키지 저장소의 </a:t>
            </a:r>
            <a:r>
              <a:rPr lang="en-US" altLang="ko-KR" sz="1600" dirty="0"/>
              <a:t>URL</a:t>
            </a:r>
            <a:r>
              <a:rPr lang="ko-KR" altLang="en-US" sz="1600" dirty="0"/>
              <a:t>이 바뀌어 작동하지 않는 상황이라고 </a:t>
            </a:r>
            <a:r>
              <a:rPr lang="ko-KR" altLang="en-US" sz="1600" dirty="0" smtClean="0"/>
              <a:t>가정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Server</a:t>
            </a:r>
            <a:r>
              <a:rPr lang="ko-KR" altLang="en-US" sz="1600" dirty="0"/>
              <a:t>를 처음 설치 상태로 </a:t>
            </a:r>
            <a:r>
              <a:rPr lang="ko-KR" altLang="en-US" sz="1600" dirty="0" smtClean="0"/>
              <a:t>초기화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gedit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/apt/</a:t>
            </a:r>
            <a:r>
              <a:rPr lang="en-US" altLang="ko-KR" sz="1600" b="1" dirty="0" err="1">
                <a:solidFill>
                  <a:srgbClr val="FF0000"/>
                </a:solidFill>
              </a:rPr>
              <a:t>sources.list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파일을 열어 모두 주석 </a:t>
            </a:r>
            <a:r>
              <a:rPr lang="ko-KR" altLang="en-US" sz="1600" dirty="0" smtClean="0"/>
              <a:t>처리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저장한 후 </a:t>
            </a:r>
            <a:r>
              <a:rPr lang="ko-KR" altLang="en-US" sz="1600" dirty="0" smtClean="0"/>
              <a:t>닫기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213865"/>
            <a:ext cx="6361905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6-3] apt-get </a:t>
            </a:r>
            <a:r>
              <a:rPr lang="ko-KR" altLang="en-US" dirty="0"/>
              <a:t>명령어의 추가 기능 설정하기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1-2 </a:t>
            </a:r>
            <a:r>
              <a:rPr lang="ko-KR" altLang="en-US" sz="1600" dirty="0"/>
              <a:t>터미널을 열고 </a:t>
            </a:r>
            <a:r>
              <a:rPr lang="en-US" altLang="ko-KR" sz="1600" b="1" dirty="0">
                <a:solidFill>
                  <a:srgbClr val="FF0000"/>
                </a:solidFill>
              </a:rPr>
              <a:t>apt-get update </a:t>
            </a:r>
            <a:r>
              <a:rPr lang="ko-KR" altLang="en-US" sz="1600" dirty="0"/>
              <a:t>명령으로 설정 </a:t>
            </a:r>
            <a:r>
              <a:rPr lang="ko-KR" altLang="en-US" sz="1600" dirty="0" smtClean="0"/>
              <a:t>내용 적용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1-3 </a:t>
            </a:r>
            <a:r>
              <a:rPr lang="en-US" altLang="ko-KR" sz="1600" b="1" dirty="0">
                <a:solidFill>
                  <a:srgbClr val="FF0000"/>
                </a:solidFill>
              </a:rPr>
              <a:t>apt-get install mc </a:t>
            </a:r>
            <a:r>
              <a:rPr lang="ko-KR" altLang="en-US" sz="1600" dirty="0"/>
              <a:t>명령으로 패키지를 설치하면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저장소 </a:t>
            </a:r>
            <a:r>
              <a:rPr lang="en-US" altLang="ko-KR" sz="1600" dirty="0"/>
              <a:t>URL</a:t>
            </a:r>
            <a:r>
              <a:rPr lang="ko-KR" altLang="en-US" sz="1600" dirty="0"/>
              <a:t>이 없기 때문에 </a:t>
            </a:r>
            <a:r>
              <a:rPr lang="ko-KR" altLang="en-US" sz="1600" dirty="0" smtClean="0"/>
              <a:t>패키지가 없다는 </a:t>
            </a:r>
            <a:r>
              <a:rPr lang="ko-KR" altLang="en-US" sz="1600" dirty="0"/>
              <a:t>메시지가 나타나고 설치되지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→ </a:t>
            </a:r>
            <a:r>
              <a:rPr lang="ko-KR" altLang="en-US" sz="1600" dirty="0"/>
              <a:t>기존의 우분투 패키지 저장소 사이트가 응답하지 </a:t>
            </a:r>
            <a:r>
              <a:rPr lang="ko-KR" altLang="en-US" sz="1600" dirty="0" smtClean="0"/>
              <a:t>않는 </a:t>
            </a:r>
            <a:r>
              <a:rPr lang="ko-KR" altLang="en-US" sz="1600" dirty="0"/>
              <a:t>상태와 </a:t>
            </a:r>
            <a:r>
              <a:rPr lang="ko-KR" altLang="en-US" sz="1600" dirty="0" err="1"/>
              <a:t>비슷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78750"/>
            <a:ext cx="7009524" cy="12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6" y="3608684"/>
            <a:ext cx="7009524" cy="2380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219</a:t>
            </a:r>
            <a:r>
              <a:rPr lang="en-US" altLang="ko-KR" sz="1200" dirty="0" smtClean="0">
                <a:latin typeface="+mn-ea"/>
                <a:ea typeface="+mn-ea"/>
              </a:rPr>
              <a:t>~224p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7052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6-3] apt-get </a:t>
            </a:r>
            <a:r>
              <a:rPr lang="ko-KR" altLang="en-US" dirty="0"/>
              <a:t>명령어의 추가 기능 설정하기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1-4 </a:t>
            </a:r>
            <a:r>
              <a:rPr lang="ko-KR" altLang="en-US" sz="1600" dirty="0"/>
              <a:t>새로운 </a:t>
            </a:r>
            <a:r>
              <a:rPr lang="en-US" altLang="ko-KR" sz="1600" dirty="0"/>
              <a:t>URL</a:t>
            </a:r>
            <a:r>
              <a:rPr lang="ko-KR" altLang="en-US" sz="1600" dirty="0"/>
              <a:t>을 찾아서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웹 브라우저에서 </a:t>
            </a:r>
            <a:r>
              <a:rPr lang="en-US" altLang="ko-KR" sz="1600" dirty="0">
                <a:hlinkClick r:id="rId2"/>
              </a:rPr>
              <a:t>http://launchpad.net/ubuntu</a:t>
            </a:r>
            <a:r>
              <a:rPr lang="en-US" altLang="ko-KR" sz="1600" dirty="0" smtClean="0">
                <a:hlinkClick r:id="rId2"/>
              </a:rPr>
              <a:t>/+</a:t>
            </a:r>
            <a:r>
              <a:rPr lang="en-US" altLang="ko-KR" sz="1600" dirty="0">
                <a:hlinkClick r:id="rId2"/>
              </a:rPr>
              <a:t>cdmirrors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접속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09"/>
          <a:stretch/>
        </p:blipFill>
        <p:spPr>
          <a:xfrm>
            <a:off x="836585" y="1493785"/>
            <a:ext cx="7515835" cy="3555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219</a:t>
            </a:r>
            <a:r>
              <a:rPr lang="en-US" altLang="ko-KR" sz="1200" dirty="0" smtClean="0">
                <a:latin typeface="+mn-ea"/>
                <a:ea typeface="+mn-ea"/>
              </a:rPr>
              <a:t>~224p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6348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6-3] apt-get </a:t>
            </a:r>
            <a:r>
              <a:rPr lang="ko-KR" altLang="en-US" dirty="0"/>
              <a:t>명령어의 추가 기능 설정하기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00546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1-5 </a:t>
            </a:r>
            <a:r>
              <a:rPr lang="ko-KR" altLang="en-US" sz="1600" dirty="0"/>
              <a:t>여기서는 </a:t>
            </a:r>
            <a:r>
              <a:rPr lang="en-US" altLang="ko-KR" sz="1600" dirty="0">
                <a:hlinkClick r:id="rId2"/>
              </a:rPr>
              <a:t>http://mirrors.layeronline.com/ubuntu/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  1-6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/apt/</a:t>
            </a:r>
            <a:r>
              <a:rPr lang="en-US" altLang="ko-KR" sz="1600" b="1" dirty="0" err="1">
                <a:solidFill>
                  <a:srgbClr val="FF0000"/>
                </a:solidFill>
              </a:rPr>
              <a:t>sources.list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파일을 열어 </a:t>
            </a:r>
            <a:r>
              <a:rPr lang="ko-KR" altLang="en-US" sz="1600" dirty="0" smtClean="0"/>
              <a:t>주석 </a:t>
            </a:r>
            <a:r>
              <a:rPr lang="ko-KR" altLang="en-US" sz="1600" dirty="0"/>
              <a:t>모두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앞에서 </a:t>
            </a:r>
            <a:r>
              <a:rPr lang="ko-KR" altLang="en-US" sz="1600" dirty="0"/>
              <a:t>알아낸 새로운 </a:t>
            </a:r>
            <a:r>
              <a:rPr lang="en-US" altLang="ko-KR" sz="1600" dirty="0"/>
              <a:t>URL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저장 후 </a:t>
            </a:r>
            <a:r>
              <a:rPr lang="en-US" altLang="ko-KR" sz="1600" dirty="0" err="1" smtClean="0"/>
              <a:t>gedit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닫기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8"/>
          <a:stretch/>
        </p:blipFill>
        <p:spPr>
          <a:xfrm>
            <a:off x="881590" y="1088740"/>
            <a:ext cx="7875875" cy="27413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9"/>
          <a:stretch/>
        </p:blipFill>
        <p:spPr>
          <a:xfrm>
            <a:off x="881590" y="4599130"/>
            <a:ext cx="6019048" cy="18556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219</a:t>
            </a:r>
            <a:r>
              <a:rPr lang="en-US" altLang="ko-KR" sz="1200" dirty="0" smtClean="0">
                <a:latin typeface="+mn-ea"/>
                <a:ea typeface="+mn-ea"/>
              </a:rPr>
              <a:t>~224p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637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패키지 설치 명령어인 </a:t>
            </a:r>
            <a:r>
              <a:rPr lang="en-US" altLang="ko-KR" dirty="0" err="1"/>
              <a:t>dpkg</a:t>
            </a:r>
            <a:r>
              <a:rPr lang="ko-KR" altLang="en-US" dirty="0"/>
              <a:t>의 사용법을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명령어의 단점을 해결한 </a:t>
            </a:r>
            <a:r>
              <a:rPr lang="en-US" altLang="ko-KR" dirty="0"/>
              <a:t>apt-get</a:t>
            </a:r>
            <a:r>
              <a:rPr lang="ko-KR" altLang="en-US" dirty="0"/>
              <a:t>의 사용법을 익힌다</a:t>
            </a:r>
            <a:r>
              <a:rPr lang="en-US" altLang="ko-KR" dirty="0"/>
              <a:t>.</a:t>
            </a:r>
            <a:endParaRPr kumimoji="0"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apt-get </a:t>
            </a:r>
            <a:r>
              <a:rPr lang="ko-KR" altLang="en-US" dirty="0"/>
              <a:t>명령어의 작동 원리를 이해한다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분실 시 응급 복구 방법을 이해한다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GRUB </a:t>
            </a:r>
            <a:r>
              <a:rPr lang="ko-KR" altLang="en-US" dirty="0" err="1"/>
              <a:t>부트로더의</a:t>
            </a:r>
            <a:r>
              <a:rPr lang="ko-KR" altLang="en-US" dirty="0"/>
              <a:t> 개념과 </a:t>
            </a:r>
            <a:r>
              <a:rPr lang="ko-KR" altLang="en-US" dirty="0" err="1"/>
              <a:t>변경법을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6-3] apt-get </a:t>
            </a:r>
            <a:r>
              <a:rPr lang="ko-KR" altLang="en-US" dirty="0"/>
              <a:t>명령어의 추가 기능 설정하기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1-7 </a:t>
            </a:r>
            <a:r>
              <a:rPr lang="en-US" altLang="ko-KR" sz="1600" b="1" dirty="0">
                <a:solidFill>
                  <a:srgbClr val="FF0000"/>
                </a:solidFill>
              </a:rPr>
              <a:t>apt-get update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저장소 </a:t>
            </a:r>
            <a:r>
              <a:rPr lang="ko-KR" altLang="en-US" sz="1600" dirty="0"/>
              <a:t>업데이트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1-8 </a:t>
            </a:r>
            <a:r>
              <a:rPr lang="ko-KR" altLang="en-US" sz="1600" dirty="0"/>
              <a:t>다시 </a:t>
            </a:r>
            <a:r>
              <a:rPr lang="en-US" altLang="ko-KR" sz="1600" b="1" dirty="0">
                <a:solidFill>
                  <a:srgbClr val="FF0000"/>
                </a:solidFill>
              </a:rPr>
              <a:t>apt-get -y install mc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패키지 </a:t>
            </a:r>
            <a:r>
              <a:rPr lang="ko-KR" altLang="en-US" sz="1600" dirty="0"/>
              <a:t>설치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54"/>
          <a:stretch/>
        </p:blipFill>
        <p:spPr>
          <a:xfrm>
            <a:off x="817265" y="1133745"/>
            <a:ext cx="7009524" cy="1440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7"/>
          <a:stretch/>
        </p:blipFill>
        <p:spPr>
          <a:xfrm>
            <a:off x="806041" y="3248980"/>
            <a:ext cx="7009524" cy="2295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219</a:t>
            </a:r>
            <a:r>
              <a:rPr lang="en-US" altLang="ko-KR" sz="1200" dirty="0" smtClean="0">
                <a:latin typeface="+mn-ea"/>
                <a:ea typeface="+mn-ea"/>
              </a:rPr>
              <a:t>~224p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1040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6-3] apt-get </a:t>
            </a:r>
            <a:r>
              <a:rPr lang="ko-KR" altLang="en-US" dirty="0"/>
              <a:t>명령어의 추가 기능 설정하기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업데이트된 패키지 설치하기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-1 </a:t>
            </a:r>
            <a:r>
              <a:rPr lang="en-US" altLang="ko-KR" sz="1600" b="1" dirty="0">
                <a:solidFill>
                  <a:srgbClr val="FF0000"/>
                </a:solidFill>
              </a:rPr>
              <a:t>apt-get install mc </a:t>
            </a:r>
            <a:r>
              <a:rPr lang="ko-KR" altLang="en-US" sz="1600" dirty="0"/>
              <a:t>명령으로 앞에서 설치한 </a:t>
            </a:r>
            <a:r>
              <a:rPr lang="en-US" altLang="ko-KR" sz="1600" dirty="0" smtClean="0"/>
              <a:t>mc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다시 설치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/>
              <a:t>우분투 패키지 저장소에 업그레이드할 패키지가 </a:t>
            </a:r>
            <a:r>
              <a:rPr lang="ko-KR" altLang="en-US" sz="1600" dirty="0" smtClean="0"/>
              <a:t>없기 </a:t>
            </a:r>
            <a:r>
              <a:rPr lang="ko-KR" altLang="en-US" sz="1600" dirty="0"/>
              <a:t>때문에 업그레이드할 것이 </a:t>
            </a:r>
            <a:r>
              <a:rPr lang="en-US" altLang="ko-KR" sz="1600" dirty="0"/>
              <a:t>0</a:t>
            </a:r>
            <a:r>
              <a:rPr lang="ko-KR" altLang="en-US" sz="1600" dirty="0" smtClean="0"/>
              <a:t>개로 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2-2 </a:t>
            </a:r>
            <a:r>
              <a:rPr lang="en-US" altLang="ko-KR" sz="1600" b="1" dirty="0">
                <a:solidFill>
                  <a:srgbClr val="FF0000"/>
                </a:solidFill>
              </a:rPr>
              <a:t>apt-get upgrade </a:t>
            </a:r>
            <a:r>
              <a:rPr lang="ko-KR" altLang="en-US" sz="1600" dirty="0"/>
              <a:t>명령으로 전체 시스템을 업그레이드하면 역시 업그레이드할 것이 </a:t>
            </a:r>
            <a:r>
              <a:rPr lang="ko-KR" altLang="en-US" sz="1600" dirty="0" smtClean="0"/>
              <a:t>없음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808820"/>
            <a:ext cx="7009524" cy="1895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8" y="4239090"/>
            <a:ext cx="7009524" cy="1876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219</a:t>
            </a:r>
            <a:r>
              <a:rPr lang="en-US" altLang="ko-KR" sz="1200" dirty="0" smtClean="0">
                <a:latin typeface="+mn-ea"/>
                <a:ea typeface="+mn-ea"/>
              </a:rPr>
              <a:t>~224p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6162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6-3] apt-get </a:t>
            </a:r>
            <a:r>
              <a:rPr lang="ko-KR" altLang="en-US" dirty="0"/>
              <a:t>명령어의 추가 기능 설정하기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1120" y="699839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2-3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/apt/</a:t>
            </a:r>
            <a:r>
              <a:rPr lang="en-US" altLang="ko-KR" sz="1600" b="1" dirty="0" err="1">
                <a:solidFill>
                  <a:srgbClr val="FF0000"/>
                </a:solidFill>
              </a:rPr>
              <a:t>sources.list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파일을 열어 각 </a:t>
            </a:r>
            <a:r>
              <a:rPr lang="ko-KR" altLang="en-US" sz="1600" dirty="0" smtClean="0"/>
              <a:t>행 </a:t>
            </a:r>
            <a:r>
              <a:rPr lang="ko-KR" altLang="en-US" sz="1600" dirty="0"/>
              <a:t>복사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/>
              <a:t>‘</a:t>
            </a:r>
            <a:r>
              <a:rPr lang="en-US" altLang="ko-KR" sz="1600" dirty="0"/>
              <a:t>bionic’</a:t>
            </a:r>
            <a:r>
              <a:rPr lang="ko-KR" altLang="en-US" sz="1600" dirty="0"/>
              <a:t>을 ‘</a:t>
            </a:r>
            <a:r>
              <a:rPr lang="en-US" altLang="ko-KR" sz="1600" dirty="0" smtClean="0"/>
              <a:t>bionic-updates</a:t>
            </a:r>
            <a:r>
              <a:rPr lang="en-US" altLang="ko-KR" sz="1600" dirty="0"/>
              <a:t>’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저장한 후 </a:t>
            </a:r>
            <a:r>
              <a:rPr lang="en-US" altLang="ko-KR" sz="1600" dirty="0" err="1" smtClean="0"/>
              <a:t>gedit</a:t>
            </a:r>
            <a:r>
              <a:rPr lang="ko-KR" altLang="en-US" sz="1600" dirty="0" smtClean="0"/>
              <a:t> 닫기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</a:t>
            </a:r>
            <a:endParaRPr lang="en-US" altLang="ko-KR" sz="1200" dirty="0"/>
          </a:p>
          <a:p>
            <a:pPr marL="93662" indent="0">
              <a:buNone/>
            </a:pPr>
            <a:r>
              <a:rPr lang="en-US" altLang="ko-KR" sz="1200" dirty="0" smtClean="0"/>
              <a:t> </a:t>
            </a:r>
            <a:r>
              <a:rPr lang="en-US" altLang="ko-KR" sz="1600" dirty="0" smtClean="0"/>
              <a:t>  2-4 </a:t>
            </a:r>
            <a:r>
              <a:rPr lang="en-US" altLang="ko-KR" sz="1600" dirty="0" err="1"/>
              <a:t>sources.list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수정 내용을 </a:t>
            </a:r>
            <a:r>
              <a:rPr lang="en-US" altLang="ko-KR" sz="1600" b="1" dirty="0">
                <a:solidFill>
                  <a:srgbClr val="FF0000"/>
                </a:solidFill>
              </a:rPr>
              <a:t>apt-get update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2-5 </a:t>
            </a:r>
            <a:r>
              <a:rPr lang="ko-KR" altLang="en-US" sz="1600" dirty="0"/>
              <a:t>앞에서 설치한 </a:t>
            </a:r>
            <a:r>
              <a:rPr lang="en-US" altLang="ko-KR" sz="1600" dirty="0"/>
              <a:t>mc</a:t>
            </a:r>
            <a:r>
              <a:rPr lang="ko-KR" altLang="en-US" sz="1600" dirty="0"/>
              <a:t>를 </a:t>
            </a:r>
            <a:r>
              <a:rPr lang="en-US" altLang="ko-KR" sz="1600" b="1" dirty="0">
                <a:solidFill>
                  <a:srgbClr val="FF0000"/>
                </a:solidFill>
              </a:rPr>
              <a:t>apt-get install mc </a:t>
            </a:r>
            <a:r>
              <a:rPr lang="ko-KR" altLang="en-US" sz="1600" dirty="0"/>
              <a:t>명령으로 다시 설치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7"/>
          <a:stretch/>
        </p:blipFill>
        <p:spPr>
          <a:xfrm>
            <a:off x="816887" y="1448780"/>
            <a:ext cx="6380952" cy="24302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879372"/>
            <a:ext cx="7009524" cy="19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219</a:t>
            </a:r>
            <a:r>
              <a:rPr lang="en-US" altLang="ko-KR" sz="1200" dirty="0" smtClean="0">
                <a:latin typeface="+mn-ea"/>
                <a:ea typeface="+mn-ea"/>
              </a:rPr>
              <a:t>~224p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3227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6-3] apt-get </a:t>
            </a:r>
            <a:r>
              <a:rPr lang="ko-KR" altLang="en-US" dirty="0"/>
              <a:t>명령어의 추가 기능 설정하기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2-6 </a:t>
            </a:r>
            <a:r>
              <a:rPr lang="en-US" altLang="ko-KR" sz="1600" b="1" dirty="0">
                <a:solidFill>
                  <a:srgbClr val="FF0000"/>
                </a:solidFill>
              </a:rPr>
              <a:t>apt-get upgrade </a:t>
            </a:r>
            <a:r>
              <a:rPr lang="ko-KR" altLang="en-US" sz="1600" dirty="0"/>
              <a:t>명령으로 전체 시스템을 </a:t>
            </a:r>
            <a:r>
              <a:rPr lang="ko-KR" altLang="en-US" sz="1600" dirty="0" smtClean="0"/>
              <a:t>업그레이드하면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아까와 </a:t>
            </a:r>
            <a:r>
              <a:rPr lang="ko-KR" altLang="en-US" sz="1600" dirty="0"/>
              <a:t>달리 많은 </a:t>
            </a:r>
            <a:r>
              <a:rPr lang="ko-KR" altLang="en-US" sz="1600" dirty="0" smtClean="0"/>
              <a:t>패키지가 업그레이드될 것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538790"/>
            <a:ext cx="7009524" cy="4780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219</a:t>
            </a:r>
            <a:r>
              <a:rPr lang="en-US" altLang="ko-KR" sz="1200" dirty="0" smtClean="0">
                <a:latin typeface="+mn-ea"/>
                <a:ea typeface="+mn-ea"/>
              </a:rPr>
              <a:t>~224p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9258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6-4] </a:t>
            </a:r>
            <a:r>
              <a:rPr lang="en-US" altLang="ko-KR" dirty="0"/>
              <a:t>root </a:t>
            </a:r>
            <a:r>
              <a:rPr lang="ko-KR" altLang="en-US" dirty="0"/>
              <a:t>사용자의 비밀번호 분실 시 조치하기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225</a:t>
            </a:r>
            <a:r>
              <a:rPr lang="en-US" altLang="ko-KR" sz="1200" dirty="0" smtClean="0">
                <a:latin typeface="+mn-ea"/>
                <a:ea typeface="+mn-ea"/>
              </a:rPr>
              <a:t>~227p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Server(B) </a:t>
            </a:r>
            <a:r>
              <a:rPr lang="ko-KR" altLang="en-US" sz="1600" dirty="0"/>
              <a:t>초기화하기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1-1 VMware</a:t>
            </a:r>
            <a:r>
              <a:rPr lang="ko-KR" altLang="en-US" sz="1600" dirty="0" smtClean="0"/>
              <a:t> 종료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C:\</a:t>
            </a:r>
            <a:r>
              <a:rPr lang="en-US" altLang="ko-KR" sz="1600" dirty="0" smtClean="0"/>
              <a:t>Linux\Server(B) </a:t>
            </a:r>
            <a:r>
              <a:rPr lang="ko-KR" altLang="en-US" sz="1600" dirty="0" smtClean="0"/>
              <a:t>폴더 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C</a:t>
            </a:r>
            <a:r>
              <a:rPr lang="en-US" altLang="ko-KR" sz="1600" dirty="0"/>
              <a:t>:\Linux(</a:t>
            </a:r>
            <a:r>
              <a:rPr lang="ko-KR" altLang="en-US" sz="1600" dirty="0"/>
              <a:t>백업</a:t>
            </a:r>
            <a:r>
              <a:rPr lang="en-US" altLang="ko-KR" sz="1600" dirty="0"/>
              <a:t>)\</a:t>
            </a:r>
            <a:r>
              <a:rPr lang="en-US" altLang="ko-KR" sz="1600" dirty="0" smtClean="0"/>
              <a:t>Server(B) </a:t>
            </a:r>
            <a:r>
              <a:rPr lang="ko-KR" altLang="en-US" sz="1600" dirty="0"/>
              <a:t>폴더를 </a:t>
            </a:r>
            <a:r>
              <a:rPr lang="en-US" altLang="ko-KR" sz="1600" dirty="0"/>
              <a:t>C:\Linux\ </a:t>
            </a:r>
            <a:r>
              <a:rPr lang="ko-KR" altLang="en-US" sz="1600" dirty="0"/>
              <a:t>폴더에 통째로 복사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1-2 Server(B)</a:t>
            </a:r>
            <a:r>
              <a:rPr lang="ko-KR" altLang="en-US" sz="1600" dirty="0"/>
              <a:t>를 부팅하지 말고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사용자의 비밀번호를 잊어버렸다고 </a:t>
            </a:r>
            <a:r>
              <a:rPr lang="ko-KR" altLang="en-US" sz="1600" dirty="0" smtClean="0"/>
              <a:t>가정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비밀번호 변경 </a:t>
            </a:r>
            <a:r>
              <a:rPr lang="ko-KR" altLang="en-US" sz="1600" dirty="0" smtClean="0"/>
              <a:t>준비하기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dirty="0"/>
              <a:t>Server(B)</a:t>
            </a:r>
            <a:r>
              <a:rPr lang="ko-KR" altLang="en-US" sz="1600" dirty="0"/>
              <a:t>를 부팅하자마자 바로 검은 화면에서 마우스를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Esc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여러 번 </a:t>
            </a:r>
            <a:r>
              <a:rPr lang="ko-KR" altLang="en-US" sz="1600" dirty="0" smtClean="0"/>
              <a:t>누르기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GRUB</a:t>
            </a:r>
            <a:r>
              <a:rPr lang="ko-KR" altLang="en-US" sz="1600" dirty="0"/>
              <a:t>의 메뉴 화면이 </a:t>
            </a:r>
            <a:r>
              <a:rPr lang="ko-KR" altLang="en-US" sz="1600" dirty="0" smtClean="0"/>
              <a:t>나타남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첫 번째 메뉴인 ‘*</a:t>
            </a:r>
            <a:r>
              <a:rPr lang="en-US" altLang="ko-KR" sz="1600" dirty="0"/>
              <a:t>Ubuntu’</a:t>
            </a:r>
            <a:r>
              <a:rPr lang="ko-KR" altLang="en-US" sz="1600" dirty="0"/>
              <a:t>가 선택된 상태에서 </a:t>
            </a:r>
            <a:r>
              <a:rPr lang="en-US" altLang="ko-KR" sz="1600" dirty="0" smtClean="0"/>
              <a:t>&lt;E&gt;</a:t>
            </a:r>
            <a:r>
              <a:rPr lang="ko-KR" altLang="en-US" sz="1600" dirty="0" smtClean="0"/>
              <a:t>를 누름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36"/>
          <a:stretch/>
        </p:blipFill>
        <p:spPr>
          <a:xfrm>
            <a:off x="836585" y="3699030"/>
            <a:ext cx="6857143" cy="10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6-4] </a:t>
            </a:r>
            <a:r>
              <a:rPr lang="en-US" altLang="ko-KR" dirty="0"/>
              <a:t>root </a:t>
            </a:r>
            <a:r>
              <a:rPr lang="ko-KR" altLang="en-US" dirty="0"/>
              <a:t>사용자의 비밀번호 분실 시 조치하기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 smtClean="0"/>
              <a:t>↓를 </a:t>
            </a:r>
            <a:r>
              <a:rPr lang="ko-KR" altLang="en-US" sz="1600" dirty="0"/>
              <a:t>눌러서 맨 아래의 ‘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 /boot/vmlinuz-4.15.0-47-generic…’ </a:t>
            </a:r>
            <a:r>
              <a:rPr lang="ko-KR" altLang="en-US" sz="1600" dirty="0"/>
              <a:t>앞에 </a:t>
            </a:r>
            <a:r>
              <a:rPr lang="ko-KR" altLang="en-US" sz="1600" dirty="0" smtClean="0"/>
              <a:t>커서 놓기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&lt;End&gt;</a:t>
            </a:r>
            <a:r>
              <a:rPr lang="ko-KR" altLang="en-US" sz="1600" dirty="0" smtClean="0"/>
              <a:t>를 눌러 </a:t>
            </a:r>
            <a:r>
              <a:rPr lang="ko-KR" altLang="en-US" sz="1600" dirty="0"/>
              <a:t>커서를 맨 뒤로 이동한 </a:t>
            </a:r>
            <a:r>
              <a:rPr lang="ko-KR" altLang="en-US" sz="1600" dirty="0" smtClean="0"/>
              <a:t>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한 </a:t>
            </a:r>
            <a:r>
              <a:rPr lang="ko-KR" altLang="en-US" sz="1600" dirty="0" smtClean="0"/>
              <a:t>칸 </a:t>
            </a:r>
            <a:r>
              <a:rPr lang="ko-KR" altLang="en-US" sz="1600" dirty="0"/>
              <a:t>띄고 ‘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=/bin/bash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2-3 Ctrl + X </a:t>
            </a:r>
            <a:r>
              <a:rPr lang="ko-KR" altLang="en-US" sz="1600" dirty="0"/>
              <a:t>또는 </a:t>
            </a:r>
            <a:r>
              <a:rPr lang="en-US" altLang="ko-KR" sz="1600" dirty="0" smtClean="0"/>
              <a:t>F10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눌러서 부팅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268760"/>
            <a:ext cx="6705745" cy="2738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225</a:t>
            </a:r>
            <a:r>
              <a:rPr lang="en-US" altLang="ko-KR" sz="1200" dirty="0" smtClean="0">
                <a:latin typeface="+mn-ea"/>
                <a:ea typeface="+mn-ea"/>
              </a:rPr>
              <a:t>~227p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34946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6-4] </a:t>
            </a:r>
            <a:r>
              <a:rPr lang="en-US" altLang="ko-KR" dirty="0"/>
              <a:t>root </a:t>
            </a:r>
            <a:r>
              <a:rPr lang="ko-KR" altLang="en-US" dirty="0"/>
              <a:t>사용자의 비밀번호 분실 시 조치하기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59368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비밀번호 변경하기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 smtClean="0"/>
              <a:t>   3-1 </a:t>
            </a:r>
            <a:r>
              <a:rPr lang="ko-KR" altLang="en-US" sz="1600" dirty="0"/>
              <a:t>별도의 로그인 절차 없이 부팅이 되고 </a:t>
            </a:r>
            <a:r>
              <a:rPr lang="en-US" altLang="ko-KR" sz="1600" dirty="0"/>
              <a:t>root@(none):/# </a:t>
            </a:r>
            <a:r>
              <a:rPr lang="ko-KR" altLang="en-US" sz="1600" dirty="0"/>
              <a:t>프롬프트가 나타날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whoami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입력하여 현재 </a:t>
            </a:r>
            <a:r>
              <a:rPr lang="ko-KR" altLang="en-US" sz="1600" dirty="0" err="1"/>
              <a:t>로그인된</a:t>
            </a:r>
            <a:r>
              <a:rPr lang="ko-KR" altLang="en-US" sz="1600" dirty="0"/>
              <a:t> 사용자가 </a:t>
            </a:r>
            <a:r>
              <a:rPr lang="en-US" altLang="ko-KR" sz="1600" dirty="0"/>
              <a:t>root</a:t>
            </a:r>
            <a:r>
              <a:rPr lang="ko-KR" altLang="en-US" sz="1600" dirty="0"/>
              <a:t>인지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/>
              <a:t>   3-2 root </a:t>
            </a:r>
            <a:r>
              <a:rPr lang="ko-KR" altLang="en-US" sz="1600" dirty="0"/>
              <a:t>사용자의 비밀번호를 변경하기 위해 </a:t>
            </a:r>
            <a:r>
              <a:rPr lang="en-US" altLang="ko-KR" sz="1600" b="1" dirty="0" err="1">
                <a:solidFill>
                  <a:srgbClr val="FF0000"/>
                </a:solidFill>
              </a:rPr>
              <a:t>passwd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새로운 </a:t>
            </a:r>
            <a:r>
              <a:rPr lang="ko-KR" altLang="en-US" sz="1600" dirty="0"/>
              <a:t>비밀번호를 </a:t>
            </a:r>
            <a:r>
              <a:rPr lang="ko-KR" altLang="en-US" sz="1600" dirty="0" smtClean="0"/>
              <a:t>여덟 자 </a:t>
            </a:r>
            <a:r>
              <a:rPr lang="ko-KR" altLang="en-US" sz="1600" dirty="0"/>
              <a:t>이상으로 설정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64"/>
          <a:stretch/>
        </p:blipFill>
        <p:spPr>
          <a:xfrm>
            <a:off x="881590" y="1673805"/>
            <a:ext cx="7619048" cy="7353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2" y="3338990"/>
            <a:ext cx="7619048" cy="1219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225</a:t>
            </a:r>
            <a:r>
              <a:rPr lang="en-US" altLang="ko-KR" sz="1200" dirty="0" smtClean="0">
                <a:latin typeface="+mn-ea"/>
                <a:ea typeface="+mn-ea"/>
              </a:rPr>
              <a:t>~227p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8712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6-4] </a:t>
            </a:r>
            <a:r>
              <a:rPr lang="en-US" altLang="ko-KR" dirty="0"/>
              <a:t>root </a:t>
            </a:r>
            <a:r>
              <a:rPr lang="ko-KR" altLang="en-US" dirty="0"/>
              <a:t>사용자의 비밀번호 분실 시 조치하기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59368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3-3 </a:t>
            </a:r>
            <a:r>
              <a:rPr lang="ko-KR" altLang="en-US" sz="1600" dirty="0" err="1"/>
              <a:t>마운트된</a:t>
            </a:r>
            <a:r>
              <a:rPr lang="ko-KR" altLang="en-US" sz="1600" dirty="0"/>
              <a:t> 파티션을 읽고 쓰기가 가능하도록 </a:t>
            </a:r>
            <a:r>
              <a:rPr lang="ko-KR" altLang="en-US" sz="1600" dirty="0" smtClean="0"/>
              <a:t>변경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>
                <a:solidFill>
                  <a:srgbClr val="FF0000"/>
                </a:solidFill>
              </a:rPr>
              <a:t>mount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입력해 </a:t>
            </a:r>
            <a:r>
              <a:rPr lang="ko-KR" altLang="en-US" sz="1600" dirty="0"/>
              <a:t>끝부분을 </a:t>
            </a:r>
            <a:r>
              <a:rPr lang="ko-KR" altLang="en-US" sz="1600" dirty="0" smtClean="0"/>
              <a:t>확인해보면 </a:t>
            </a:r>
            <a:r>
              <a:rPr lang="en-US" altLang="ko-KR" sz="1600" dirty="0"/>
              <a:t>/ </a:t>
            </a:r>
            <a:r>
              <a:rPr lang="ko-KR" altLang="en-US" sz="1600" dirty="0"/>
              <a:t>파티션이 </a:t>
            </a:r>
            <a:r>
              <a:rPr lang="en-US" altLang="ko-KR" sz="1600" dirty="0" err="1"/>
              <a:t>ro</a:t>
            </a:r>
            <a:r>
              <a:rPr lang="en-US" altLang="ko-KR" sz="1600" dirty="0"/>
              <a:t>(Read-Only)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3-4 </a:t>
            </a:r>
            <a:r>
              <a:rPr lang="en-US" altLang="ko-KR" sz="1600" b="1" dirty="0">
                <a:solidFill>
                  <a:srgbClr val="FF0000"/>
                </a:solidFill>
              </a:rPr>
              <a:t>mount -o </a:t>
            </a:r>
            <a:r>
              <a:rPr lang="en-US" altLang="ko-KR" sz="1600" b="1" dirty="0" err="1">
                <a:solidFill>
                  <a:srgbClr val="FF0000"/>
                </a:solidFill>
              </a:rPr>
              <a:t>remount,rw</a:t>
            </a:r>
            <a:r>
              <a:rPr lang="en-US" altLang="ko-KR" sz="1600" b="1" dirty="0">
                <a:solidFill>
                  <a:srgbClr val="FF0000"/>
                </a:solidFill>
              </a:rPr>
              <a:t> /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 </a:t>
            </a:r>
            <a:r>
              <a:rPr lang="ko-KR" altLang="en-US" sz="1600" dirty="0"/>
              <a:t>파티션을 읽기</a:t>
            </a:r>
            <a:r>
              <a:rPr lang="en-US" altLang="ko-KR" sz="1600" dirty="0"/>
              <a:t>/</a:t>
            </a:r>
            <a:r>
              <a:rPr lang="ko-KR" altLang="en-US" sz="1600" dirty="0"/>
              <a:t>쓰기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rw</a:t>
            </a:r>
            <a:r>
              <a:rPr lang="en-US" altLang="ko-KR" sz="1600" dirty="0"/>
              <a:t>) </a:t>
            </a:r>
            <a:r>
              <a:rPr lang="ko-KR" altLang="en-US" sz="1600" dirty="0"/>
              <a:t>모드로 다시 </a:t>
            </a:r>
            <a:r>
              <a:rPr lang="ko-KR" altLang="en-US" sz="1600" dirty="0" smtClean="0"/>
              <a:t>마운트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다시 </a:t>
            </a:r>
            <a:r>
              <a:rPr lang="en-US" altLang="ko-KR" sz="1600" b="1" dirty="0">
                <a:solidFill>
                  <a:srgbClr val="FF0000"/>
                </a:solidFill>
              </a:rPr>
              <a:t>mount </a:t>
            </a:r>
            <a:r>
              <a:rPr lang="ko-KR" altLang="en-US" sz="1600" dirty="0"/>
              <a:t>명령을 입력하면 읽기</a:t>
            </a:r>
            <a:r>
              <a:rPr lang="en-US" altLang="ko-KR" sz="1600" dirty="0"/>
              <a:t>/</a:t>
            </a:r>
            <a:r>
              <a:rPr lang="ko-KR" altLang="en-US" sz="1600" dirty="0"/>
              <a:t>쓰기 모드로 변경된 </a:t>
            </a:r>
            <a:r>
              <a:rPr lang="ko-KR" altLang="en-US" sz="1600" dirty="0" smtClean="0"/>
              <a:t>것 확인 가능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5" y="1268760"/>
            <a:ext cx="7619048" cy="15047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5" y="3699030"/>
            <a:ext cx="7619048" cy="18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225</a:t>
            </a:r>
            <a:r>
              <a:rPr lang="en-US" altLang="ko-KR" sz="1200" dirty="0" smtClean="0">
                <a:latin typeface="+mn-ea"/>
                <a:ea typeface="+mn-ea"/>
              </a:rPr>
              <a:t>~227p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414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6-4] </a:t>
            </a:r>
            <a:r>
              <a:rPr lang="en-US" altLang="ko-KR" dirty="0"/>
              <a:t>root </a:t>
            </a:r>
            <a:r>
              <a:rPr lang="ko-KR" altLang="en-US" dirty="0"/>
              <a:t>사용자의 비밀번호 분실 시 조치하기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59368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3-5 </a:t>
            </a:r>
            <a:r>
              <a:rPr lang="en-US" altLang="ko-KR" sz="1600" b="1" dirty="0" err="1">
                <a:solidFill>
                  <a:srgbClr val="FF0000"/>
                </a:solidFill>
              </a:rPr>
              <a:t>passwd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입력하여 현재 사용자인 </a:t>
            </a:r>
            <a:r>
              <a:rPr lang="en-US" altLang="ko-KR" sz="1600" dirty="0"/>
              <a:t>root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비밀번호 변경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비밀번호를 간단히 ‘</a:t>
            </a:r>
            <a:r>
              <a:rPr lang="en-US" altLang="ko-KR" sz="1600" b="1" dirty="0">
                <a:solidFill>
                  <a:srgbClr val="FF0000"/>
                </a:solidFill>
              </a:rPr>
              <a:t>1234</a:t>
            </a:r>
            <a:r>
              <a:rPr lang="en-US" altLang="ko-KR" sz="1600" dirty="0"/>
              <a:t>’</a:t>
            </a:r>
            <a:r>
              <a:rPr lang="ko-KR" altLang="en-US" sz="1600" dirty="0"/>
              <a:t>로 변경하면 성공적으로 </a:t>
            </a:r>
            <a:r>
              <a:rPr lang="ko-KR" altLang="en-US" sz="1600" dirty="0" smtClean="0"/>
              <a:t>변경될 것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3-6 </a:t>
            </a:r>
            <a:r>
              <a:rPr lang="en-US" altLang="ko-KR" sz="1600" dirty="0"/>
              <a:t>VMware </a:t>
            </a:r>
            <a:r>
              <a:rPr lang="ko-KR" altLang="en-US" sz="1600" dirty="0"/>
              <a:t>메뉴에서 </a:t>
            </a:r>
            <a:r>
              <a:rPr lang="en-US" altLang="ko-KR" sz="1600" dirty="0"/>
              <a:t>[Player]-[Power]-[Restart Guest]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시스템 </a:t>
            </a:r>
            <a:r>
              <a:rPr lang="ko-KR" altLang="en-US" sz="1600" dirty="0"/>
              <a:t>강제로 재부팅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313765"/>
            <a:ext cx="7619048" cy="1047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225</a:t>
            </a:r>
            <a:r>
              <a:rPr lang="en-US" altLang="ko-KR" sz="1200" dirty="0" smtClean="0">
                <a:latin typeface="+mn-ea"/>
                <a:ea typeface="+mn-ea"/>
              </a:rPr>
              <a:t>~227p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8028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3-2 </a:t>
            </a:r>
            <a:r>
              <a:rPr lang="en-US" altLang="ko-KR" dirty="0"/>
              <a:t>GRUB </a:t>
            </a:r>
            <a:r>
              <a:rPr lang="ko-KR" altLang="en-US" dirty="0" err="1"/>
              <a:t>부트로더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GRUB </a:t>
            </a:r>
            <a:r>
              <a:rPr lang="ko-KR" altLang="en-US" dirty="0" err="1" smtClean="0"/>
              <a:t>부트로더</a:t>
            </a:r>
            <a:endParaRPr lang="en-US" altLang="ko-KR" dirty="0"/>
          </a:p>
          <a:p>
            <a:pPr lvl="1"/>
            <a:r>
              <a:rPr lang="ko-KR" altLang="en-US" sz="1600" dirty="0"/>
              <a:t>우분투를 부팅할 때 처음 나오는 선택 </a:t>
            </a:r>
            <a:r>
              <a:rPr lang="ko-KR" altLang="en-US" sz="1600" dirty="0" smtClean="0"/>
              <a:t>화면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부트 정보를 사용자가 임의로 변경하여 </a:t>
            </a:r>
            <a:r>
              <a:rPr lang="ko-KR" altLang="en-US" sz="1600" dirty="0" smtClean="0"/>
              <a:t>부팅할 수 있음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다른 운영체제와 </a:t>
            </a:r>
            <a:r>
              <a:rPr lang="ko-KR" altLang="en-US" sz="1600" dirty="0" smtClean="0"/>
              <a:t>멀티부팅 가능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커널의 경로와 파일 이름만 알면 </a:t>
            </a:r>
            <a:r>
              <a:rPr lang="ko-KR" altLang="en-US" sz="1600" dirty="0" smtClean="0"/>
              <a:t>부팅 가능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동적 </a:t>
            </a:r>
            <a:r>
              <a:rPr lang="ko-KR" altLang="en-US" sz="1600" dirty="0" smtClean="0"/>
              <a:t>모듈 로딩 가능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ISO </a:t>
            </a:r>
            <a:r>
              <a:rPr lang="ko-KR" altLang="en-US" sz="1600" dirty="0"/>
              <a:t>이미지를 이용하여 바로 </a:t>
            </a:r>
            <a:r>
              <a:rPr lang="ko-KR" altLang="en-US" sz="1600" dirty="0" smtClean="0"/>
              <a:t>부팅 가능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GRUB</a:t>
            </a:r>
            <a:r>
              <a:rPr lang="ko-KR" altLang="en-US" sz="1600" dirty="0"/>
              <a:t>의 설정 파일은 </a:t>
            </a:r>
            <a:r>
              <a:rPr lang="en-US" altLang="ko-KR" sz="1600" b="1" dirty="0">
                <a:solidFill>
                  <a:srgbClr val="FF0000"/>
                </a:solidFill>
              </a:rPr>
              <a:t>/boot/grub/</a:t>
            </a:r>
            <a:r>
              <a:rPr lang="en-US" altLang="ko-KR" sz="1600" b="1" dirty="0" err="1">
                <a:solidFill>
                  <a:srgbClr val="FF0000"/>
                </a:solidFill>
              </a:rPr>
              <a:t>grub.cfg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68"/>
          <a:stretch/>
        </p:blipFill>
        <p:spPr>
          <a:xfrm>
            <a:off x="701570" y="1448780"/>
            <a:ext cx="6857143" cy="94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en-US" altLang="ko-KR" dirty="0" err="1"/>
              <a:t>dpkg</a:t>
            </a:r>
            <a:r>
              <a:rPr lang="ko-KR" altLang="en-US" dirty="0"/>
              <a:t>의 개요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dpkg</a:t>
            </a:r>
            <a:endParaRPr lang="en-US" altLang="ko-KR" dirty="0"/>
          </a:p>
          <a:p>
            <a:pPr lvl="1"/>
            <a:r>
              <a:rPr lang="ko-KR" altLang="en-US" sz="1600" dirty="0"/>
              <a:t>우분투에서 패키지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프로그램</a:t>
            </a:r>
            <a:r>
              <a:rPr lang="en-US" altLang="ko-KR" sz="1600" dirty="0"/>
              <a:t>)</a:t>
            </a:r>
            <a:r>
              <a:rPr lang="ko-KR" altLang="en-US" sz="1600" dirty="0"/>
              <a:t>를 설치할 때 가장 많이 사용되는 </a:t>
            </a:r>
            <a:r>
              <a:rPr lang="ko-KR" altLang="en-US" sz="1600" dirty="0" smtClean="0"/>
              <a:t>명령어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apt-get</a:t>
            </a:r>
            <a:r>
              <a:rPr lang="ko-KR" altLang="en-US" sz="1600" dirty="0"/>
              <a:t>이 나오기 </a:t>
            </a:r>
            <a:r>
              <a:rPr lang="ko-KR" altLang="en-US" sz="1600" dirty="0" smtClean="0"/>
              <a:t>전에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주로 씀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r>
              <a:rPr lang="en-US" altLang="ko-KR" dirty="0"/>
              <a:t>a</a:t>
            </a:r>
            <a:r>
              <a:rPr lang="en-US" altLang="ko-KR" dirty="0" smtClean="0"/>
              <a:t>pt-get</a:t>
            </a:r>
          </a:p>
          <a:p>
            <a:pPr lvl="1"/>
            <a:r>
              <a:rPr lang="en-US" altLang="ko-KR" sz="1600" dirty="0" err="1" smtClean="0"/>
              <a:t>dpkg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확장 </a:t>
            </a:r>
            <a:r>
              <a:rPr lang="ko-KR" altLang="en-US" sz="1600" dirty="0" smtClean="0"/>
              <a:t>개념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dpkg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기능이 </a:t>
            </a:r>
            <a:r>
              <a:rPr lang="ko-KR" altLang="en-US" sz="1600" dirty="0" smtClean="0"/>
              <a:t>포함되어 있음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/>
          </a:p>
          <a:p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sz="1600" dirty="0"/>
              <a:t>프로그램 </a:t>
            </a:r>
            <a:r>
              <a:rPr lang="ko-KR" altLang="en-US" sz="1600" dirty="0" smtClean="0"/>
              <a:t>설치 </a:t>
            </a:r>
            <a:r>
              <a:rPr lang="ko-KR" altLang="en-US" sz="1600" dirty="0"/>
              <a:t>후 바로 실행할 수 있는 설치 파일</a:t>
            </a:r>
            <a:endParaRPr lang="en-US" altLang="ko-KR" sz="1600" dirty="0"/>
          </a:p>
          <a:p>
            <a:pPr lvl="1"/>
            <a:r>
              <a:rPr lang="ko-KR" altLang="en-US" sz="1600" dirty="0"/>
              <a:t>확장명은 *</a:t>
            </a:r>
            <a:r>
              <a:rPr lang="en-US" altLang="ko-KR" sz="1600" dirty="0"/>
              <a:t>.deb</a:t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3-2 </a:t>
            </a:r>
            <a:r>
              <a:rPr lang="en-US" altLang="ko-KR" dirty="0"/>
              <a:t>GRUB </a:t>
            </a:r>
            <a:r>
              <a:rPr lang="ko-KR" altLang="en-US" dirty="0" err="1"/>
              <a:t>부트로더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/default/grub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 err="1"/>
              <a:t>grub.cfg</a:t>
            </a:r>
            <a:r>
              <a:rPr lang="en-US" altLang="ko-KR" sz="1600" dirty="0"/>
              <a:t> </a:t>
            </a:r>
            <a:r>
              <a:rPr lang="ko-KR" altLang="en-US" sz="1600" dirty="0"/>
              <a:t>파일은 일반 사용자에게는 읽기 전용이며</a:t>
            </a:r>
            <a:r>
              <a:rPr lang="en-US" altLang="ko-KR" sz="1600" dirty="0"/>
              <a:t>, root </a:t>
            </a:r>
            <a:r>
              <a:rPr lang="ko-KR" altLang="en-US" sz="1600" dirty="0"/>
              <a:t>사용자도 </a:t>
            </a:r>
            <a:r>
              <a:rPr lang="ko-KR" altLang="en-US" sz="1600" dirty="0" smtClean="0"/>
              <a:t>직접 편집해서는 안 됨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설정된 내용을 변경하려면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/default/grub </a:t>
            </a:r>
            <a:r>
              <a:rPr lang="ko-KR" altLang="en-US" sz="1600" dirty="0"/>
              <a:t>파일과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grub.d</a:t>
            </a:r>
            <a:r>
              <a:rPr lang="en-US" altLang="ko-KR" sz="1600" dirty="0"/>
              <a:t>/ </a:t>
            </a:r>
            <a:r>
              <a:rPr lang="ko-KR" altLang="en-US" sz="1600" dirty="0"/>
              <a:t>디렉터리의 파일을 수정한 후 </a:t>
            </a:r>
            <a:r>
              <a:rPr lang="en-US" altLang="ko-KR" sz="1600" b="1" dirty="0">
                <a:solidFill>
                  <a:srgbClr val="FF0000"/>
                </a:solidFill>
              </a:rPr>
              <a:t>grub-</a:t>
            </a:r>
            <a:r>
              <a:rPr lang="en-US" altLang="ko-KR" sz="1600" b="1" dirty="0" err="1">
                <a:solidFill>
                  <a:srgbClr val="FF0000"/>
                </a:solidFill>
              </a:rPr>
              <a:t>mkconfig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실행해야 함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 smtClean="0">
              <a:solidFill>
                <a:schemeClr val="accent5"/>
              </a:solidFill>
            </a:endParaRPr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행</a:t>
            </a:r>
            <a:r>
              <a:rPr lang="en-US" altLang="ko-KR" sz="1600" dirty="0"/>
              <a:t>: GRUB </a:t>
            </a:r>
            <a:r>
              <a:rPr lang="ko-KR" altLang="en-US" sz="1600" dirty="0"/>
              <a:t>목록 중에서 </a:t>
            </a:r>
            <a:r>
              <a:rPr lang="en-US" altLang="ko-KR" sz="1600" dirty="0"/>
              <a:t>0</a:t>
            </a:r>
            <a:r>
              <a:rPr lang="ko-KR" altLang="en-US" sz="1600" dirty="0"/>
              <a:t>번째</a:t>
            </a:r>
            <a:r>
              <a:rPr lang="en-US" altLang="ko-KR" sz="1600" dirty="0"/>
              <a:t>(</a:t>
            </a:r>
            <a:r>
              <a:rPr lang="ko-KR" altLang="en-US" sz="1600" dirty="0"/>
              <a:t>첫 번째</a:t>
            </a:r>
            <a:r>
              <a:rPr lang="en-US" altLang="ko-KR" sz="1600" dirty="0"/>
              <a:t>)</a:t>
            </a:r>
            <a:r>
              <a:rPr lang="ko-KR" altLang="en-US" sz="1600" dirty="0"/>
              <a:t>가 기본으로 선택되게 한다는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</a:t>
            </a:r>
            <a:r>
              <a:rPr lang="en-US" altLang="ko-KR" sz="1600" dirty="0"/>
              <a:t>: 3</a:t>
            </a:r>
            <a:r>
              <a:rPr lang="ko-KR" altLang="en-US" sz="1600" dirty="0"/>
              <a:t>행의 시간 동안 화면에 </a:t>
            </a:r>
            <a:r>
              <a:rPr lang="en-US" altLang="ko-KR" sz="1600" dirty="0"/>
              <a:t>GRUB </a:t>
            </a:r>
            <a:r>
              <a:rPr lang="ko-KR" altLang="en-US" sz="1600" dirty="0"/>
              <a:t>목록이 보이지 않게 </a:t>
            </a:r>
            <a:r>
              <a:rPr lang="ko-KR" altLang="en-US" sz="1600" dirty="0" smtClean="0"/>
              <a:t>함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처음 화면이 나오고 자동으로 부팅되는 시간을 초 단위로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초기 부팅 화면의 각 엔트리 앞에 붙을 </a:t>
            </a:r>
            <a:r>
              <a:rPr lang="ko-KR" altLang="en-US" sz="1600" dirty="0" err="1"/>
              <a:t>배포판</a:t>
            </a:r>
            <a:r>
              <a:rPr lang="ko-KR" altLang="en-US" sz="1600" dirty="0"/>
              <a:t> 이름을 </a:t>
            </a:r>
            <a:r>
              <a:rPr lang="ko-KR" altLang="en-US" sz="1600" dirty="0" smtClean="0"/>
              <a:t>추출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5~6</a:t>
            </a:r>
            <a:r>
              <a:rPr lang="ko-KR" altLang="en-US" sz="1600" dirty="0"/>
              <a:t>행</a:t>
            </a:r>
            <a:r>
              <a:rPr lang="en-US" altLang="ko-KR" sz="1600" dirty="0"/>
              <a:t>: </a:t>
            </a:r>
            <a:r>
              <a:rPr lang="ko-KR" altLang="en-US" sz="1600" dirty="0"/>
              <a:t>부팅 시 커널에 전달할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지정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133745"/>
            <a:ext cx="5877986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6-5] </a:t>
            </a:r>
            <a:r>
              <a:rPr lang="en-US" altLang="ko-KR" dirty="0"/>
              <a:t>GRUB </a:t>
            </a:r>
            <a:r>
              <a:rPr lang="ko-KR" altLang="en-US" dirty="0" err="1"/>
              <a:t>부트로더</a:t>
            </a:r>
            <a:r>
              <a:rPr lang="ko-KR" altLang="en-US" dirty="0"/>
              <a:t> 변경 및 비밀번호 설정하기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229</a:t>
            </a:r>
            <a:r>
              <a:rPr lang="en-US" altLang="ko-KR" sz="1200" dirty="0" smtClean="0">
                <a:latin typeface="+mn-ea"/>
                <a:ea typeface="+mn-ea"/>
              </a:rPr>
              <a:t>~231p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Server(B) </a:t>
            </a:r>
            <a:r>
              <a:rPr lang="ko-KR" altLang="en-US" sz="1600" dirty="0" smtClean="0"/>
              <a:t>부팅 준비하기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dirty="0" smtClean="0"/>
              <a:t>VMware</a:t>
            </a:r>
            <a:r>
              <a:rPr lang="ko-KR" altLang="en-US" sz="1600" dirty="0" smtClean="0"/>
              <a:t> 종료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C:\Linux\Server(B) </a:t>
            </a:r>
            <a:r>
              <a:rPr lang="ko-KR" altLang="en-US" sz="1600" dirty="0" smtClean="0"/>
              <a:t>폴더 </a:t>
            </a:r>
            <a:r>
              <a:rPr lang="ko-KR" altLang="en-US" sz="1600" dirty="0"/>
              <a:t>삭제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C:\Linux(</a:t>
            </a:r>
            <a:r>
              <a:rPr lang="ko-KR" altLang="en-US" sz="1600" dirty="0"/>
              <a:t>백업</a:t>
            </a:r>
            <a:r>
              <a:rPr lang="en-US" altLang="ko-KR" sz="1600" dirty="0"/>
              <a:t>)\Server(B) </a:t>
            </a:r>
            <a:r>
              <a:rPr lang="ko-KR" altLang="en-US" sz="1600" dirty="0"/>
              <a:t>폴더를 </a:t>
            </a:r>
            <a:r>
              <a:rPr lang="en-US" altLang="ko-KR" sz="1600" dirty="0"/>
              <a:t>C:\Linux\ </a:t>
            </a:r>
            <a:r>
              <a:rPr lang="ko-KR" altLang="en-US" sz="1600" dirty="0"/>
              <a:t>폴더에 통째로 복사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1-2 </a:t>
            </a:r>
            <a:r>
              <a:rPr lang="ko-KR" altLang="en-US" sz="1600" dirty="0"/>
              <a:t>부팅하고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GRUB</a:t>
            </a:r>
            <a:r>
              <a:rPr lang="ko-KR" altLang="en-US" sz="1600" dirty="0"/>
              <a:t>의 내용을 변경하고 부팅 화면 </a:t>
            </a:r>
            <a:r>
              <a:rPr lang="ko-KR" altLang="en-US" sz="1600" dirty="0" smtClean="0"/>
              <a:t>실행하기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2-1 vi </a:t>
            </a:r>
            <a:r>
              <a:rPr lang="ko-KR" altLang="en-US" sz="1600" dirty="0"/>
              <a:t>에디터로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/default/grub </a:t>
            </a:r>
            <a:r>
              <a:rPr lang="ko-KR" altLang="en-US" sz="1600" dirty="0"/>
              <a:t>파일을 열어 다음과 같이 세 행을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저장한 후 </a:t>
            </a:r>
            <a:r>
              <a:rPr lang="ko-KR" altLang="en-US" sz="1600" dirty="0" smtClean="0"/>
              <a:t>닫기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3023955"/>
            <a:ext cx="5067300" cy="933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22"/>
          <a:stretch/>
        </p:blipFill>
        <p:spPr>
          <a:xfrm>
            <a:off x="626450" y="4104075"/>
            <a:ext cx="7838095" cy="18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6-5] </a:t>
            </a:r>
            <a:r>
              <a:rPr lang="en-US" altLang="ko-KR" dirty="0"/>
              <a:t>GRUB </a:t>
            </a:r>
            <a:r>
              <a:rPr lang="ko-KR" altLang="en-US" dirty="0" err="1"/>
              <a:t>부트로더</a:t>
            </a:r>
            <a:r>
              <a:rPr lang="ko-KR" altLang="en-US" dirty="0"/>
              <a:t> 변경 및 비밀번호 설정하기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/>
              <a:t>변경한 내용을 적용하기 위해 </a:t>
            </a:r>
            <a:r>
              <a:rPr lang="en-US" altLang="ko-KR" sz="1600" b="1" dirty="0">
                <a:solidFill>
                  <a:srgbClr val="FF0000"/>
                </a:solidFill>
              </a:rPr>
              <a:t>update-grub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2-3 </a:t>
            </a:r>
            <a:r>
              <a:rPr lang="en-US" altLang="ko-KR" sz="1600" b="1" dirty="0">
                <a:solidFill>
                  <a:srgbClr val="FF0000"/>
                </a:solidFill>
              </a:rPr>
              <a:t>reboot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err="1"/>
              <a:t>재부팅하면</a:t>
            </a:r>
            <a:r>
              <a:rPr lang="ko-KR" altLang="en-US" sz="1600" dirty="0"/>
              <a:t> </a:t>
            </a:r>
            <a:r>
              <a:rPr lang="en-US" altLang="ko-KR" sz="1600" dirty="0"/>
              <a:t>20</a:t>
            </a:r>
            <a:r>
              <a:rPr lang="ko-KR" altLang="en-US" sz="1600" dirty="0"/>
              <a:t>초 동안 카운트하는 것이 </a:t>
            </a:r>
            <a:r>
              <a:rPr lang="ko-KR" altLang="en-US" sz="1600" dirty="0" smtClean="0"/>
              <a:t>보임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&lt;Esc&gt;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누르면 글자가 바뀐 </a:t>
            </a:r>
            <a:r>
              <a:rPr lang="en-US" altLang="ko-KR" sz="1600" dirty="0"/>
              <a:t>GRUB </a:t>
            </a:r>
            <a:r>
              <a:rPr lang="ko-KR" altLang="en-US" sz="1600" dirty="0"/>
              <a:t>초기 화면이 나타날 것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2-4 </a:t>
            </a:r>
            <a:r>
              <a:rPr lang="ko-KR" altLang="en-US" sz="1600" dirty="0"/>
              <a:t>첫 행에서 </a:t>
            </a:r>
            <a:r>
              <a:rPr lang="en-US" altLang="ko-KR" sz="1600" dirty="0" smtClean="0"/>
              <a:t>&lt;Enter&gt;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누르고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사용자로 접속</a:t>
            </a:r>
            <a:r>
              <a:rPr lang="en-US" altLang="ko-KR" sz="1600" dirty="0" smtClean="0"/>
              <a:t>          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953725"/>
            <a:ext cx="7619048" cy="1561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338991"/>
            <a:ext cx="6663661" cy="2387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229</a:t>
            </a:r>
            <a:r>
              <a:rPr lang="en-US" altLang="ko-KR" sz="1200" dirty="0" smtClean="0">
                <a:latin typeface="+mn-ea"/>
                <a:ea typeface="+mn-ea"/>
              </a:rPr>
              <a:t>~231p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527173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6-5] </a:t>
            </a:r>
            <a:r>
              <a:rPr lang="en-US" altLang="ko-KR" dirty="0"/>
              <a:t>GRUB </a:t>
            </a:r>
            <a:r>
              <a:rPr lang="ko-KR" altLang="en-US" dirty="0" err="1"/>
              <a:t>부트로더</a:t>
            </a:r>
            <a:r>
              <a:rPr lang="ko-KR" altLang="en-US" dirty="0"/>
              <a:t> 변경 및 비밀번호 설정하기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en-US" altLang="ko-KR" sz="1600" dirty="0"/>
              <a:t>GRUB </a:t>
            </a:r>
            <a:r>
              <a:rPr lang="ko-KR" altLang="en-US" sz="1600" dirty="0"/>
              <a:t>전용 사용자와 비밀번호 생성하기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grub.d</a:t>
            </a:r>
            <a:r>
              <a:rPr lang="en-US" altLang="ko-KR" sz="1600" dirty="0"/>
              <a:t>/00_header </a:t>
            </a:r>
            <a:r>
              <a:rPr lang="ko-KR" altLang="en-US" sz="1600" dirty="0"/>
              <a:t>파일을 열어 </a:t>
            </a:r>
            <a:r>
              <a:rPr lang="ko-KR" altLang="en-US" sz="1600" dirty="0" smtClean="0"/>
              <a:t>마지막에 </a:t>
            </a:r>
            <a:r>
              <a:rPr lang="ko-KR" altLang="en-US" sz="1600" dirty="0" err="1" smtClean="0"/>
              <a:t>다음네</a:t>
            </a:r>
            <a:r>
              <a:rPr lang="ko-KR" altLang="en-US" sz="1600" dirty="0" smtClean="0"/>
              <a:t> 행 추가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저장 후 닫기</a:t>
            </a:r>
            <a:r>
              <a:rPr lang="en-US" altLang="ko-KR" sz="1600" dirty="0" smtClean="0"/>
              <a:t>          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313765"/>
            <a:ext cx="5715000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4" y="2573905"/>
            <a:ext cx="7819048" cy="19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229</a:t>
            </a:r>
            <a:r>
              <a:rPr lang="en-US" altLang="ko-KR" sz="1200" dirty="0" smtClean="0">
                <a:latin typeface="+mn-ea"/>
                <a:ea typeface="+mn-ea"/>
              </a:rPr>
              <a:t>~231p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8453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6-5] </a:t>
            </a:r>
            <a:r>
              <a:rPr lang="en-US" altLang="ko-KR" dirty="0"/>
              <a:t>GRUB </a:t>
            </a:r>
            <a:r>
              <a:rPr lang="ko-KR" altLang="en-US" dirty="0" err="1"/>
              <a:t>부트로더</a:t>
            </a:r>
            <a:r>
              <a:rPr lang="ko-KR" altLang="en-US" dirty="0"/>
              <a:t> 변경 및 비밀번호 설정하기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3-2 </a:t>
            </a:r>
            <a:r>
              <a:rPr lang="ko-KR" altLang="en-US" sz="1600" dirty="0"/>
              <a:t>변경한 내용을 적용하기 위해 </a:t>
            </a:r>
            <a:r>
              <a:rPr lang="en-US" altLang="ko-KR" sz="1600" b="1" dirty="0">
                <a:solidFill>
                  <a:srgbClr val="FF0000"/>
                </a:solidFill>
              </a:rPr>
              <a:t>update-grub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3-3 </a:t>
            </a:r>
            <a:r>
              <a:rPr lang="en-US" altLang="ko-KR" sz="1600" b="1" dirty="0">
                <a:solidFill>
                  <a:srgbClr val="FF0000"/>
                </a:solidFill>
              </a:rPr>
              <a:t>reboot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시스템 재부팅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&lt;Esc&gt;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누르고 </a:t>
            </a:r>
            <a:r>
              <a:rPr lang="en-US" altLang="ko-KR" sz="1600" dirty="0"/>
              <a:t>GURB </a:t>
            </a:r>
            <a:r>
              <a:rPr lang="ko-KR" altLang="en-US" sz="1600" dirty="0"/>
              <a:t>화면으로 </a:t>
            </a:r>
            <a:r>
              <a:rPr lang="ko-KR" altLang="en-US" sz="1600" dirty="0" smtClean="0"/>
              <a:t>들어가기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&lt;E&gt;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누르면 </a:t>
            </a:r>
            <a:r>
              <a:rPr lang="ko-KR" altLang="en-US" sz="1600" dirty="0" smtClean="0"/>
              <a:t>사용자와 </a:t>
            </a:r>
            <a:r>
              <a:rPr lang="ko-KR" altLang="en-US" sz="1600" dirty="0"/>
              <a:t>비밀번호를 입력하는 창이 </a:t>
            </a:r>
            <a:r>
              <a:rPr lang="ko-KR" altLang="en-US" sz="1600" dirty="0" smtClean="0"/>
              <a:t>나타남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3-4 </a:t>
            </a:r>
            <a:r>
              <a:rPr lang="ko-KR" altLang="en-US" sz="1600" dirty="0"/>
              <a:t>편집 모드에서는 설정을 변경하지 말고 </a:t>
            </a:r>
            <a:r>
              <a:rPr lang="en-US" altLang="ko-KR" sz="1600" dirty="0" smtClean="0"/>
              <a:t>&lt;Ctrl&gt;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&lt;X&gt; 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눌러 </a:t>
            </a:r>
            <a:r>
              <a:rPr lang="ko-KR" altLang="en-US" sz="1600" dirty="0"/>
              <a:t>부팅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83" y="1988840"/>
            <a:ext cx="3066667" cy="93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229</a:t>
            </a:r>
            <a:r>
              <a:rPr lang="en-US" altLang="ko-KR" sz="1200" dirty="0" smtClean="0">
                <a:latin typeface="+mn-ea"/>
                <a:ea typeface="+mn-ea"/>
              </a:rPr>
              <a:t>~231p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0882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파일의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윈도우용 </a:t>
            </a:r>
            <a:r>
              <a:rPr lang="ko-KR" altLang="en-US" dirty="0" smtClean="0"/>
              <a:t>계산기 </a:t>
            </a:r>
            <a:r>
              <a:rPr lang="ko-KR" altLang="en-US" dirty="0"/>
              <a:t>프로그램인 </a:t>
            </a:r>
            <a:r>
              <a:rPr lang="en-US" altLang="ko-KR" dirty="0" err="1" smtClean="0"/>
              <a:t>galculator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 err="1"/>
              <a:t>패키지명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galculator</a:t>
            </a:r>
            <a:r>
              <a:rPr lang="en-US" altLang="ko-KR" sz="1600" dirty="0" smtClean="0"/>
              <a:t> → </a:t>
            </a:r>
            <a:r>
              <a:rPr lang="ko-KR" altLang="en-US" sz="1600" dirty="0" smtClean="0"/>
              <a:t>패키지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버전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2.1.4 →</a:t>
            </a:r>
            <a:r>
              <a:rPr lang="en-US" altLang="ko-KR" sz="1600" dirty="0"/>
              <a:t> </a:t>
            </a:r>
            <a:r>
              <a:rPr lang="ko-KR" altLang="en-US" sz="1600" dirty="0" smtClean="0"/>
              <a:t>대개 </a:t>
            </a:r>
            <a:r>
              <a:rPr lang="ko-KR" altLang="en-US" sz="1600" dirty="0"/>
              <a:t>세 자릿수로 </a:t>
            </a:r>
            <a:r>
              <a:rPr lang="ko-KR" altLang="en-US" sz="1600" dirty="0" smtClean="0"/>
              <a:t>구성 </a:t>
            </a:r>
            <a:r>
              <a:rPr lang="en-US" altLang="ko-KR" sz="1600" dirty="0" smtClean="0"/>
              <a:t>/ </a:t>
            </a:r>
            <a:r>
              <a:rPr lang="ko-KR" altLang="en-US" sz="1600" dirty="0" err="1"/>
              <a:t>주버전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부버전</a:t>
            </a:r>
            <a:r>
              <a:rPr lang="en-US" altLang="ko-KR" sz="1600" dirty="0"/>
              <a:t>, </a:t>
            </a:r>
            <a:r>
              <a:rPr lang="ko-KR" altLang="en-US" sz="1600" dirty="0"/>
              <a:t>패치 버전 </a:t>
            </a:r>
            <a:r>
              <a:rPr lang="ko-KR" altLang="en-US" sz="1600" dirty="0" smtClean="0"/>
              <a:t>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숫자가 높을수록 </a:t>
            </a:r>
            <a:r>
              <a:rPr lang="ko-KR" altLang="en-US" sz="1600" dirty="0" smtClean="0"/>
              <a:t>최신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개정번호</a:t>
            </a:r>
            <a:r>
              <a:rPr lang="en-US" altLang="ko-KR" sz="1600" dirty="0"/>
              <a:t>(revision number): </a:t>
            </a:r>
            <a:r>
              <a:rPr lang="en-US" altLang="ko-KR" sz="1600" dirty="0" smtClean="0"/>
              <a:t>1 → </a:t>
            </a:r>
            <a:r>
              <a:rPr lang="ko-KR" altLang="en-US" sz="1600" dirty="0" smtClean="0"/>
              <a:t>문제점을 </a:t>
            </a:r>
            <a:r>
              <a:rPr lang="ko-KR" altLang="en-US" sz="1600" dirty="0"/>
              <a:t>개선할 때마다 붙이는 번호이며 높을수록 </a:t>
            </a:r>
            <a:r>
              <a:rPr lang="ko-KR" altLang="en-US" sz="1600" dirty="0" smtClean="0"/>
              <a:t>좋음 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아키텍처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amd64 → 64</a:t>
            </a:r>
            <a:r>
              <a:rPr lang="ko-KR" altLang="en-US" sz="1600" dirty="0"/>
              <a:t>비트 </a:t>
            </a:r>
            <a:r>
              <a:rPr lang="en-US" altLang="ko-KR" sz="1600" dirty="0"/>
              <a:t>CPU, </a:t>
            </a:r>
            <a:r>
              <a:rPr lang="ko-KR" altLang="en-US" sz="1600" dirty="0"/>
              <a:t>즉 이 파일을 설치할 수 있는 </a:t>
            </a:r>
            <a:r>
              <a:rPr lang="en-US" altLang="ko-KR" sz="1600" dirty="0"/>
              <a:t>CPU</a:t>
            </a:r>
            <a:r>
              <a:rPr lang="ko-KR" altLang="en-US" sz="1600" dirty="0" smtClean="0"/>
              <a:t>를 말함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268760"/>
            <a:ext cx="7009524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/>
              <a:t>자주 사용하는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 smtClean="0"/>
              <a:t>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/>
              <a:t>또는 </a:t>
            </a:r>
            <a:r>
              <a:rPr lang="en-US" altLang="ko-KR" dirty="0" smtClean="0"/>
              <a:t>--install </a:t>
            </a:r>
            <a:endParaRPr lang="en-US" altLang="ko-KR" dirty="0"/>
          </a:p>
          <a:p>
            <a:pPr lvl="1"/>
            <a:r>
              <a:rPr lang="ko-KR" altLang="en-US" sz="1600" dirty="0"/>
              <a:t>패키지를 설치하는 </a:t>
            </a:r>
            <a:r>
              <a:rPr lang="ko-KR" altLang="en-US" sz="1600" dirty="0" smtClean="0"/>
              <a:t>옵션</a:t>
            </a:r>
            <a:endParaRPr lang="en-US" altLang="ko-KR" sz="1600" dirty="0" smtClean="0"/>
          </a:p>
          <a:p>
            <a:r>
              <a:rPr lang="en-US" altLang="ko-KR" dirty="0"/>
              <a:t>-r </a:t>
            </a:r>
            <a:r>
              <a:rPr lang="ko-KR" altLang="en-US" dirty="0"/>
              <a:t>또는 </a:t>
            </a:r>
            <a:r>
              <a:rPr lang="en-US" altLang="ko-KR" dirty="0"/>
              <a:t>--remove</a:t>
            </a:r>
          </a:p>
          <a:p>
            <a:pPr lvl="1"/>
            <a:r>
              <a:rPr lang="ko-KR" altLang="en-US" sz="1600" dirty="0"/>
              <a:t>설치되어 있는 패키지를 삭제하는 </a:t>
            </a:r>
            <a:r>
              <a:rPr lang="ko-KR" altLang="en-US" sz="1600" dirty="0" smtClean="0"/>
              <a:t>옵션</a:t>
            </a:r>
            <a:endParaRPr lang="en-US" altLang="ko-KR" sz="1600" dirty="0" smtClean="0"/>
          </a:p>
          <a:p>
            <a:r>
              <a:rPr lang="en-US" altLang="ko-KR" dirty="0"/>
              <a:t>-P </a:t>
            </a:r>
            <a:r>
              <a:rPr lang="ko-KR" altLang="en-US" dirty="0"/>
              <a:t>또는 </a:t>
            </a:r>
            <a:r>
              <a:rPr lang="en-US" altLang="ko-KR" dirty="0"/>
              <a:t>--purge</a:t>
            </a:r>
          </a:p>
          <a:p>
            <a:pPr lvl="1"/>
            <a:r>
              <a:rPr lang="ko-KR" altLang="en-US" sz="1600" dirty="0"/>
              <a:t>설치되어 있는 패키지와 설정 파일을 모두 삭제하는 </a:t>
            </a:r>
            <a:r>
              <a:rPr lang="ko-KR" altLang="en-US" sz="1600" dirty="0" smtClean="0"/>
              <a:t>옵션</a:t>
            </a:r>
            <a:endParaRPr lang="en-US" altLang="ko-KR" sz="1600" dirty="0" smtClean="0"/>
          </a:p>
          <a:p>
            <a:r>
              <a:rPr lang="en-US" altLang="ko-KR" dirty="0"/>
              <a:t>-l </a:t>
            </a:r>
            <a:r>
              <a:rPr lang="ko-KR" altLang="en-US" dirty="0"/>
              <a:t>또는 </a:t>
            </a:r>
            <a:r>
              <a:rPr lang="en-US" altLang="ko-KR" dirty="0"/>
              <a:t>-L</a:t>
            </a:r>
          </a:p>
          <a:p>
            <a:pPr lvl="1"/>
            <a:r>
              <a:rPr lang="ko-KR" altLang="en-US" sz="1600" dirty="0"/>
              <a:t>패키지 관련 정보와 파일 목록을 보여주는 옵션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84"/>
          <a:stretch/>
        </p:blipFill>
        <p:spPr>
          <a:xfrm>
            <a:off x="667821" y="4170788"/>
            <a:ext cx="7009524" cy="2340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54" y="790331"/>
            <a:ext cx="215265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566" y="1475886"/>
            <a:ext cx="1543050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155" y="2197888"/>
            <a:ext cx="1457325" cy="438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52" y="3365572"/>
            <a:ext cx="40862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/>
              <a:t>자주 사용하는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--info </a:t>
            </a:r>
            <a:r>
              <a:rPr lang="ko-KR" altLang="en-US" dirty="0"/>
              <a:t>패키지파일명</a:t>
            </a:r>
            <a:r>
              <a:rPr lang="en-US" altLang="ko-KR" dirty="0"/>
              <a:t>.deb</a:t>
            </a:r>
          </a:p>
          <a:p>
            <a:pPr lvl="1"/>
            <a:r>
              <a:rPr lang="ko-KR" altLang="en-US" sz="1600" dirty="0"/>
              <a:t>아직 설치되지 않은 </a:t>
            </a:r>
            <a:r>
              <a:rPr lang="en-US" altLang="ko-KR" sz="1600" dirty="0"/>
              <a:t>deb </a:t>
            </a:r>
            <a:r>
              <a:rPr lang="ko-KR" altLang="en-US" sz="1600" dirty="0"/>
              <a:t>파일을 조회하는 옵션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1"/>
          <a:stretch/>
        </p:blipFill>
        <p:spPr>
          <a:xfrm>
            <a:off x="717846" y="2098916"/>
            <a:ext cx="7009524" cy="2340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6" y="1313765"/>
            <a:ext cx="7000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1-4 </a:t>
            </a:r>
            <a:r>
              <a:rPr lang="en-US" altLang="ko-KR" dirty="0" err="1"/>
              <a:t>dpkg</a:t>
            </a:r>
            <a:r>
              <a:rPr lang="ko-KR" altLang="en-US" dirty="0"/>
              <a:t>의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의존성의 문제</a:t>
            </a:r>
            <a:endParaRPr lang="en-US" altLang="ko-KR" dirty="0"/>
          </a:p>
          <a:p>
            <a:pPr lvl="1"/>
            <a:r>
              <a:rPr lang="ko-KR" altLang="en-US" sz="1600" dirty="0" smtClean="0"/>
              <a:t>파이어폭스를 실행하고 싶으면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윈도우가 반드시 미리 설치되어야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의존성 문제를 해결한 것이 바로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apt-get </a:t>
            </a:r>
            <a:r>
              <a:rPr lang="ko-KR" altLang="en-US" sz="1600" dirty="0"/>
              <a:t>명령어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6-1]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패키지 설치하기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209</a:t>
            </a:r>
            <a:r>
              <a:rPr lang="en-US" altLang="ko-KR" sz="1200" dirty="0" smtClean="0">
                <a:latin typeface="+mn-ea"/>
                <a:ea typeface="+mn-ea"/>
              </a:rPr>
              <a:t>~212p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deb </a:t>
            </a:r>
            <a:r>
              <a:rPr lang="ko-KR" altLang="en-US" sz="1600" dirty="0"/>
              <a:t>파일 다운로드하기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 실행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실습할 </a:t>
            </a:r>
            <a:r>
              <a:rPr lang="ko-KR" altLang="en-US" sz="1600" dirty="0" smtClean="0"/>
              <a:t>파일 다운로드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왼쪽의 파이어폭스 웹 브라우저 </a:t>
            </a:r>
            <a:r>
              <a:rPr lang="ko-KR" altLang="en-US" sz="1600" dirty="0" smtClean="0"/>
              <a:t>아이콘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>
                <a:hlinkClick r:id="rId2"/>
              </a:rPr>
              <a:t>http://archive.ubuntu.com/ubuntu/pool/universe/m/mc/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mc_4.8.19-1_amd64.deb </a:t>
            </a:r>
            <a:r>
              <a:rPr lang="ko-KR" altLang="en-US" sz="1600" dirty="0" smtClean="0"/>
              <a:t>파일 </a:t>
            </a:r>
            <a:r>
              <a:rPr lang="ko-KR" altLang="en-US" sz="1600" dirty="0"/>
              <a:t>다운로드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0"/>
          <a:stretch/>
        </p:blipFill>
        <p:spPr>
          <a:xfrm>
            <a:off x="791580" y="2393885"/>
            <a:ext cx="7352091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2245</Words>
  <Application>Microsoft Office PowerPoint</Application>
  <PresentationFormat>화면 슬라이드 쇼(4:3)</PresentationFormat>
  <Paragraphs>505</Paragraphs>
  <Slides>45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dpkg의 개요 </vt:lpstr>
      <vt:lpstr>1-2 파일의 의미</vt:lpstr>
      <vt:lpstr>1-3 자주 사용하는 dpkg 명령어 옵션</vt:lpstr>
      <vt:lpstr>1-3 자주 사용하는 dpkg 명령어 옵션</vt:lpstr>
      <vt:lpstr>1-4 dpkg의 단점</vt:lpstr>
      <vt:lpstr>[실습 6-1] dpkg 명령어로 패키지 설치하기  </vt:lpstr>
      <vt:lpstr>[실습 6-1] dpkg 명령어로 패키지 설치하기  </vt:lpstr>
      <vt:lpstr>[실습 6-1] dpkg 명령어로 패키지 설치하기  </vt:lpstr>
      <vt:lpstr>[실습 6-1] dpkg 명령어로 패키지 설치하기  </vt:lpstr>
      <vt:lpstr>[실습 6-1] dpkg 명령어로 패키지 설치하기  </vt:lpstr>
      <vt:lpstr>[실습 6-1] dpkg 명령어로 패키지 설치하기  </vt:lpstr>
      <vt:lpstr>[실습 6-1] dpkg 명령어로 패키지 설치하기  </vt:lpstr>
      <vt:lpstr>2-1 apt-get의 개요</vt:lpstr>
      <vt:lpstr>2-2 apt-get의 기본 사용법</vt:lpstr>
      <vt:lpstr>2-3 apt-cache</vt:lpstr>
      <vt:lpstr>[실습 6-2] apt-get 명령어로 mc 패키지 설치하기</vt:lpstr>
      <vt:lpstr>[실습 6-2] apt-get 명령어로 mc 패키지 설치하기</vt:lpstr>
      <vt:lpstr>[실습 6-2] apt-get 명령어로 mc 패키지 설치하기</vt:lpstr>
      <vt:lpstr>[실습 6-2] apt-get 명령어로 mc 패키지 설치하기</vt:lpstr>
      <vt:lpstr>2-4 apt-get의 작동 방식과 설정 파일</vt:lpstr>
      <vt:lpstr>2-4 apt-get의 작동 방식과 설정 파일</vt:lpstr>
      <vt:lpstr>2-4 apt-get의 작동 방식과 설정 파일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6-4] root 사용자의 비밀번호 분실 시 조치하기  </vt:lpstr>
      <vt:lpstr>[실습 6-4] root 사용자의 비밀번호 분실 시 조치하기  </vt:lpstr>
      <vt:lpstr>[실습 6-4] root 사용자의 비밀번호 분실 시 조치하기  </vt:lpstr>
      <vt:lpstr>[실습 6-4] root 사용자의 비밀번호 분실 시 조치하기  </vt:lpstr>
      <vt:lpstr>[실습 6-4] root 사용자의 비밀번호 분실 시 조치하기  </vt:lpstr>
      <vt:lpstr>3-2 GRUB 부트로더</vt:lpstr>
      <vt:lpstr>3-2 GRUB 부트로더</vt:lpstr>
      <vt:lpstr>[실습 6-5] GRUB 부트로더 변경 및 비밀번호 설정하기  </vt:lpstr>
      <vt:lpstr>[실습 6-5] GRUB 부트로더 변경 및 비밀번호 설정하기  </vt:lpstr>
      <vt:lpstr>[실습 6-5] GRUB 부트로더 변경 및 비밀번호 설정하기  </vt:lpstr>
      <vt:lpstr>[실습 6-5] GRUB 부트로더 변경 및 비밀번호 설정하기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hhloju@hanmail.net</cp:lastModifiedBy>
  <cp:revision>970</cp:revision>
  <dcterms:created xsi:type="dcterms:W3CDTF">2012-07-23T02:34:37Z</dcterms:created>
  <dcterms:modified xsi:type="dcterms:W3CDTF">2020-01-30T08:09:58Z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