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0"/>
  </p:notesMasterIdLst>
  <p:handoutMasterIdLst>
    <p:handoutMasterId r:id="rId41"/>
  </p:handoutMasterIdLst>
  <p:sldIdLst>
    <p:sldId id="372" r:id="rId2"/>
    <p:sldId id="373" r:id="rId3"/>
    <p:sldId id="375" r:id="rId4"/>
    <p:sldId id="386" r:id="rId5"/>
    <p:sldId id="442" r:id="rId6"/>
    <p:sldId id="443" r:id="rId7"/>
    <p:sldId id="469" r:id="rId8"/>
    <p:sldId id="470" r:id="rId9"/>
    <p:sldId id="471" r:id="rId10"/>
    <p:sldId id="385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72" r:id="rId26"/>
    <p:sldId id="388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67" r:id="rId37"/>
    <p:sldId id="468" r:id="rId38"/>
    <p:sldId id="362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hloju@hanmail.net" initials="h" lastIdx="1" clrIdx="0">
    <p:extLst>
      <p:ext uri="{19B8F6BF-5375-455C-9EA6-DF929625EA0E}">
        <p15:presenceInfo xmlns:p15="http://schemas.microsoft.com/office/powerpoint/2012/main" userId="c3af0add6bb764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6429" autoAdjust="0"/>
  </p:normalViewPr>
  <p:slideViewPr>
    <p:cSldViewPr>
      <p:cViewPr varScale="1">
        <p:scale>
          <a:sx n="111" d="100"/>
          <a:sy n="111" d="100"/>
        </p:scale>
        <p:origin x="166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535" y="-1234393"/>
            <a:ext cx="3429000" cy="82105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054" y="-441430"/>
            <a:ext cx="3429000" cy="82105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500" y="-725703"/>
            <a:ext cx="3429000" cy="8210550"/>
          </a:xfrm>
          <a:prstGeom prst="rect">
            <a:avLst/>
          </a:prstGeom>
        </p:spPr>
      </p:pic>
      <p:sp>
        <p:nvSpPr>
          <p:cNvPr id="17" name="타원 16"/>
          <p:cNvSpPr/>
          <p:nvPr userDrawn="1"/>
        </p:nvSpPr>
        <p:spPr>
          <a:xfrm>
            <a:off x="5958536" y="3429000"/>
            <a:ext cx="3017534" cy="3280217"/>
          </a:xfrm>
          <a:prstGeom prst="ellipse">
            <a:avLst/>
          </a:prstGeom>
          <a:solidFill>
            <a:srgbClr val="FEF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01" y="3580491"/>
            <a:ext cx="2413344" cy="25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/37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/37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09</a:t>
            </a:r>
            <a:endParaRPr lang="ko-KR" altLang="en-US" sz="40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/>
              <a:t>디스크 관리 </a:t>
            </a:r>
            <a:r>
              <a:rPr lang="ko-KR" altLang="en-US" sz="4000" dirty="0" smtClean="0"/>
              <a:t>기본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</a:t>
            </a:r>
            <a:r>
              <a:rPr lang="ko-KR" altLang="en-US" dirty="0"/>
              <a:t>디스크 하나 장착하고 사용하기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  <a:ea typeface="+mn-ea"/>
              </a:rPr>
              <a:t>300~308p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en-US" altLang="ko-KR" sz="1600" dirty="0"/>
              <a:t>Server </a:t>
            </a:r>
            <a:r>
              <a:rPr lang="ko-KR" altLang="en-US" sz="1600" dirty="0"/>
              <a:t>초기화하기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1-1 VMware</a:t>
            </a:r>
            <a:r>
              <a:rPr lang="ko-KR" altLang="en-US" sz="1600" dirty="0"/>
              <a:t> 종료 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     C:\Linux\Server </a:t>
            </a:r>
            <a:r>
              <a:rPr lang="ko-KR" altLang="en-US" sz="1600" dirty="0"/>
              <a:t>폴더 삭제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  </a:t>
            </a:r>
            <a:r>
              <a:rPr lang="en-US" altLang="ko-KR" sz="1600" dirty="0"/>
              <a:t>C:\Linux(</a:t>
            </a:r>
            <a:r>
              <a:rPr lang="ko-KR" altLang="en-US" sz="1600" dirty="0"/>
              <a:t>백업</a:t>
            </a:r>
            <a:r>
              <a:rPr lang="en-US" altLang="ko-KR" sz="1600" dirty="0"/>
              <a:t>)\Server </a:t>
            </a:r>
            <a:r>
              <a:rPr lang="ko-KR" altLang="en-US" sz="1600" dirty="0"/>
              <a:t>폴더를 </a:t>
            </a:r>
            <a:r>
              <a:rPr lang="en-US" altLang="ko-KR" sz="1600" dirty="0"/>
              <a:t>C:\Linux\ </a:t>
            </a:r>
            <a:r>
              <a:rPr lang="ko-KR" altLang="en-US" sz="1600" dirty="0"/>
              <a:t>폴더에 통째로 복사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1-2 </a:t>
            </a:r>
            <a:r>
              <a:rPr lang="ko-KR" altLang="en-US" sz="1600" dirty="0" smtClean="0"/>
              <a:t>부팅 대기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/>
              <a:t>디스크 </a:t>
            </a:r>
            <a:r>
              <a:rPr lang="ko-KR" altLang="en-US" sz="1600" dirty="0" smtClean="0"/>
              <a:t>추가하기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2-1 SCSI 0:1(/dev/</a:t>
            </a:r>
            <a:r>
              <a:rPr lang="en-US" altLang="ko-KR" sz="1600" dirty="0" err="1"/>
              <a:t>sdb</a:t>
            </a:r>
            <a:r>
              <a:rPr lang="en-US" altLang="ko-KR" sz="1600" dirty="0"/>
              <a:t>)</a:t>
            </a:r>
            <a:r>
              <a:rPr lang="ko-KR" altLang="en-US" sz="1600" dirty="0"/>
              <a:t>에 </a:t>
            </a:r>
            <a:r>
              <a:rPr lang="en-US" altLang="ko-KR" sz="1600" dirty="0"/>
              <a:t>1GB </a:t>
            </a:r>
            <a:r>
              <a:rPr lang="ko-KR" altLang="en-US" sz="1600" dirty="0"/>
              <a:t>디스크를 하나 </a:t>
            </a:r>
            <a:r>
              <a:rPr lang="ko-KR" altLang="en-US" sz="1600" dirty="0" smtClean="0"/>
              <a:t>장착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smtClean="0"/>
              <a:t>VMware </a:t>
            </a:r>
            <a:r>
              <a:rPr lang="ko-KR" altLang="en-US" sz="1600" dirty="0"/>
              <a:t>화면의 </a:t>
            </a:r>
            <a:r>
              <a:rPr lang="ko-KR" altLang="en-US" sz="1600" dirty="0" err="1"/>
              <a:t>가상머신</a:t>
            </a:r>
            <a:r>
              <a:rPr lang="ko-KR" altLang="en-US" sz="1600" dirty="0"/>
              <a:t> 목록에서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 선택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[Edit virtual machine settings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58" y="3879741"/>
            <a:ext cx="6180952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6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</a:t>
            </a:r>
            <a:r>
              <a:rPr lang="ko-KR" altLang="en-US" dirty="0"/>
              <a:t>디스크 하나 장착하고 사용하기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300~308p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2-2 [Virtual Machine Settings] </a:t>
            </a:r>
            <a:r>
              <a:rPr lang="ko-KR" altLang="en-US" sz="1600" dirty="0"/>
              <a:t>창에서 왼쪽 아래의 </a:t>
            </a:r>
            <a:r>
              <a:rPr lang="en-US" altLang="ko-KR" sz="1600" dirty="0" smtClean="0"/>
              <a:t>&lt;Add&gt;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클릭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2-3 </a:t>
            </a:r>
            <a:r>
              <a:rPr lang="en-US" altLang="ko-KR" sz="1600" dirty="0"/>
              <a:t>[Hardware Type] </a:t>
            </a:r>
            <a:r>
              <a:rPr lang="ko-KR" altLang="en-US" sz="1600" dirty="0"/>
              <a:t>창에서는 ‘</a:t>
            </a:r>
            <a:r>
              <a:rPr lang="en-US" altLang="ko-KR" sz="1600" dirty="0"/>
              <a:t>Hard Disk’</a:t>
            </a:r>
            <a:r>
              <a:rPr lang="ko-KR" altLang="en-US" sz="1600" dirty="0"/>
              <a:t>가 선택된 상태로 </a:t>
            </a:r>
            <a:r>
              <a:rPr lang="en-US" altLang="ko-KR" sz="1600" dirty="0" smtClean="0"/>
              <a:t>&lt;Next&gt;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클릭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1628800"/>
            <a:ext cx="6723809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2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</a:t>
            </a:r>
            <a:r>
              <a:rPr lang="ko-KR" altLang="en-US" dirty="0"/>
              <a:t>디스크 하나 장착하고 사용하기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300~308p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2-4 Virtual disk type</a:t>
            </a:r>
            <a:r>
              <a:rPr lang="ko-KR" altLang="en-US" sz="1600" dirty="0"/>
              <a:t>으로 ‘</a:t>
            </a:r>
            <a:r>
              <a:rPr lang="en-US" altLang="ko-KR" sz="1600" dirty="0"/>
              <a:t>SCSI (Recommended)’</a:t>
            </a:r>
            <a:r>
              <a:rPr lang="ko-KR" altLang="en-US" sz="1600" dirty="0"/>
              <a:t>가 선택된 상태로 </a:t>
            </a:r>
            <a:r>
              <a:rPr lang="en-US" altLang="ko-KR" sz="1600" dirty="0" smtClean="0"/>
              <a:t>&lt;Next&gt;</a:t>
            </a:r>
            <a:r>
              <a:rPr lang="ko-KR" altLang="en-US" sz="1600" dirty="0" smtClean="0"/>
              <a:t> 클릭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r>
              <a:rPr lang="en-US" altLang="ko-KR" sz="1600" dirty="0" smtClean="0"/>
              <a:t> 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2-5 </a:t>
            </a:r>
            <a:r>
              <a:rPr lang="en-US" altLang="ko-KR" sz="1600" dirty="0"/>
              <a:t>‘Create a new virtual disk’</a:t>
            </a:r>
            <a:r>
              <a:rPr lang="ko-KR" altLang="en-US" sz="1600" dirty="0"/>
              <a:t>가 선택된 상태로 </a:t>
            </a:r>
            <a:r>
              <a:rPr lang="en-US" altLang="ko-KR" sz="1600" dirty="0" smtClean="0"/>
              <a:t>&lt;Next&gt;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클릭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66" y="1178751"/>
            <a:ext cx="3989669" cy="20252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40" y="3837194"/>
            <a:ext cx="3989669" cy="283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4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</a:t>
            </a:r>
            <a:r>
              <a:rPr lang="ko-KR" altLang="en-US" dirty="0"/>
              <a:t>디스크 하나 장착하고 사용하기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300~308p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lnSpc>
                <a:spcPct val="100000"/>
              </a:lnSpc>
              <a:buNone/>
            </a:pPr>
            <a:r>
              <a:rPr lang="en-US" altLang="ko-KR" sz="1800" dirty="0" smtClean="0"/>
              <a:t>   </a:t>
            </a:r>
            <a:r>
              <a:rPr lang="en-US" altLang="ko-KR" sz="1600" dirty="0"/>
              <a:t>2-6 Maximum disk size (GB)</a:t>
            </a:r>
            <a:r>
              <a:rPr lang="ko-KR" altLang="en-US" sz="1600" dirty="0"/>
              <a:t>에 ‘</a:t>
            </a:r>
            <a:r>
              <a:rPr lang="en-US" altLang="ko-KR" sz="1600" dirty="0"/>
              <a:t>1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입력</a:t>
            </a:r>
            <a:endParaRPr lang="en-US" altLang="ko-KR" sz="1600" dirty="0" smtClean="0"/>
          </a:p>
          <a:p>
            <a:pPr marL="93662" indent="0">
              <a:lnSpc>
                <a:spcPct val="100000"/>
              </a:lnSpc>
              <a:buNone/>
            </a:pPr>
            <a:r>
              <a:rPr lang="en-US" altLang="ko-KR" sz="1600" dirty="0"/>
              <a:t>        ‘Store virtual disk as a single file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선택 </a:t>
            </a:r>
            <a:r>
              <a:rPr lang="ko-KR" altLang="en-US" sz="1600" dirty="0"/>
              <a:t>후 </a:t>
            </a:r>
            <a:r>
              <a:rPr lang="en-US" altLang="ko-KR" sz="1600" dirty="0" smtClean="0"/>
              <a:t>&lt;Next&gt;</a:t>
            </a:r>
            <a:r>
              <a:rPr lang="ko-KR" altLang="en-US" sz="1600" dirty="0" smtClean="0"/>
              <a:t> 클릭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r>
              <a:rPr lang="en-US" altLang="ko-KR" sz="1800" dirty="0"/>
              <a:t>  </a:t>
            </a:r>
            <a:endParaRPr lang="en-US" altLang="ko-KR" sz="1800" dirty="0" smtClean="0"/>
          </a:p>
          <a:p>
            <a:pPr marL="93662" indent="0">
              <a:buNone/>
            </a:pPr>
            <a:r>
              <a:rPr lang="en-US" altLang="ko-KR" sz="1600" dirty="0" smtClean="0"/>
              <a:t>   2-7 </a:t>
            </a:r>
            <a:r>
              <a:rPr lang="en-US" altLang="ko-KR" sz="1600" dirty="0"/>
              <a:t>[Specify Disk File] </a:t>
            </a:r>
            <a:r>
              <a:rPr lang="ko-KR" altLang="en-US" sz="1600" dirty="0"/>
              <a:t>창에서는 그대로 두고 </a:t>
            </a:r>
            <a:r>
              <a:rPr lang="en-US" altLang="ko-KR" sz="1600" dirty="0" smtClean="0"/>
              <a:t>&lt;Finish&gt;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클릭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1512913"/>
            <a:ext cx="3847507" cy="27903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84" y="4914165"/>
            <a:ext cx="3848587" cy="169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51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</a:t>
            </a:r>
            <a:r>
              <a:rPr lang="ko-KR" altLang="en-US" dirty="0"/>
              <a:t>디스크 하나 장착하고 사용하기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300~308p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lnSpc>
                <a:spcPct val="100000"/>
              </a:lnSpc>
              <a:buNone/>
            </a:pPr>
            <a:r>
              <a:rPr lang="en-US" altLang="ko-KR" sz="1800" dirty="0" smtClean="0"/>
              <a:t>   </a:t>
            </a:r>
            <a:r>
              <a:rPr lang="en-US" altLang="ko-KR" sz="1600" dirty="0"/>
              <a:t>2-8 [Virtual Machine Settings] </a:t>
            </a:r>
            <a:r>
              <a:rPr lang="ko-KR" altLang="en-US" sz="1600" dirty="0"/>
              <a:t>창의 왼쪽에 </a:t>
            </a:r>
            <a:r>
              <a:rPr lang="en-US" altLang="ko-KR" sz="1600" dirty="0"/>
              <a:t>1GB </a:t>
            </a:r>
            <a:r>
              <a:rPr lang="ko-KR" altLang="en-US" sz="1600" dirty="0"/>
              <a:t>용량의 </a:t>
            </a:r>
            <a:r>
              <a:rPr lang="en-US" altLang="ko-KR" sz="1600" dirty="0"/>
              <a:t>SCSI </a:t>
            </a:r>
            <a:r>
              <a:rPr lang="ko-KR" altLang="en-US" sz="1600" dirty="0"/>
              <a:t>디스크가 </a:t>
            </a:r>
            <a:r>
              <a:rPr lang="ko-KR" altLang="en-US" sz="1600" dirty="0" smtClean="0"/>
              <a:t>추가됨</a:t>
            </a:r>
            <a:endParaRPr lang="en-US" altLang="ko-KR" sz="1600" dirty="0" smtClean="0"/>
          </a:p>
          <a:p>
            <a:pPr marL="93662" indent="0">
              <a:lnSpc>
                <a:spcPct val="10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새로 장착한 </a:t>
            </a:r>
            <a:r>
              <a:rPr lang="en-US" altLang="ko-KR" sz="1600" dirty="0"/>
              <a:t>SCSI </a:t>
            </a:r>
            <a:r>
              <a:rPr lang="ko-KR" altLang="en-US" sz="1600" dirty="0" smtClean="0"/>
              <a:t>디스크 선택 → </a:t>
            </a:r>
            <a:r>
              <a:rPr lang="en-US" altLang="ko-KR" sz="1600" dirty="0" smtClean="0"/>
              <a:t>&lt;Advanced&gt;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클릭 </a:t>
            </a:r>
            <a:r>
              <a:rPr lang="ko-KR" altLang="en-US" sz="1600" dirty="0"/>
              <a:t>→ </a:t>
            </a:r>
            <a:r>
              <a:rPr lang="en-US" altLang="ko-KR" sz="1600" dirty="0" smtClean="0"/>
              <a:t>&lt;OK&gt;</a:t>
            </a:r>
            <a:r>
              <a:rPr lang="ko-KR" altLang="en-US" sz="1600" dirty="0" smtClean="0"/>
              <a:t> 클릭</a:t>
            </a:r>
            <a:endParaRPr lang="en-US" altLang="ko-KR" sz="1600" dirty="0" smtClean="0"/>
          </a:p>
          <a:p>
            <a:pPr marL="93662" indent="0">
              <a:lnSpc>
                <a:spcPct val="100000"/>
              </a:lnSpc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smtClean="0"/>
              <a:t> [</a:t>
            </a:r>
            <a:r>
              <a:rPr lang="en-US" altLang="ko-KR" sz="1600" dirty="0"/>
              <a:t>Virtual Machine Settings] </a:t>
            </a:r>
            <a:r>
              <a:rPr lang="ko-KR" altLang="en-US" sz="1600" dirty="0"/>
              <a:t>창에서도 </a:t>
            </a:r>
            <a:r>
              <a:rPr lang="en-US" altLang="ko-KR" sz="1600" dirty="0" smtClean="0"/>
              <a:t>&lt;OK&gt;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클릭하면 설정 내용이 </a:t>
            </a:r>
            <a:r>
              <a:rPr lang="ko-KR" altLang="en-US" sz="1600" dirty="0" smtClean="0"/>
              <a:t>적용됨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42" y="1853825"/>
            <a:ext cx="6723809" cy="4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</a:t>
            </a:r>
            <a:r>
              <a:rPr lang="ko-KR" altLang="en-US" dirty="0"/>
              <a:t>디스크 하나 장착하고 사용하기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300~308p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부팅하기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en-US" altLang="ko-KR" sz="1600" dirty="0" smtClean="0"/>
              <a:t>3-1 </a:t>
            </a:r>
            <a:r>
              <a:rPr lang="ko-KR" altLang="en-US" sz="1600" dirty="0"/>
              <a:t>이제 </a:t>
            </a:r>
            <a:r>
              <a:rPr lang="en-US" altLang="ko-KR" sz="1600" dirty="0"/>
              <a:t>Server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부팅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VMware </a:t>
            </a:r>
            <a:r>
              <a:rPr lang="ko-KR" altLang="en-US" sz="1600" dirty="0"/>
              <a:t>화면 오른쪽 위에 있는 아이콘을 보면 디스크 </a:t>
            </a:r>
            <a:r>
              <a:rPr lang="en-US" altLang="ko-KR" sz="1600" dirty="0"/>
              <a:t>2</a:t>
            </a:r>
            <a:r>
              <a:rPr lang="ko-KR" altLang="en-US" sz="1600" dirty="0" smtClean="0"/>
              <a:t>개가 </a:t>
            </a:r>
            <a:r>
              <a:rPr lang="ko-KR" altLang="en-US" sz="1600" dirty="0"/>
              <a:t>장착된 </a:t>
            </a:r>
            <a:r>
              <a:rPr lang="ko-KR" altLang="en-US" sz="1600" dirty="0" smtClean="0"/>
              <a:t>것 확인 가능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4. </a:t>
            </a:r>
            <a:r>
              <a:rPr lang="ko-KR" altLang="en-US" sz="1600" dirty="0"/>
              <a:t>파티션 </a:t>
            </a:r>
            <a:r>
              <a:rPr lang="ko-KR" altLang="en-US" sz="1600" dirty="0" smtClean="0"/>
              <a:t>할당하기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4-1 </a:t>
            </a:r>
            <a:r>
              <a:rPr lang="ko-KR" altLang="en-US" sz="1600" dirty="0" smtClean="0"/>
              <a:t>터미널을 </a:t>
            </a:r>
            <a:r>
              <a:rPr lang="ko-KR" altLang="en-US" sz="1600" dirty="0"/>
              <a:t>열고 다음과 같이 입력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1954299"/>
            <a:ext cx="1819048" cy="11333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85" y="4194085"/>
            <a:ext cx="65817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8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</a:t>
            </a:r>
            <a:r>
              <a:rPr lang="ko-KR" altLang="en-US" dirty="0"/>
              <a:t>디스크 하나 장착하고 사용하기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300~308p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593685"/>
            <a:ext cx="6247493" cy="61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73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</a:t>
            </a:r>
            <a:r>
              <a:rPr lang="ko-KR" altLang="en-US" dirty="0"/>
              <a:t>디스크 하나 장착하고 사용하기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300~308p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5. </a:t>
            </a:r>
            <a:r>
              <a:rPr lang="ko-KR" altLang="en-US" sz="1600" dirty="0"/>
              <a:t>파일 시스템 </a:t>
            </a:r>
            <a:r>
              <a:rPr lang="ko-KR" altLang="en-US" sz="1600" dirty="0" smtClean="0"/>
              <a:t>생성하기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5-1 </a:t>
            </a:r>
            <a:r>
              <a:rPr lang="ko-KR" altLang="en-US" sz="1600" dirty="0"/>
              <a:t>할당된 파티션 장치의 이름은 </a:t>
            </a:r>
            <a:r>
              <a:rPr lang="en-US" altLang="ko-KR" sz="1600" dirty="0"/>
              <a:t>/dev/sdb1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b="1" dirty="0" err="1">
                <a:solidFill>
                  <a:srgbClr val="FF0000"/>
                </a:solidFill>
              </a:rPr>
              <a:t>mkfs</a:t>
            </a:r>
            <a:r>
              <a:rPr lang="en-US" altLang="ko-KR" sz="1600" b="1" dirty="0">
                <a:solidFill>
                  <a:srgbClr val="FF0000"/>
                </a:solidFill>
              </a:rPr>
              <a:t> -t </a:t>
            </a:r>
            <a:r>
              <a:rPr lang="ko-KR" altLang="en-US" sz="1600" b="1" dirty="0">
                <a:solidFill>
                  <a:srgbClr val="FF0000"/>
                </a:solidFill>
              </a:rPr>
              <a:t>파일시스템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파티션장치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 또는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mkfs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파일시스템 </a:t>
            </a:r>
            <a:r>
              <a:rPr lang="ko-KR" altLang="en-US" sz="1600" b="1" dirty="0" err="1">
                <a:solidFill>
                  <a:srgbClr val="FF0000"/>
                </a:solidFill>
              </a:rPr>
              <a:t>파티션장치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 입력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mkfs.ext4 </a:t>
            </a:r>
            <a:r>
              <a:rPr lang="en-US" altLang="ko-KR" sz="1600" b="1" dirty="0">
                <a:solidFill>
                  <a:srgbClr val="FF0000"/>
                </a:solidFill>
              </a:rPr>
              <a:t>/dev/sdb1 </a:t>
            </a:r>
            <a:r>
              <a:rPr lang="ko-KR" altLang="en-US" sz="1600" dirty="0" smtClean="0"/>
              <a:t>명령 </a:t>
            </a:r>
            <a:r>
              <a:rPr lang="ko-KR" altLang="en-US" sz="1600" dirty="0"/>
              <a:t>실행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800" dirty="0"/>
          </a:p>
          <a:p>
            <a:pPr marL="93662" indent="0">
              <a:buNone/>
            </a:pPr>
            <a:endParaRPr lang="en-US" altLang="ko-KR" sz="1800" dirty="0" smtClean="0"/>
          </a:p>
          <a:p>
            <a:pPr marL="93662" indent="0"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2349184"/>
            <a:ext cx="7009524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69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</a:t>
            </a:r>
            <a:r>
              <a:rPr lang="ko-KR" altLang="en-US" dirty="0"/>
              <a:t>디스크 하나 장착하고 사용하기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300~308p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86429" y="773705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6. </a:t>
            </a:r>
            <a:r>
              <a:rPr lang="ko-KR" altLang="en-US" sz="1600" dirty="0"/>
              <a:t>디렉터리에 </a:t>
            </a:r>
            <a:r>
              <a:rPr lang="ko-KR" altLang="en-US" sz="1600" dirty="0" err="1"/>
              <a:t>마운트하기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6-1 </a:t>
            </a:r>
            <a:r>
              <a:rPr lang="ko-KR" altLang="en-US" sz="1600" dirty="0" smtClean="0"/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mkdir</a:t>
            </a:r>
            <a:r>
              <a:rPr lang="en-US" altLang="ko-KR" sz="1600" b="1" dirty="0">
                <a:solidFill>
                  <a:srgbClr val="FF0000"/>
                </a:solidFill>
              </a:rPr>
              <a:t> /</a:t>
            </a:r>
            <a:r>
              <a:rPr lang="en-US" altLang="ko-KR" sz="1600" b="1" dirty="0" err="1">
                <a:solidFill>
                  <a:srgbClr val="FF0000"/>
                </a:solidFill>
              </a:rPr>
              <a:t>mydata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마운트할</a:t>
            </a:r>
            <a:r>
              <a:rPr lang="ko-KR" altLang="en-US" sz="1600" dirty="0"/>
              <a:t>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mydata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디렉터리 생성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      </a:t>
            </a:r>
            <a:r>
              <a:rPr lang="en-US" altLang="ko-KR" sz="1600" b="1" dirty="0" err="1">
                <a:solidFill>
                  <a:srgbClr val="FF0000"/>
                </a:solidFill>
              </a:rPr>
              <a:t>cp</a:t>
            </a:r>
            <a:r>
              <a:rPr lang="en-US" altLang="ko-KR" sz="1600" b="1" dirty="0">
                <a:solidFill>
                  <a:srgbClr val="FF0000"/>
                </a:solidFill>
              </a:rPr>
              <a:t> /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boot/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vm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Tab  /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mydata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/file1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vmlinuz-4.18.0-15-generic </a:t>
            </a:r>
            <a:r>
              <a:rPr lang="ko-KR" altLang="en-US" sz="1600" dirty="0" smtClean="0"/>
              <a:t>파일 </a:t>
            </a:r>
            <a:r>
              <a:rPr lang="ko-KR" altLang="en-US" sz="1600" dirty="0"/>
              <a:t>이름을 </a:t>
            </a:r>
            <a:r>
              <a:rPr lang="en-US" altLang="ko-KR" sz="1600" dirty="0"/>
              <a:t>file1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변경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mydata</a:t>
            </a:r>
            <a:r>
              <a:rPr lang="en-US" altLang="ko-KR" sz="1600" dirty="0"/>
              <a:t> </a:t>
            </a:r>
            <a:r>
              <a:rPr lang="ko-KR" altLang="en-US" sz="1600" dirty="0"/>
              <a:t>디렉터리에 </a:t>
            </a:r>
            <a:r>
              <a:rPr lang="ko-KR" altLang="en-US" sz="1600" dirty="0" smtClean="0"/>
              <a:t>복사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      </a:t>
            </a:r>
            <a:r>
              <a:rPr lang="en-US" altLang="ko-KR" sz="1600" b="1" dirty="0">
                <a:solidFill>
                  <a:srgbClr val="FF0000"/>
                </a:solidFill>
              </a:rPr>
              <a:t>ls -l /</a:t>
            </a:r>
            <a:r>
              <a:rPr lang="en-US" altLang="ko-KR" sz="1600" b="1" dirty="0" err="1">
                <a:solidFill>
                  <a:srgbClr val="FF0000"/>
                </a:solidFill>
              </a:rPr>
              <a:t>mydata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명령을 </a:t>
            </a:r>
            <a:r>
              <a:rPr lang="ko-KR" altLang="en-US" sz="1600" dirty="0" smtClean="0"/>
              <a:t>입력하면 </a:t>
            </a:r>
            <a:r>
              <a:rPr lang="en-US" altLang="ko-KR" sz="1600" dirty="0"/>
              <a:t>file1 </a:t>
            </a:r>
            <a:r>
              <a:rPr lang="ko-KR" altLang="en-US" sz="1600" dirty="0"/>
              <a:t>파일이 복사된 </a:t>
            </a:r>
            <a:r>
              <a:rPr lang="ko-KR" altLang="en-US" sz="1600" dirty="0" smtClean="0"/>
              <a:t>것 확인 가능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8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08920"/>
            <a:ext cx="7009524" cy="175238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77110" y="1517108"/>
            <a:ext cx="403376" cy="24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928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</a:t>
            </a:r>
            <a:r>
              <a:rPr lang="ko-KR" altLang="en-US" dirty="0"/>
              <a:t>디스크 하나 장착하고 사용하기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300~308p </a:t>
            </a:r>
            <a:r>
              <a:rPr lang="ko-KR" altLang="en-US" sz="1200" dirty="0" smtClean="0">
                <a:latin typeface="+mn-ea"/>
                <a:ea typeface="+mn-ea"/>
              </a:rPr>
              <a:t>참고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03775"/>
            <a:ext cx="7255646" cy="38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5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lang="ko-KR" altLang="en-US" dirty="0"/>
              <a:t>디스크와 </a:t>
            </a:r>
            <a:r>
              <a:rPr lang="ko-KR" altLang="en-US" dirty="0" smtClean="0"/>
              <a:t>파티션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kumimoji="0" lang="en-US" altLang="ko-KR" b="1" dirty="0" smtClean="0">
                <a:latin typeface="+mn-ea"/>
                <a:ea typeface="+mn-ea"/>
              </a:rPr>
              <a:t>02 </a:t>
            </a:r>
            <a:r>
              <a:rPr lang="ko-KR" altLang="en-US" dirty="0"/>
              <a:t>디스크 추가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03 </a:t>
            </a:r>
            <a:r>
              <a:rPr lang="ko-KR" altLang="en-US" dirty="0" err="1"/>
              <a:t>사용자별</a:t>
            </a:r>
            <a:r>
              <a:rPr lang="ko-KR" altLang="en-US" dirty="0"/>
              <a:t> 공간 </a:t>
            </a:r>
            <a:r>
              <a:rPr lang="ko-KR" altLang="en-US" dirty="0" smtClean="0"/>
              <a:t>할당</a:t>
            </a:r>
            <a:endParaRPr lang="ko-KR" altLang="en-US" dirty="0"/>
          </a:p>
          <a:p>
            <a:pPr lvl="0">
              <a:lnSpc>
                <a:spcPct val="150000"/>
              </a:lnSpc>
            </a:pPr>
            <a:endParaRPr lang="en-US" altLang="ko-KR" dirty="0"/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</a:t>
            </a:r>
            <a:r>
              <a:rPr lang="ko-KR" altLang="en-US" dirty="0"/>
              <a:t>디스크 하나 장착하고 사용하기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300~308p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800" dirty="0" smtClean="0"/>
              <a:t>   </a:t>
            </a:r>
            <a:r>
              <a:rPr lang="en-US" altLang="ko-KR" sz="1600" dirty="0"/>
              <a:t>6-2 </a:t>
            </a:r>
            <a:r>
              <a:rPr lang="en-US" altLang="ko-KR" sz="1600" b="1" dirty="0">
                <a:solidFill>
                  <a:srgbClr val="FF0000"/>
                </a:solidFill>
              </a:rPr>
              <a:t>mount /dev/sdb1 /</a:t>
            </a:r>
            <a:r>
              <a:rPr lang="en-US" altLang="ko-KR" sz="1600" b="1" dirty="0" err="1">
                <a:solidFill>
                  <a:srgbClr val="FF0000"/>
                </a:solidFill>
              </a:rPr>
              <a:t>mydata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ko-KR" altLang="en-US" sz="1600" dirty="0" smtClean="0"/>
              <a:t>포맷이 </a:t>
            </a:r>
            <a:r>
              <a:rPr lang="ko-KR" altLang="en-US" sz="1600" dirty="0"/>
              <a:t>완료된 </a:t>
            </a:r>
            <a:r>
              <a:rPr lang="en-US" altLang="ko-KR" sz="1600" dirty="0"/>
              <a:t>/dev/sdb1 </a:t>
            </a:r>
            <a:r>
              <a:rPr lang="ko-KR" altLang="en-US" sz="1600" dirty="0"/>
              <a:t>장치를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mydata</a:t>
            </a:r>
            <a:r>
              <a:rPr lang="en-US" altLang="ko-KR" sz="1600" dirty="0"/>
              <a:t> </a:t>
            </a:r>
            <a:r>
              <a:rPr lang="ko-KR" altLang="en-US" sz="1600" dirty="0"/>
              <a:t>디렉터리에 </a:t>
            </a:r>
            <a:r>
              <a:rPr lang="ko-KR" altLang="en-US" sz="1600" dirty="0" smtClean="0"/>
              <a:t>마운트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ls </a:t>
            </a:r>
            <a:r>
              <a:rPr lang="en-US" altLang="ko-KR" sz="1600" b="1" dirty="0">
                <a:solidFill>
                  <a:srgbClr val="FF0000"/>
                </a:solidFill>
              </a:rPr>
              <a:t>-l /</a:t>
            </a:r>
            <a:r>
              <a:rPr lang="en-US" altLang="ko-KR" sz="1600" b="1" dirty="0" err="1">
                <a:solidFill>
                  <a:srgbClr val="FF0000"/>
                </a:solidFill>
              </a:rPr>
              <a:t>mydata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mydata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디렉터리 확인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smtClean="0"/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cp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/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boot/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vm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Tab  /</a:t>
            </a:r>
            <a:r>
              <a:rPr lang="en-US" altLang="ko-KR" sz="1600" b="1" dirty="0" err="1">
                <a:solidFill>
                  <a:srgbClr val="FF0000"/>
                </a:solidFill>
              </a:rPr>
              <a:t>mydata</a:t>
            </a:r>
            <a:r>
              <a:rPr lang="en-US" altLang="ko-KR" sz="1600" b="1" dirty="0">
                <a:solidFill>
                  <a:srgbClr val="FF0000"/>
                </a:solidFill>
              </a:rPr>
              <a:t>/file2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smtClean="0"/>
              <a:t> vmlinuz-4.18.0-15-generic </a:t>
            </a:r>
            <a:r>
              <a:rPr lang="ko-KR" altLang="en-US" sz="1600" dirty="0" smtClean="0"/>
              <a:t>파일 </a:t>
            </a:r>
            <a:r>
              <a:rPr lang="ko-KR" altLang="en-US" sz="1600" dirty="0"/>
              <a:t>이름을 </a:t>
            </a:r>
            <a:r>
              <a:rPr lang="en-US" altLang="ko-KR" sz="1600" dirty="0"/>
              <a:t>file2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변경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mydata</a:t>
            </a:r>
            <a:r>
              <a:rPr lang="en-US" altLang="ko-KR" sz="1600" dirty="0"/>
              <a:t> </a:t>
            </a:r>
            <a:r>
              <a:rPr lang="ko-KR" altLang="en-US" sz="1600" dirty="0"/>
              <a:t>디렉터리에 </a:t>
            </a:r>
            <a:r>
              <a:rPr lang="ko-KR" altLang="en-US" sz="1600" dirty="0" smtClean="0"/>
              <a:t>복사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ls </a:t>
            </a:r>
            <a:r>
              <a:rPr lang="en-US" altLang="ko-KR" sz="1600" b="1" dirty="0">
                <a:solidFill>
                  <a:srgbClr val="FF0000"/>
                </a:solidFill>
              </a:rPr>
              <a:t>-l /</a:t>
            </a:r>
            <a:r>
              <a:rPr lang="en-US" altLang="ko-KR" sz="1600" b="1" dirty="0" err="1">
                <a:solidFill>
                  <a:srgbClr val="FF0000"/>
                </a:solidFill>
              </a:rPr>
              <a:t>mydata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명령을 입력하면 </a:t>
            </a:r>
            <a:r>
              <a:rPr lang="en-US" altLang="ko-KR" sz="1600" dirty="0"/>
              <a:t>file2 </a:t>
            </a:r>
            <a:r>
              <a:rPr lang="ko-KR" altLang="en-US" sz="1600" dirty="0" smtClean="0"/>
              <a:t>파일이 </a:t>
            </a:r>
            <a:r>
              <a:rPr lang="ko-KR" altLang="en-US" sz="1600" dirty="0"/>
              <a:t>복사된 </a:t>
            </a:r>
            <a:r>
              <a:rPr lang="ko-KR" altLang="en-US" sz="1600" dirty="0" smtClean="0"/>
              <a:t>것 확인 가능</a:t>
            </a:r>
            <a:endParaRPr lang="en-US" altLang="ko-KR" sz="16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160980" y="1889205"/>
            <a:ext cx="392299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3068960"/>
            <a:ext cx="7009524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86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</a:t>
            </a:r>
            <a:r>
              <a:rPr lang="ko-KR" altLang="en-US" dirty="0"/>
              <a:t>디스크 하나 장착하고 사용하기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300~308p </a:t>
            </a:r>
            <a:r>
              <a:rPr lang="ko-KR" altLang="en-US" sz="1200" dirty="0" smtClean="0">
                <a:latin typeface="+mn-ea"/>
                <a:ea typeface="+mn-ea"/>
              </a:rPr>
              <a:t>참고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800" dirty="0" smtClean="0"/>
              <a:t>   </a:t>
            </a:r>
            <a:r>
              <a:rPr lang="en-US" altLang="ko-KR" sz="1600" dirty="0"/>
              <a:t>6-3 /</a:t>
            </a:r>
            <a:r>
              <a:rPr lang="en-US" altLang="ko-KR" sz="1600" dirty="0" err="1"/>
              <a:t>mydata</a:t>
            </a:r>
            <a:r>
              <a:rPr lang="en-US" altLang="ko-KR" sz="1600" dirty="0"/>
              <a:t> </a:t>
            </a:r>
            <a:r>
              <a:rPr lang="ko-KR" altLang="en-US" sz="1600" dirty="0"/>
              <a:t>디렉터리는 </a:t>
            </a:r>
            <a:r>
              <a:rPr lang="en-US" altLang="ko-KR" sz="1600" dirty="0"/>
              <a:t>/dev/sda1</a:t>
            </a:r>
            <a:r>
              <a:rPr lang="ko-KR" altLang="en-US" sz="1600" dirty="0"/>
              <a:t>이 아니라 </a:t>
            </a:r>
            <a:r>
              <a:rPr lang="en-US" altLang="ko-KR" sz="1600" dirty="0"/>
              <a:t>/dev/sdb1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/>
              <a:t>복사한 </a:t>
            </a:r>
            <a:r>
              <a:rPr lang="en-US" altLang="ko-KR" sz="1600" dirty="0"/>
              <a:t>file2 </a:t>
            </a:r>
            <a:r>
              <a:rPr lang="ko-KR" altLang="en-US" sz="1600" dirty="0" smtClean="0"/>
              <a:t>파일은 </a:t>
            </a:r>
            <a:r>
              <a:rPr lang="en-US" altLang="ko-KR" sz="1600" dirty="0"/>
              <a:t>/dev/sdb1 </a:t>
            </a:r>
            <a:r>
              <a:rPr lang="ko-KR" altLang="en-US" sz="1600" dirty="0"/>
              <a:t>장치에 저장되어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     /dev/sda1</a:t>
            </a:r>
            <a:r>
              <a:rPr lang="ko-KR" altLang="en-US" sz="1600" dirty="0"/>
              <a:t>에 있던 </a:t>
            </a:r>
            <a:r>
              <a:rPr lang="en-US" altLang="ko-KR" sz="1600" dirty="0"/>
              <a:t>file1 </a:t>
            </a:r>
            <a:r>
              <a:rPr lang="ko-KR" altLang="en-US" sz="1600" dirty="0"/>
              <a:t>파일은 없어진 것이 </a:t>
            </a:r>
            <a:r>
              <a:rPr lang="ko-KR" altLang="en-US" sz="1600" dirty="0" smtClean="0"/>
              <a:t>아님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→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mydata</a:t>
            </a:r>
            <a:r>
              <a:rPr lang="en-US" altLang="ko-KR" sz="1600" dirty="0"/>
              <a:t> </a:t>
            </a:r>
            <a:r>
              <a:rPr lang="ko-KR" altLang="en-US" sz="1600" dirty="0"/>
              <a:t>디렉터리가 </a:t>
            </a:r>
            <a:r>
              <a:rPr lang="en-US" altLang="ko-KR" sz="1600" dirty="0"/>
              <a:t>/dev/sdb1</a:t>
            </a:r>
            <a:r>
              <a:rPr lang="ko-KR" altLang="en-US" sz="1600" dirty="0"/>
              <a:t>에 </a:t>
            </a:r>
            <a:r>
              <a:rPr lang="ko-KR" altLang="en-US" sz="1600" dirty="0" err="1" smtClean="0"/>
              <a:t>마운트되어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/dev/sda1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잠시 숨음</a:t>
            </a: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264"/>
          <a:stretch/>
        </p:blipFill>
        <p:spPr>
          <a:xfrm>
            <a:off x="749443" y="2573905"/>
            <a:ext cx="641321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16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</a:t>
            </a:r>
            <a:r>
              <a:rPr lang="ko-KR" altLang="en-US" dirty="0"/>
              <a:t>디스크 하나 장착하고 사용하기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300~308p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6-4 </a:t>
            </a:r>
            <a:r>
              <a:rPr lang="en-US" altLang="ko-KR" sz="1600" b="1" dirty="0" err="1">
                <a:solidFill>
                  <a:srgbClr val="FF0000"/>
                </a:solidFill>
              </a:rPr>
              <a:t>umount</a:t>
            </a:r>
            <a:r>
              <a:rPr lang="en-US" altLang="ko-KR" sz="1600" b="1" dirty="0">
                <a:solidFill>
                  <a:srgbClr val="FF0000"/>
                </a:solidFill>
              </a:rPr>
              <a:t> /dev/sdb1 </a:t>
            </a:r>
            <a:r>
              <a:rPr lang="ko-KR" altLang="en-US" sz="1600" dirty="0"/>
              <a:t>명령으로 </a:t>
            </a:r>
            <a:r>
              <a:rPr lang="en-US" altLang="ko-KR" sz="1600" dirty="0"/>
              <a:t>/dev/sdb1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마운트 해제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     file1 </a:t>
            </a:r>
            <a:r>
              <a:rPr lang="ko-KR" altLang="en-US" sz="1600" dirty="0"/>
              <a:t>파일이 그대로 </a:t>
            </a:r>
            <a:r>
              <a:rPr lang="ko-KR" altLang="en-US" sz="1600" dirty="0" smtClean="0"/>
              <a:t>있는지 </a:t>
            </a:r>
            <a:r>
              <a:rPr lang="en-US" altLang="ko-KR" sz="1600" b="1" dirty="0">
                <a:solidFill>
                  <a:srgbClr val="FF0000"/>
                </a:solidFill>
              </a:rPr>
              <a:t>ls -l /</a:t>
            </a:r>
            <a:r>
              <a:rPr lang="en-US" altLang="ko-KR" sz="1600" b="1" dirty="0" err="1">
                <a:solidFill>
                  <a:srgbClr val="FF0000"/>
                </a:solidFill>
              </a:rPr>
              <a:t>mydata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6-5 </a:t>
            </a:r>
            <a:r>
              <a:rPr lang="en-US" altLang="ko-KR" sz="1600" dirty="0"/>
              <a:t>file1 </a:t>
            </a:r>
            <a:r>
              <a:rPr lang="ko-KR" altLang="en-US" sz="1600" dirty="0"/>
              <a:t>파일이 원상 </a:t>
            </a:r>
            <a:r>
              <a:rPr lang="ko-KR" altLang="en-US" sz="1600" dirty="0" smtClean="0"/>
              <a:t>복구됨</a:t>
            </a:r>
            <a:r>
              <a:rPr lang="en-US" altLang="ko-KR" sz="1600" dirty="0"/>
              <a:t>,</a:t>
            </a:r>
            <a:r>
              <a:rPr lang="en-US" altLang="ko-KR" sz="1600" dirty="0" smtClean="0"/>
              <a:t> file2 </a:t>
            </a:r>
            <a:r>
              <a:rPr lang="ko-KR" altLang="en-US" sz="1600" dirty="0"/>
              <a:t>파일은 없어진 것이 아니라 </a:t>
            </a:r>
            <a:r>
              <a:rPr lang="en-US" altLang="ko-KR" sz="1600" dirty="0"/>
              <a:t>/dev/sdb1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보관되어 있음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/>
              <a:t>언제든지 </a:t>
            </a:r>
            <a:r>
              <a:rPr lang="en-US" altLang="ko-KR" sz="1600" dirty="0"/>
              <a:t>/dev/sdb1</a:t>
            </a:r>
            <a:r>
              <a:rPr lang="ko-KR" altLang="en-US" sz="1600" dirty="0"/>
              <a:t>을 디렉터리에 </a:t>
            </a:r>
            <a:r>
              <a:rPr lang="ko-KR" altLang="en-US" sz="1600" dirty="0" err="1"/>
              <a:t>마운트하면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file2 </a:t>
            </a:r>
            <a:r>
              <a:rPr lang="ko-KR" altLang="en-US" sz="1600" dirty="0" smtClean="0"/>
              <a:t>파일 다시 사용 가능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14" y="1538790"/>
            <a:ext cx="6467935" cy="14851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6255"/>
          <a:stretch/>
        </p:blipFill>
        <p:spPr>
          <a:xfrm>
            <a:off x="926595" y="4059070"/>
            <a:ext cx="5338145" cy="269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</a:t>
            </a:r>
            <a:r>
              <a:rPr lang="ko-KR" altLang="en-US" dirty="0"/>
              <a:t>디스크 하나 장착하고 사용하기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300~308p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7. </a:t>
            </a:r>
            <a:r>
              <a:rPr lang="ko-KR" altLang="en-US" sz="1600" dirty="0"/>
              <a:t>자동 </a:t>
            </a:r>
            <a:r>
              <a:rPr lang="ko-KR" altLang="en-US" sz="1600" dirty="0" err="1" smtClean="0"/>
              <a:t>마운트하기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7-1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 </a:t>
            </a:r>
            <a:r>
              <a:rPr lang="en-US" altLang="ko-KR" sz="1600" dirty="0" err="1"/>
              <a:t>fstab</a:t>
            </a:r>
            <a:r>
              <a:rPr lang="en-US" altLang="ko-KR" sz="1600" dirty="0"/>
              <a:t> </a:t>
            </a:r>
            <a:r>
              <a:rPr lang="ko-KR" altLang="en-US" sz="1600" dirty="0"/>
              <a:t>파일을 </a:t>
            </a:r>
            <a:r>
              <a:rPr lang="en-US" altLang="ko-KR" sz="1600" dirty="0"/>
              <a:t>vi </a:t>
            </a:r>
            <a:r>
              <a:rPr lang="ko-KR" altLang="en-US" sz="1600" dirty="0"/>
              <a:t>에디터나 </a:t>
            </a:r>
            <a:r>
              <a:rPr lang="en-US" altLang="ko-KR" sz="1600" dirty="0" err="1"/>
              <a:t>gedit</a:t>
            </a:r>
            <a:r>
              <a:rPr lang="ko-KR" altLang="en-US" sz="1600" dirty="0"/>
              <a:t>로 열고 끝부분에 다음 </a:t>
            </a:r>
            <a:r>
              <a:rPr lang="ko-KR" altLang="en-US" sz="1600" dirty="0" smtClean="0"/>
              <a:t>내용 추가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7-2 </a:t>
            </a:r>
            <a:r>
              <a:rPr lang="ko-KR" altLang="en-US" sz="1600" dirty="0"/>
              <a:t>수정한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fstab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파일 저장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reboot </a:t>
            </a:r>
            <a:r>
              <a:rPr lang="ko-KR" altLang="en-US" sz="1600" dirty="0"/>
              <a:t>명령으로 재부팅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</a:p>
          <a:p>
            <a:pPr marL="93662" indent="0">
              <a:buNone/>
            </a:pPr>
            <a:endParaRPr lang="en-US" altLang="ko-KR" sz="18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1583795"/>
            <a:ext cx="4067175" cy="466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39" y="2168861"/>
            <a:ext cx="7320523" cy="261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62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9-1] </a:t>
            </a:r>
            <a:r>
              <a:rPr lang="ko-KR" altLang="en-US" dirty="0"/>
              <a:t>디스크 하나 장착하고 사용하기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300~308p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800" dirty="0" smtClean="0"/>
              <a:t>   </a:t>
            </a:r>
            <a:r>
              <a:rPr lang="en-US" altLang="ko-KR" sz="1600" dirty="0" smtClean="0"/>
              <a:t>7-3 </a:t>
            </a:r>
            <a:r>
              <a:rPr lang="ko-KR" altLang="en-US" sz="1600" dirty="0"/>
              <a:t>터미널을 열고 </a:t>
            </a:r>
            <a:r>
              <a:rPr lang="en-US" altLang="ko-KR" sz="1600" b="1" dirty="0">
                <a:solidFill>
                  <a:srgbClr val="FF0000"/>
                </a:solidFill>
              </a:rPr>
              <a:t>ls -l /</a:t>
            </a:r>
            <a:r>
              <a:rPr lang="en-US" altLang="ko-KR" sz="1600" b="1" dirty="0" err="1">
                <a:solidFill>
                  <a:srgbClr val="FF0000"/>
                </a:solidFill>
              </a:rPr>
              <a:t>mydata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file2 </a:t>
            </a:r>
            <a:r>
              <a:rPr lang="ko-KR" altLang="en-US" sz="1600" dirty="0" smtClean="0"/>
              <a:t>파일 확인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      /dev/sdb1 </a:t>
            </a:r>
            <a:r>
              <a:rPr lang="ko-KR" altLang="en-US" sz="1600" dirty="0"/>
              <a:t>장치가 자동으로 </a:t>
            </a:r>
            <a:r>
              <a:rPr lang="ko-KR" altLang="en-US" sz="1600" dirty="0" err="1" smtClean="0"/>
              <a:t>마운트됨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1583795"/>
            <a:ext cx="7009524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70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3-1, 3-2 </a:t>
            </a:r>
            <a:r>
              <a:rPr lang="ko-KR" altLang="en-US" dirty="0"/>
              <a:t>공간 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, </a:t>
            </a:r>
            <a:r>
              <a:rPr lang="ko-KR" altLang="en-US" dirty="0"/>
              <a:t>쿼터의 개념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32509"/>
          </a:xfrm>
        </p:spPr>
        <p:txBody>
          <a:bodyPr/>
          <a:lstStyle/>
          <a:p>
            <a:r>
              <a:rPr lang="ko-KR" altLang="en-US" dirty="0" smtClean="0"/>
              <a:t>공간 할당</a:t>
            </a:r>
            <a:endParaRPr lang="en-US" altLang="ko-KR" b="0" dirty="0"/>
          </a:p>
          <a:p>
            <a:pPr lvl="1"/>
            <a:r>
              <a:rPr lang="ko-KR" altLang="en-US" sz="1600" dirty="0"/>
              <a:t>디스크가 꽉 차면 시스템 전체가 가동되지 않는 </a:t>
            </a:r>
            <a:r>
              <a:rPr lang="ko-KR" altLang="en-US" sz="1600" dirty="0" smtClean="0"/>
              <a:t>치명적인 </a:t>
            </a:r>
            <a:r>
              <a:rPr lang="ko-KR" altLang="en-US" sz="1600" dirty="0"/>
              <a:t>문제가 </a:t>
            </a:r>
            <a:r>
              <a:rPr lang="ko-KR" altLang="en-US" sz="1600" dirty="0" smtClean="0"/>
              <a:t>발생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이러한 상황을 미연에 방지하려면 </a:t>
            </a:r>
            <a:r>
              <a:rPr lang="ko-KR" altLang="en-US" sz="1600" dirty="0" err="1"/>
              <a:t>사용자별로</a:t>
            </a:r>
            <a:r>
              <a:rPr lang="ko-KR" altLang="en-US" sz="1600" dirty="0"/>
              <a:t> 할당된 공간만 </a:t>
            </a:r>
            <a:r>
              <a:rPr lang="ko-KR" altLang="en-US" sz="1600" dirty="0" smtClean="0"/>
              <a:t>사용하도록 </a:t>
            </a:r>
            <a:r>
              <a:rPr lang="ko-KR" altLang="en-US" sz="1600" dirty="0"/>
              <a:t>용량을 </a:t>
            </a:r>
            <a:r>
              <a:rPr lang="ko-KR" altLang="en-US" sz="1600" dirty="0" smtClean="0"/>
              <a:t>제한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dirty="0"/>
              <a:t>쿼터</a:t>
            </a:r>
            <a:endParaRPr lang="en-US" altLang="ko-KR" dirty="0"/>
          </a:p>
          <a:p>
            <a:pPr lvl="1"/>
            <a:r>
              <a:rPr lang="ko-KR" altLang="en-US" sz="1600" dirty="0"/>
              <a:t>각 사용자가 사용할 수 있는 파일의 용량을 제한하는 것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357188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23" y="3023955"/>
            <a:ext cx="70675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70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9-2] </a:t>
            </a:r>
            <a:r>
              <a:rPr lang="ko-KR" altLang="en-US" dirty="0"/>
              <a:t>사용자에게 공간 할당하기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309~314p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/>
              <a:t>사용자 만들기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1-1 </a:t>
            </a:r>
            <a:r>
              <a:rPr lang="ko-KR" altLang="en-US" sz="1600" dirty="0"/>
              <a:t>다음 명령을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사용자 </a:t>
            </a:r>
            <a:r>
              <a:rPr lang="en-US" altLang="ko-KR" sz="1600" dirty="0"/>
              <a:t>linux1</a:t>
            </a:r>
            <a:r>
              <a:rPr lang="ko-KR" altLang="en-US" sz="1600" dirty="0"/>
              <a:t>과 </a:t>
            </a:r>
            <a:r>
              <a:rPr lang="en-US" altLang="ko-KR" sz="1600" dirty="0"/>
              <a:t>linux2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만들기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→ </a:t>
            </a:r>
            <a:r>
              <a:rPr lang="ko-KR" altLang="en-US" sz="1600" dirty="0" smtClean="0"/>
              <a:t>사용자 </a:t>
            </a:r>
            <a:r>
              <a:rPr lang="ko-KR" altLang="en-US" sz="1600" dirty="0"/>
              <a:t>이름과 동일하게 </a:t>
            </a:r>
            <a:r>
              <a:rPr lang="ko-KR" altLang="en-US" sz="1600" dirty="0" smtClean="0"/>
              <a:t>비밀번호 </a:t>
            </a:r>
            <a:r>
              <a:rPr lang="ko-KR" altLang="en-US" sz="1600" dirty="0"/>
              <a:t>설정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37" y="1853825"/>
            <a:ext cx="6219825" cy="714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1" y="2710330"/>
            <a:ext cx="7009524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51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9-2] </a:t>
            </a:r>
            <a:r>
              <a:rPr lang="ko-KR" altLang="en-US" dirty="0"/>
              <a:t>사용자에게 공간 할당하기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309~314p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fstab</a:t>
            </a:r>
            <a:r>
              <a:rPr lang="en-US" altLang="ko-KR" sz="1600" dirty="0"/>
              <a:t> </a:t>
            </a:r>
            <a:r>
              <a:rPr lang="ko-KR" altLang="en-US" sz="1600" dirty="0"/>
              <a:t>파일 편집하기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2-1 vi </a:t>
            </a:r>
            <a:r>
              <a:rPr lang="ko-KR" altLang="en-US" sz="1600" dirty="0"/>
              <a:t>에디터나 </a:t>
            </a:r>
            <a:r>
              <a:rPr lang="en-US" altLang="ko-KR" sz="1600" dirty="0" err="1"/>
              <a:t>gedit</a:t>
            </a:r>
            <a:r>
              <a:rPr lang="ko-KR" altLang="en-US" sz="1600" dirty="0"/>
              <a:t>로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fstab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파일 열기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/</a:t>
            </a:r>
            <a:r>
              <a:rPr lang="en-US" altLang="ko-KR" sz="1600" dirty="0" smtClean="0"/>
              <a:t>dev/sdb1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마운트하는</a:t>
            </a:r>
            <a:r>
              <a:rPr lang="ko-KR" altLang="en-US" sz="1600" dirty="0"/>
              <a:t> 부분에 다음과 </a:t>
            </a:r>
            <a:r>
              <a:rPr lang="ko-KR" altLang="en-US" sz="1600" dirty="0" smtClean="0"/>
              <a:t>같이 추가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1538790"/>
            <a:ext cx="6524625" cy="485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2168860"/>
            <a:ext cx="7425825" cy="261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46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9-2] </a:t>
            </a:r>
            <a:r>
              <a:rPr lang="ko-KR" altLang="en-US" dirty="0"/>
              <a:t>사용자에게 공간 할당하기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309~314p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2-2 </a:t>
            </a:r>
            <a:r>
              <a:rPr lang="ko-KR" altLang="en-US" sz="1600" dirty="0" err="1"/>
              <a:t>재부팅하는</a:t>
            </a:r>
            <a:r>
              <a:rPr lang="ko-KR" altLang="en-US" sz="1600" dirty="0"/>
              <a:t> 효과를 내기 </a:t>
            </a:r>
            <a:r>
              <a:rPr lang="ko-KR" altLang="en-US" sz="1600" dirty="0" smtClean="0"/>
              <a:t>위해 </a:t>
            </a:r>
            <a:r>
              <a:rPr lang="en-US" altLang="ko-KR" sz="1600" b="1" dirty="0">
                <a:solidFill>
                  <a:srgbClr val="FF0000"/>
                </a:solidFill>
              </a:rPr>
              <a:t>mount --options remount /</a:t>
            </a:r>
            <a:r>
              <a:rPr lang="en-US" altLang="ko-KR" sz="1600" b="1" dirty="0" err="1">
                <a:solidFill>
                  <a:srgbClr val="FF0000"/>
                </a:solidFill>
              </a:rPr>
              <a:t>mydata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다시 </a:t>
            </a:r>
            <a:r>
              <a:rPr lang="ko-KR" altLang="en-US" sz="1600" dirty="0" smtClean="0"/>
              <a:t>마운트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→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mount </a:t>
            </a:r>
            <a:r>
              <a:rPr lang="ko-KR" altLang="en-US" sz="1600" dirty="0"/>
              <a:t>명령으로 확인해보면 </a:t>
            </a:r>
            <a:r>
              <a:rPr lang="en-US" altLang="ko-KR" sz="1600" dirty="0"/>
              <a:t>/dev/sdb1 </a:t>
            </a:r>
            <a:r>
              <a:rPr lang="ko-KR" altLang="en-US" sz="1600" dirty="0"/>
              <a:t>디렉터리가 </a:t>
            </a:r>
            <a:r>
              <a:rPr lang="ko-KR" altLang="en-US" sz="1600" dirty="0" err="1"/>
              <a:t>쿼터용으로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마운트됨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2-3 </a:t>
            </a:r>
            <a:r>
              <a:rPr lang="en-US" altLang="ko-KR" sz="1600" b="1" dirty="0">
                <a:solidFill>
                  <a:srgbClr val="FF0000"/>
                </a:solidFill>
              </a:rPr>
              <a:t>apt-get -y install quota </a:t>
            </a:r>
            <a:r>
              <a:rPr lang="ko-KR" altLang="en-US" sz="1600" dirty="0"/>
              <a:t>명령으로 관련 </a:t>
            </a:r>
            <a:r>
              <a:rPr lang="ko-KR" altLang="en-US" sz="1600" dirty="0" smtClean="0"/>
              <a:t>패키지 </a:t>
            </a:r>
            <a:r>
              <a:rPr lang="ko-KR" altLang="en-US" sz="1600" dirty="0"/>
              <a:t>설치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493785"/>
            <a:ext cx="7522369" cy="324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95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9-2] </a:t>
            </a:r>
            <a:r>
              <a:rPr lang="ko-KR" altLang="en-US" dirty="0"/>
              <a:t>사용자에게 공간 할당하기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309~314p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/>
              <a:t>쿼터 </a:t>
            </a:r>
            <a:r>
              <a:rPr lang="en-US" altLang="ko-KR" sz="1600" dirty="0"/>
              <a:t>DB </a:t>
            </a:r>
            <a:r>
              <a:rPr lang="ko-KR" altLang="en-US" sz="1600" dirty="0"/>
              <a:t>생성하기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3-1 </a:t>
            </a:r>
            <a:r>
              <a:rPr lang="ko-KR" altLang="en-US" sz="1600" dirty="0" smtClean="0"/>
              <a:t>다음 명령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1493785"/>
            <a:ext cx="60483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7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가상머신</a:t>
            </a:r>
            <a:r>
              <a:rPr lang="ko-KR" altLang="en-US" dirty="0"/>
              <a:t> 내부 디스크의 장치 구성을 </a:t>
            </a:r>
            <a:r>
              <a:rPr lang="ko-KR" altLang="en-US" dirty="0" smtClean="0"/>
              <a:t>이해한다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리눅스에 디스크 하나를 추가하는 방법을 </a:t>
            </a:r>
            <a:r>
              <a:rPr lang="ko-KR" altLang="en-US" dirty="0" smtClean="0"/>
              <a:t>익힌다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파일 시스템을 생성하고 </a:t>
            </a:r>
            <a:r>
              <a:rPr lang="ko-KR" altLang="en-US" dirty="0" err="1"/>
              <a:t>마운트하는</a:t>
            </a:r>
            <a:r>
              <a:rPr lang="ko-KR" altLang="en-US" dirty="0"/>
              <a:t> 방법을 익힌다</a:t>
            </a:r>
            <a:r>
              <a:rPr lang="en-US" altLang="ko-KR" dirty="0"/>
              <a:t>.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쿼터의 개념과 설정 방법을 이해한다</a:t>
            </a:r>
            <a:r>
              <a:rPr lang="en-US" altLang="ko-KR" dirty="0"/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9-2] </a:t>
            </a:r>
            <a:r>
              <a:rPr lang="ko-KR" altLang="en-US" dirty="0"/>
              <a:t>사용자에게 공간 할당하기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309~314p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0" y="1043735"/>
            <a:ext cx="7009524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45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9-2] </a:t>
            </a:r>
            <a:r>
              <a:rPr lang="ko-KR" altLang="en-US" dirty="0"/>
              <a:t>사용자에게 공간 할당하기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309~314p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4. </a:t>
            </a:r>
            <a:r>
              <a:rPr lang="ko-KR" altLang="en-US" sz="1600" dirty="0" err="1"/>
              <a:t>사용자별로</a:t>
            </a:r>
            <a:r>
              <a:rPr lang="ko-KR" altLang="en-US" sz="1600" dirty="0"/>
              <a:t> 공간 할당하기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4</a:t>
            </a:r>
            <a:r>
              <a:rPr lang="en-US" altLang="ko-KR" sz="1600" dirty="0"/>
              <a:t>-1 linux1 </a:t>
            </a:r>
            <a:r>
              <a:rPr lang="ko-KR" altLang="en-US" sz="1600" dirty="0"/>
              <a:t>사용자와 </a:t>
            </a:r>
            <a:r>
              <a:rPr lang="en-US" altLang="ko-KR" sz="1600" dirty="0"/>
              <a:t>linux2 </a:t>
            </a:r>
            <a:r>
              <a:rPr lang="ko-KR" altLang="en-US" sz="1600" dirty="0"/>
              <a:t>사용자가 사용할 수 있는 공간을 각각 </a:t>
            </a:r>
            <a:r>
              <a:rPr lang="en-US" altLang="ko-KR" sz="1600" dirty="0"/>
              <a:t>20MB</a:t>
            </a:r>
            <a:r>
              <a:rPr lang="ko-KR" altLang="en-US" sz="1600" dirty="0"/>
              <a:t>씩 </a:t>
            </a:r>
            <a:r>
              <a:rPr lang="ko-KR" altLang="en-US" sz="1600" dirty="0" smtClean="0"/>
              <a:t>할당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err="1">
                <a:solidFill>
                  <a:srgbClr val="FF0000"/>
                </a:solidFill>
              </a:rPr>
              <a:t>edquota</a:t>
            </a:r>
            <a:r>
              <a:rPr lang="en-US" altLang="ko-KR" sz="1600" b="1" dirty="0">
                <a:solidFill>
                  <a:srgbClr val="FF0000"/>
                </a:solidFill>
              </a:rPr>
              <a:t> -u linux1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(</a:t>
            </a:r>
            <a:r>
              <a:rPr lang="ko-KR" altLang="en-US" sz="1600" dirty="0" err="1"/>
              <a:t>사용자별</a:t>
            </a:r>
            <a:r>
              <a:rPr lang="ko-KR" altLang="en-US" sz="1600" dirty="0"/>
              <a:t> 또는 그룹별 </a:t>
            </a:r>
            <a:r>
              <a:rPr lang="ko-KR" altLang="en-US" sz="1600" dirty="0" smtClean="0"/>
              <a:t>할당량 편집 가능</a:t>
            </a:r>
            <a:r>
              <a:rPr lang="en-US" altLang="ko-KR" sz="1600" dirty="0" smtClean="0"/>
              <a:t>)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/>
              <a:t>터미널 창이 작으면 글자가 이상하게 보이므로 터미널 </a:t>
            </a:r>
            <a:r>
              <a:rPr lang="ko-KR" altLang="en-US" sz="1600" dirty="0" smtClean="0"/>
              <a:t>창 </a:t>
            </a:r>
            <a:r>
              <a:rPr lang="ko-KR" altLang="en-US" sz="1600" dirty="0"/>
              <a:t>가로로 </a:t>
            </a:r>
            <a:r>
              <a:rPr lang="ko-KR" altLang="en-US" sz="1600" dirty="0" smtClean="0"/>
              <a:t>늘릴 것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err="1">
                <a:solidFill>
                  <a:srgbClr val="FF0000"/>
                </a:solidFill>
              </a:rPr>
              <a:t>edquota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명령을 실행하면 기본적으로 </a:t>
            </a:r>
            <a:r>
              <a:rPr lang="en-US" altLang="ko-KR" sz="1600" dirty="0" err="1"/>
              <a:t>nano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에디터 생성됨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     </a:t>
            </a:r>
            <a:r>
              <a:rPr lang="ko-KR" altLang="en-US" sz="1600" dirty="0"/>
              <a:t>간단히 글자를 수정한 후 </a:t>
            </a:r>
            <a:r>
              <a:rPr lang="en-US" altLang="ko-KR" sz="1600" dirty="0"/>
              <a:t>Ctrl + O (</a:t>
            </a:r>
            <a:r>
              <a:rPr lang="ko-KR" altLang="en-US" sz="1600" dirty="0"/>
              <a:t>저장</a:t>
            </a:r>
            <a:r>
              <a:rPr lang="en-US" altLang="ko-KR" sz="1600" dirty="0"/>
              <a:t>)</a:t>
            </a:r>
            <a:r>
              <a:rPr lang="ko-KR" altLang="en-US" sz="1600" dirty="0"/>
              <a:t>와 </a:t>
            </a:r>
            <a:r>
              <a:rPr lang="en-US" altLang="ko-KR" sz="1600" dirty="0"/>
              <a:t>Ctrl + X (</a:t>
            </a:r>
            <a:r>
              <a:rPr lang="ko-KR" altLang="en-US" sz="1600" dirty="0"/>
              <a:t>종료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누르기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34" y="2933945"/>
            <a:ext cx="7470830" cy="24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06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9-2] </a:t>
            </a:r>
            <a:r>
              <a:rPr lang="ko-KR" altLang="en-US" dirty="0"/>
              <a:t>사용자에게 공간 할당하기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309~314p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189020" cy="5669958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Filesystem</a:t>
            </a:r>
            <a:endParaRPr lang="en-US" altLang="ko-KR" sz="1600" b="0" dirty="0"/>
          </a:p>
          <a:p>
            <a:pPr lvl="1"/>
            <a:r>
              <a:rPr lang="ko-KR" altLang="en-US" sz="1600" dirty="0" err="1"/>
              <a:t>사용자별</a:t>
            </a:r>
            <a:r>
              <a:rPr lang="ko-KR" altLang="en-US" sz="1600" dirty="0"/>
              <a:t> 쿼터를 할당하는 파일 시스템을 </a:t>
            </a:r>
            <a:r>
              <a:rPr lang="ko-KR" altLang="en-US" sz="1600" dirty="0" smtClean="0"/>
              <a:t>의미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앞에서는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fstab</a:t>
            </a:r>
            <a:r>
              <a:rPr lang="en-US" altLang="ko-KR" sz="1600" dirty="0"/>
              <a:t> </a:t>
            </a:r>
            <a:r>
              <a:rPr lang="ko-KR" altLang="en-US" sz="1600" dirty="0"/>
              <a:t>파일에 </a:t>
            </a:r>
            <a:r>
              <a:rPr lang="en-US" altLang="ko-KR" sz="1600" dirty="0"/>
              <a:t>/</a:t>
            </a:r>
            <a:r>
              <a:rPr lang="en-US" altLang="ko-KR" sz="1600" dirty="0" smtClean="0"/>
              <a:t>dev/sdb1</a:t>
            </a:r>
            <a:r>
              <a:rPr lang="ko-KR" altLang="en-US" sz="1600" dirty="0"/>
              <a:t>을 쿼터로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blocks</a:t>
            </a:r>
            <a:r>
              <a:rPr lang="en-US" altLang="ko-KR" sz="1600" dirty="0"/>
              <a:t>, soft, hard</a:t>
            </a:r>
          </a:p>
          <a:p>
            <a:pPr lvl="1"/>
            <a:r>
              <a:rPr lang="ko-KR" altLang="en-US" sz="1600" dirty="0"/>
              <a:t>현재 사용자가 사용하는 블록</a:t>
            </a:r>
            <a:r>
              <a:rPr lang="en-US" altLang="ko-KR" sz="1600" dirty="0"/>
              <a:t>(KB </a:t>
            </a:r>
            <a:r>
              <a:rPr lang="ko-KR" altLang="en-US" sz="1600" dirty="0"/>
              <a:t>단위</a:t>
            </a:r>
            <a:r>
              <a:rPr lang="en-US" altLang="ko-KR" sz="1600" dirty="0"/>
              <a:t>)</a:t>
            </a:r>
            <a:r>
              <a:rPr lang="ko-KR" altLang="en-US" sz="1600" dirty="0"/>
              <a:t>과 </a:t>
            </a:r>
            <a:r>
              <a:rPr lang="ko-KR" altLang="en-US" sz="1600" dirty="0" smtClean="0"/>
              <a:t>소프트 사용 한도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하드 사용 </a:t>
            </a:r>
            <a:r>
              <a:rPr lang="ko-KR" altLang="en-US" sz="1600" dirty="0" smtClean="0"/>
              <a:t>한도를 의미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blocks</a:t>
            </a:r>
            <a:r>
              <a:rPr lang="ko-KR" altLang="en-US" sz="1600" dirty="0"/>
              <a:t>에 </a:t>
            </a:r>
            <a:r>
              <a:rPr lang="en-US" altLang="ko-KR" sz="1600" dirty="0"/>
              <a:t>0</a:t>
            </a:r>
            <a:r>
              <a:rPr lang="ko-KR" altLang="en-US" sz="1600" dirty="0"/>
              <a:t>이 설정되어 있으므로 현재 </a:t>
            </a:r>
            <a:r>
              <a:rPr lang="en-US" altLang="ko-KR" sz="1600" dirty="0"/>
              <a:t>linux1 </a:t>
            </a:r>
            <a:r>
              <a:rPr lang="ko-KR" altLang="en-US" sz="1600" dirty="0"/>
              <a:t>사용자는 </a:t>
            </a:r>
            <a:r>
              <a:rPr lang="en-US" altLang="ko-KR" sz="1600" dirty="0"/>
              <a:t>28KB</a:t>
            </a:r>
            <a:r>
              <a:rPr lang="ko-KR" altLang="en-US" sz="1600" dirty="0"/>
              <a:t>를 사용한다는 </a:t>
            </a:r>
            <a:r>
              <a:rPr lang="ko-KR" altLang="en-US" sz="1600" dirty="0" smtClean="0"/>
              <a:t>의미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Soft</a:t>
            </a:r>
            <a:r>
              <a:rPr lang="en-US" altLang="ko-KR" sz="1600" dirty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hard </a:t>
            </a:r>
            <a:r>
              <a:rPr lang="ko-KR" altLang="en-US" sz="1600" dirty="0"/>
              <a:t>아래의 </a:t>
            </a:r>
            <a:r>
              <a:rPr lang="en-US" altLang="ko-KR" sz="1600" dirty="0"/>
              <a:t>0</a:t>
            </a:r>
            <a:r>
              <a:rPr lang="ko-KR" altLang="en-US" sz="1600" dirty="0"/>
              <a:t>은 사용 한도가 </a:t>
            </a:r>
            <a:r>
              <a:rPr lang="en-US" altLang="ko-KR" sz="1600" dirty="0"/>
              <a:t>0</a:t>
            </a:r>
            <a:r>
              <a:rPr lang="ko-KR" altLang="en-US" sz="1600" dirty="0"/>
              <a:t>이라는 의미가 </a:t>
            </a:r>
            <a:r>
              <a:rPr lang="ko-KR" altLang="en-US" sz="1600" dirty="0" smtClean="0"/>
              <a:t>아님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사용 한도를 제한하지 않는다는 뜻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linux1 </a:t>
            </a:r>
            <a:r>
              <a:rPr lang="ko-KR" altLang="en-US" sz="1600" dirty="0"/>
              <a:t>사용자는 제한 없이 </a:t>
            </a:r>
            <a:r>
              <a:rPr lang="en-US" altLang="ko-KR" sz="1600" dirty="0"/>
              <a:t>/dev/sdb1 </a:t>
            </a:r>
            <a:r>
              <a:rPr lang="ko-KR" altLang="en-US" sz="1600" dirty="0"/>
              <a:t>파일 시스템</a:t>
            </a:r>
            <a:r>
              <a:rPr lang="en-US" altLang="ko-KR" sz="1600" dirty="0"/>
              <a:t>(/</a:t>
            </a:r>
            <a:r>
              <a:rPr lang="en-US" altLang="ko-KR" sz="1600" dirty="0" err="1"/>
              <a:t>mydata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마운트되어</a:t>
            </a:r>
            <a:r>
              <a:rPr lang="ko-KR" altLang="en-US" sz="1600" dirty="0"/>
              <a:t> 있음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사용 가능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inodes</a:t>
            </a:r>
            <a:r>
              <a:rPr lang="en-US" altLang="ko-KR" sz="1600" dirty="0"/>
              <a:t>, soft, hard</a:t>
            </a:r>
          </a:p>
          <a:p>
            <a:pPr lvl="1"/>
            <a:r>
              <a:rPr lang="en-US" altLang="ko-KR" sz="1600" dirty="0"/>
              <a:t>blocks</a:t>
            </a:r>
            <a:r>
              <a:rPr lang="ko-KR" altLang="en-US" sz="1600" dirty="0"/>
              <a:t>는 용량을 </a:t>
            </a:r>
            <a:r>
              <a:rPr lang="ko-KR" altLang="en-US" sz="1600" dirty="0" smtClean="0"/>
              <a:t>의미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err="1"/>
              <a:t>inodes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inode</a:t>
            </a:r>
            <a:r>
              <a:rPr lang="ko-KR" altLang="en-US" sz="1600" dirty="0"/>
              <a:t>의 개수를 </a:t>
            </a:r>
            <a:r>
              <a:rPr lang="ko-KR" altLang="en-US" sz="1600" dirty="0" smtClean="0"/>
              <a:t>의미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현재 </a:t>
            </a:r>
            <a:r>
              <a:rPr lang="en-US" altLang="ko-KR" sz="1600" dirty="0"/>
              <a:t>linux1 </a:t>
            </a:r>
            <a:r>
              <a:rPr lang="ko-KR" altLang="en-US" sz="1600" dirty="0"/>
              <a:t>사용자는 </a:t>
            </a:r>
            <a:r>
              <a:rPr lang="en-US" altLang="ko-KR" sz="1600" dirty="0"/>
              <a:t>5</a:t>
            </a:r>
            <a:r>
              <a:rPr lang="ko-KR" altLang="en-US" sz="1600" dirty="0"/>
              <a:t>개의 파일을 사용하며 한도를 </a:t>
            </a:r>
            <a:r>
              <a:rPr lang="ko-KR" altLang="en-US" sz="1600" dirty="0" smtClean="0"/>
              <a:t>제한하지 </a:t>
            </a:r>
            <a:r>
              <a:rPr lang="ko-KR" altLang="en-US" sz="1600" dirty="0"/>
              <a:t>않는다는 의미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36246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9-2] </a:t>
            </a:r>
            <a:r>
              <a:rPr lang="ko-KR" altLang="en-US" dirty="0"/>
              <a:t>사용자에게 공간 할당하기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309~314p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4</a:t>
            </a:r>
            <a:r>
              <a:rPr lang="en-US" altLang="ko-KR" sz="1600" dirty="0"/>
              <a:t>-2 </a:t>
            </a:r>
            <a:r>
              <a:rPr lang="en-US" altLang="ko-KR" sz="1600" dirty="0" err="1"/>
              <a:t>inodes</a:t>
            </a:r>
            <a:r>
              <a:rPr lang="en-US" altLang="ko-KR" sz="1600" dirty="0"/>
              <a:t> </a:t>
            </a:r>
            <a:r>
              <a:rPr lang="ko-KR" altLang="en-US" sz="1600" dirty="0"/>
              <a:t>부분은 그대로 두고 </a:t>
            </a:r>
            <a:r>
              <a:rPr lang="en-US" altLang="ko-KR" sz="1600" dirty="0"/>
              <a:t>blocks </a:t>
            </a:r>
            <a:r>
              <a:rPr lang="ko-KR" altLang="en-US" sz="1600" dirty="0"/>
              <a:t>부분에서 사용 한도를 </a:t>
            </a:r>
            <a:r>
              <a:rPr lang="ko-KR" altLang="en-US" sz="1600" dirty="0" smtClean="0"/>
              <a:t>제한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     linux1 </a:t>
            </a:r>
            <a:r>
              <a:rPr lang="ko-KR" altLang="en-US" sz="1600" dirty="0"/>
              <a:t>사용자의 </a:t>
            </a:r>
            <a:r>
              <a:rPr lang="ko-KR" altLang="en-US" sz="1600" dirty="0" smtClean="0"/>
              <a:t>사용 </a:t>
            </a:r>
            <a:r>
              <a:rPr lang="ko-KR" altLang="en-US" sz="1600" dirty="0"/>
              <a:t>한도를 </a:t>
            </a:r>
            <a:r>
              <a:rPr lang="en-US" altLang="ko-KR" sz="1600" dirty="0"/>
              <a:t>soft</a:t>
            </a:r>
            <a:r>
              <a:rPr lang="ko-KR" altLang="en-US" sz="1600" dirty="0"/>
              <a:t>는 </a:t>
            </a:r>
            <a:r>
              <a:rPr lang="en-US" altLang="ko-KR" sz="1600" dirty="0"/>
              <a:t>15360KB(15MB)</a:t>
            </a:r>
            <a:r>
              <a:rPr lang="ko-KR" altLang="en-US" sz="1600" dirty="0"/>
              <a:t>로</a:t>
            </a:r>
            <a:r>
              <a:rPr lang="en-US" altLang="ko-KR" sz="1600" dirty="0"/>
              <a:t>, hard</a:t>
            </a:r>
            <a:r>
              <a:rPr lang="ko-KR" altLang="en-US" sz="1600" dirty="0"/>
              <a:t>는 </a:t>
            </a:r>
            <a:r>
              <a:rPr lang="en-US" altLang="ko-KR" sz="1600" dirty="0"/>
              <a:t>20480KB(20MB)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수정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     Ctrl + </a:t>
            </a:r>
            <a:r>
              <a:rPr lang="en-US" altLang="ko-KR" sz="1600" dirty="0" smtClean="0"/>
              <a:t>O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Enter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눌러 </a:t>
            </a:r>
            <a:r>
              <a:rPr lang="ko-KR" altLang="en-US" sz="1600" dirty="0" smtClean="0"/>
              <a:t>파일 저장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Ctrl +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를 </a:t>
            </a:r>
            <a:r>
              <a:rPr lang="ko-KR" altLang="en-US" sz="1600" dirty="0"/>
              <a:t>눌러 </a:t>
            </a:r>
            <a:r>
              <a:rPr lang="ko-KR" altLang="en-US" sz="1600" dirty="0" smtClean="0"/>
              <a:t>편집 종료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4-3 linux1 </a:t>
            </a:r>
            <a:r>
              <a:rPr lang="ko-KR" altLang="en-US" sz="1600" dirty="0"/>
              <a:t>사용자가 사용할 수 있는 용량이 설정한 대로 제한되었는지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6" y="1853826"/>
            <a:ext cx="7484312" cy="1476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85" y="3924055"/>
            <a:ext cx="7484312" cy="22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48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9-2] </a:t>
            </a:r>
            <a:r>
              <a:rPr lang="ko-KR" altLang="en-US" dirty="0"/>
              <a:t>사용자에게 공간 할당하기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309~314p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908720"/>
            <a:ext cx="7009524" cy="3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18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9-2] </a:t>
            </a:r>
            <a:r>
              <a:rPr lang="ko-KR" altLang="en-US" dirty="0"/>
              <a:t>사용자에게 공간 할당하기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309~314p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4</a:t>
            </a:r>
            <a:r>
              <a:rPr lang="en-US" altLang="ko-KR" sz="1600" dirty="0"/>
              <a:t>-4 </a:t>
            </a:r>
            <a:r>
              <a:rPr lang="en-US" altLang="ko-KR" sz="1600" b="1" dirty="0">
                <a:solidFill>
                  <a:srgbClr val="FF0000"/>
                </a:solidFill>
              </a:rPr>
              <a:t>quota </a:t>
            </a:r>
            <a:r>
              <a:rPr lang="ko-KR" altLang="en-US" sz="1600" dirty="0" smtClean="0"/>
              <a:t>명령 입력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linux1 </a:t>
            </a:r>
            <a:r>
              <a:rPr lang="ko-KR" altLang="en-US" sz="1600" dirty="0"/>
              <a:t>사용자에게 할당된 디스크 </a:t>
            </a:r>
            <a:r>
              <a:rPr lang="ko-KR" altLang="en-US" sz="1600" dirty="0" smtClean="0"/>
              <a:t>공간 확인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/>
              <a:t>blocks</a:t>
            </a:r>
            <a:r>
              <a:rPr lang="ko-KR" altLang="en-US" sz="1600" dirty="0"/>
              <a:t>는 현재 사용자</a:t>
            </a:r>
            <a:r>
              <a:rPr lang="en-US" altLang="ko-KR" sz="1600" dirty="0"/>
              <a:t>(linux1)</a:t>
            </a:r>
            <a:r>
              <a:rPr lang="ko-KR" altLang="en-US" sz="1600" dirty="0"/>
              <a:t>가 사용하는 디스크 </a:t>
            </a:r>
            <a:r>
              <a:rPr lang="ko-KR" altLang="en-US" sz="1600" dirty="0" smtClean="0"/>
              <a:t>공간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/>
              <a:t>limit(hard)</a:t>
            </a:r>
            <a:r>
              <a:rPr lang="ko-KR" altLang="en-US" sz="1600" dirty="0"/>
              <a:t>가 </a:t>
            </a:r>
            <a:r>
              <a:rPr lang="en-US" altLang="ko-KR" sz="1600" dirty="0"/>
              <a:t>20480KB</a:t>
            </a:r>
            <a:r>
              <a:rPr lang="ko-KR" altLang="en-US" sz="1600" dirty="0"/>
              <a:t>이므로 할당된 사용량을 </a:t>
            </a:r>
            <a:r>
              <a:rPr lang="ko-KR" altLang="en-US" sz="1600" dirty="0" smtClean="0"/>
              <a:t>모두 사용한 것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/>
              <a:t>그런데 </a:t>
            </a:r>
            <a:r>
              <a:rPr lang="en-US" altLang="ko-KR" sz="1600" dirty="0"/>
              <a:t>linux1 </a:t>
            </a:r>
            <a:r>
              <a:rPr lang="ko-KR" altLang="en-US" sz="1600" dirty="0"/>
              <a:t>사용자에게 할당된 사용량은 </a:t>
            </a:r>
            <a:r>
              <a:rPr lang="en-US" altLang="ko-KR" sz="1600" dirty="0"/>
              <a:t>quota(soft)</a:t>
            </a:r>
            <a:r>
              <a:rPr lang="ko-KR" altLang="en-US" sz="1600" dirty="0"/>
              <a:t>인 </a:t>
            </a:r>
            <a:r>
              <a:rPr lang="en-US" altLang="ko-KR" sz="1600" dirty="0" smtClean="0"/>
              <a:t>15360KB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/>
              <a:t>이를 </a:t>
            </a:r>
            <a:r>
              <a:rPr lang="ko-KR" altLang="en-US" sz="1600" dirty="0" smtClean="0"/>
              <a:t>초과한 </a:t>
            </a:r>
            <a:r>
              <a:rPr lang="en-US" altLang="ko-KR" sz="1600" dirty="0"/>
              <a:t>5120(20480-15360)KB</a:t>
            </a:r>
            <a:r>
              <a:rPr lang="ko-KR" altLang="en-US" sz="1600" dirty="0"/>
              <a:t>는 </a:t>
            </a:r>
            <a:r>
              <a:rPr lang="en-US" altLang="ko-KR" sz="1600" dirty="0"/>
              <a:t>grace</a:t>
            </a:r>
            <a:r>
              <a:rPr lang="ko-KR" altLang="en-US" sz="1600" dirty="0"/>
              <a:t>인 </a:t>
            </a:r>
            <a:r>
              <a:rPr lang="en-US" altLang="ko-KR" sz="1600" dirty="0"/>
              <a:t>6</a:t>
            </a:r>
            <a:r>
              <a:rPr lang="ko-KR" altLang="en-US" sz="1600" dirty="0"/>
              <a:t>일 또는 </a:t>
            </a:r>
            <a:r>
              <a:rPr lang="en-US" altLang="ko-KR" sz="1600" dirty="0"/>
              <a:t>7</a:t>
            </a:r>
            <a:r>
              <a:rPr lang="ko-KR" altLang="en-US" sz="1600" dirty="0"/>
              <a:t>일 동안만 </a:t>
            </a:r>
            <a:r>
              <a:rPr lang="ko-KR" altLang="en-US" sz="1600" dirty="0" smtClean="0"/>
              <a:t>사용 가능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     linux1 </a:t>
            </a:r>
            <a:r>
              <a:rPr lang="ko-KR" altLang="en-US" sz="1600" dirty="0"/>
              <a:t>사용자는 </a:t>
            </a:r>
            <a:r>
              <a:rPr lang="en-US" altLang="ko-KR" sz="1600" dirty="0"/>
              <a:t>6</a:t>
            </a:r>
            <a:r>
              <a:rPr lang="ko-KR" altLang="en-US" sz="1600" dirty="0"/>
              <a:t>일 안에 자신의 </a:t>
            </a:r>
            <a:r>
              <a:rPr lang="en-US" altLang="ko-KR" sz="1600" dirty="0"/>
              <a:t>quota </a:t>
            </a:r>
            <a:r>
              <a:rPr lang="ko-KR" altLang="en-US" sz="1600" dirty="0"/>
              <a:t>사용량인 </a:t>
            </a:r>
            <a:r>
              <a:rPr lang="en-US" altLang="ko-KR" sz="1600" dirty="0"/>
              <a:t>15360KB</a:t>
            </a:r>
            <a:r>
              <a:rPr lang="ko-KR" altLang="en-US" sz="1600" dirty="0"/>
              <a:t>를 초과한 공간을 </a:t>
            </a:r>
            <a:r>
              <a:rPr lang="ko-KR" altLang="en-US" sz="1600" dirty="0" smtClean="0"/>
              <a:t>정리해야 함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2933945"/>
            <a:ext cx="7009524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5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9-2] </a:t>
            </a:r>
            <a:r>
              <a:rPr lang="ko-KR" altLang="en-US" dirty="0"/>
              <a:t>사용자에게 공간 할당하기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309~314p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5. </a:t>
            </a:r>
            <a:r>
              <a:rPr lang="ko-KR" altLang="en-US" sz="1600" dirty="0" err="1"/>
              <a:t>사용자별</a:t>
            </a:r>
            <a:r>
              <a:rPr lang="ko-KR" altLang="en-US" sz="1600" dirty="0"/>
              <a:t> 사용량 확인하기</a:t>
            </a:r>
            <a:r>
              <a:rPr lang="en-US" altLang="ko-KR" sz="1600" dirty="0" smtClean="0"/>
              <a:t>   </a:t>
            </a:r>
          </a:p>
          <a:p>
            <a:pPr marL="93662" indent="0">
              <a:buNone/>
            </a:pPr>
            <a:r>
              <a:rPr lang="en-US" altLang="ko-KR" sz="1600" dirty="0" smtClean="0"/>
              <a:t>   5</a:t>
            </a:r>
            <a:r>
              <a:rPr lang="en-US" altLang="ko-KR" sz="1600" dirty="0"/>
              <a:t>-1 </a:t>
            </a:r>
            <a:r>
              <a:rPr lang="en-US" altLang="ko-KR" sz="1600" b="1" dirty="0" err="1">
                <a:solidFill>
                  <a:srgbClr val="FF0000"/>
                </a:solidFill>
              </a:rPr>
              <a:t>repquota</a:t>
            </a:r>
            <a:r>
              <a:rPr lang="en-US" altLang="ko-KR" sz="1600" b="1" dirty="0">
                <a:solidFill>
                  <a:srgbClr val="FF0000"/>
                </a:solidFill>
              </a:rPr>
              <a:t> /</a:t>
            </a:r>
            <a:r>
              <a:rPr lang="en-US" altLang="ko-KR" sz="1600" b="1" dirty="0" err="1">
                <a:solidFill>
                  <a:srgbClr val="FF0000"/>
                </a:solidFill>
              </a:rPr>
              <a:t>mydata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</a:t>
            </a:r>
            <a:r>
              <a:rPr lang="ko-KR" altLang="en-US" sz="1600" dirty="0" err="1"/>
              <a:t>사용자별</a:t>
            </a:r>
            <a:r>
              <a:rPr lang="ko-KR" altLang="en-US" sz="1600" dirty="0"/>
              <a:t> 현재 </a:t>
            </a:r>
            <a:r>
              <a:rPr lang="ko-KR" altLang="en-US" sz="1600" dirty="0" smtClean="0"/>
              <a:t>사용량 확인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>
                <a:solidFill>
                  <a:srgbClr val="FF0000"/>
                </a:solidFill>
              </a:rPr>
              <a:t>exit </a:t>
            </a:r>
            <a:r>
              <a:rPr lang="ko-KR" altLang="en-US" sz="1600" dirty="0"/>
              <a:t>명령으로 로그아웃 한 후 </a:t>
            </a:r>
            <a:r>
              <a:rPr lang="en-US" altLang="ko-KR" sz="1600" dirty="0"/>
              <a:t>root </a:t>
            </a:r>
            <a:r>
              <a:rPr lang="ko-KR" altLang="en-US" sz="1600" dirty="0"/>
              <a:t>사용자의 권한으로 실행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853825"/>
            <a:ext cx="7009524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20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9-2] </a:t>
            </a:r>
            <a:r>
              <a:rPr lang="ko-KR" altLang="en-US" dirty="0"/>
              <a:t>사용자에게 공간 할당하기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309~314p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6. </a:t>
            </a:r>
            <a:r>
              <a:rPr lang="ko-KR" altLang="en-US" sz="1600" dirty="0"/>
              <a:t>동일하게 사용량 할당하기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6</a:t>
            </a:r>
            <a:r>
              <a:rPr lang="en-US" altLang="ko-KR" sz="1600" dirty="0"/>
              <a:t>-1 linux1 </a:t>
            </a:r>
            <a:r>
              <a:rPr lang="ko-KR" altLang="en-US" sz="1600" dirty="0"/>
              <a:t>사용자의 사용 한도를 </a:t>
            </a:r>
            <a:r>
              <a:rPr lang="en-US" altLang="ko-KR" sz="1600" dirty="0"/>
              <a:t>linux2 </a:t>
            </a:r>
            <a:r>
              <a:rPr lang="ko-KR" altLang="en-US" sz="1600" dirty="0"/>
              <a:t>사용자에게도 </a:t>
            </a:r>
            <a:r>
              <a:rPr lang="ko-KR" altLang="en-US" sz="1600" dirty="0" smtClean="0"/>
              <a:t>할당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/>
              <a:t>명령은 </a:t>
            </a:r>
            <a:r>
              <a:rPr lang="en-US" altLang="ko-KR" sz="1600" b="1" dirty="0" err="1">
                <a:solidFill>
                  <a:srgbClr val="FF0000"/>
                </a:solidFill>
              </a:rPr>
              <a:t>edquota</a:t>
            </a:r>
            <a:r>
              <a:rPr lang="en-US" altLang="ko-KR" sz="1600" b="1" dirty="0">
                <a:solidFill>
                  <a:srgbClr val="FF0000"/>
                </a:solidFill>
              </a:rPr>
              <a:t> -p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기준사용자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대상사용자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     </a:t>
            </a:r>
            <a:r>
              <a:rPr lang="en-US" altLang="ko-KR" sz="1600" b="1" dirty="0" err="1">
                <a:solidFill>
                  <a:srgbClr val="FF0000"/>
                </a:solidFill>
              </a:rPr>
              <a:t>repquota</a:t>
            </a:r>
            <a:r>
              <a:rPr lang="en-US" altLang="ko-KR" sz="1600" b="1" dirty="0">
                <a:solidFill>
                  <a:srgbClr val="FF0000"/>
                </a:solidFill>
              </a:rPr>
              <a:t> /</a:t>
            </a:r>
            <a:r>
              <a:rPr lang="en-US" altLang="ko-KR" sz="1600" b="1" dirty="0" err="1">
                <a:solidFill>
                  <a:srgbClr val="FF0000"/>
                </a:solidFill>
              </a:rPr>
              <a:t>mydata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</a:t>
            </a:r>
            <a:r>
              <a:rPr lang="ko-KR" altLang="en-US" sz="1600" dirty="0" err="1"/>
              <a:t>사용자별</a:t>
            </a:r>
            <a:r>
              <a:rPr lang="ko-KR" altLang="en-US" sz="1600" dirty="0"/>
              <a:t> 현재 </a:t>
            </a:r>
            <a:r>
              <a:rPr lang="ko-KR" altLang="en-US" sz="1600" dirty="0" smtClean="0"/>
              <a:t>사용량 </a:t>
            </a:r>
            <a:r>
              <a:rPr lang="ko-KR" altLang="en-US" sz="1600" dirty="0"/>
              <a:t>확인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2" y="2213865"/>
            <a:ext cx="7009524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83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SATA </a:t>
            </a:r>
            <a:r>
              <a:rPr lang="ko-KR" altLang="en-US" dirty="0"/>
              <a:t>장치와 </a:t>
            </a:r>
            <a:r>
              <a:rPr lang="en-US" altLang="ko-KR" dirty="0"/>
              <a:t>SCSI </a:t>
            </a:r>
            <a:r>
              <a:rPr lang="ko-KR" altLang="en-US" dirty="0"/>
              <a:t>장치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쿼터</a:t>
            </a:r>
            <a:endParaRPr lang="en-US" altLang="ko-KR" sz="1800" b="0" dirty="0"/>
          </a:p>
          <a:p>
            <a:pPr lvl="1"/>
            <a:r>
              <a:rPr lang="ko-KR" altLang="en-US" sz="1600" dirty="0" smtClean="0"/>
              <a:t>사용자에게 </a:t>
            </a:r>
            <a:r>
              <a:rPr lang="ko-KR" altLang="en-US" sz="1600" dirty="0"/>
              <a:t>공간을 할당하는 </a:t>
            </a:r>
            <a:r>
              <a:rPr lang="ko-KR" altLang="en-US" sz="1600" dirty="0" smtClean="0"/>
              <a:t>개념</a:t>
            </a:r>
            <a:endParaRPr lang="en-US" altLang="ko-KR" sz="1600" dirty="0" smtClean="0"/>
          </a:p>
          <a:p>
            <a:endParaRPr lang="en-US" altLang="ko-KR" sz="1800" dirty="0" smtClean="0"/>
          </a:p>
          <a:p>
            <a:r>
              <a:rPr lang="ko-KR" altLang="en-US" dirty="0" smtClean="0"/>
              <a:t>디스크 추가 </a:t>
            </a:r>
            <a:r>
              <a:rPr lang="ko-KR" altLang="en-US" dirty="0" err="1" smtClean="0"/>
              <a:t>로직</a:t>
            </a:r>
            <a:endParaRPr lang="en-US" altLang="ko-KR" dirty="0"/>
          </a:p>
          <a:p>
            <a:pPr marL="357188"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87" y="1742950"/>
            <a:ext cx="60864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3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SATA </a:t>
            </a:r>
            <a:r>
              <a:rPr lang="ko-KR" altLang="en-US" dirty="0"/>
              <a:t>장치와 </a:t>
            </a:r>
            <a:r>
              <a:rPr lang="en-US" altLang="ko-KR" dirty="0"/>
              <a:t>SCSI </a:t>
            </a:r>
            <a:r>
              <a:rPr lang="ko-KR" altLang="en-US" dirty="0"/>
              <a:t>장치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9-1] </a:t>
            </a:r>
            <a:r>
              <a:rPr lang="ko-KR" altLang="en-US" dirty="0" smtClean="0"/>
              <a:t>구성</a:t>
            </a:r>
            <a:endParaRPr lang="en-US" altLang="ko-KR" b="0" dirty="0"/>
          </a:p>
          <a:p>
            <a:pPr lvl="1"/>
            <a:r>
              <a:rPr lang="ko-KR" altLang="en-US" sz="1600" dirty="0"/>
              <a:t>메인보드의 </a:t>
            </a:r>
            <a:r>
              <a:rPr lang="en-US" altLang="ko-KR" sz="1600" dirty="0"/>
              <a:t>SATA 0</a:t>
            </a:r>
            <a:r>
              <a:rPr lang="ko-KR" altLang="en-US" sz="1600" dirty="0"/>
              <a:t>번 슬롯</a:t>
            </a:r>
            <a:r>
              <a:rPr lang="en-US" altLang="ko-KR" sz="1600" dirty="0"/>
              <a:t>(</a:t>
            </a:r>
            <a:r>
              <a:rPr lang="ko-KR" altLang="en-US" sz="1600" dirty="0"/>
              <a:t>메인보드에 케이블을 꽂을 수 있는 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에는 </a:t>
            </a:r>
            <a:r>
              <a:rPr lang="ko-KR" altLang="en-US" sz="1600" dirty="0"/>
              <a:t>각각 </a:t>
            </a:r>
            <a:r>
              <a:rPr lang="en-US" altLang="ko-KR" sz="1600" dirty="0"/>
              <a:t>30</a:t>
            </a:r>
            <a:r>
              <a:rPr lang="ko-KR" altLang="en-US" sz="1600" dirty="0"/>
              <a:t>개의 </a:t>
            </a:r>
            <a:r>
              <a:rPr lang="en-US" altLang="ko-KR" sz="1600" dirty="0"/>
              <a:t>SATA </a:t>
            </a:r>
            <a:r>
              <a:rPr lang="ko-KR" altLang="en-US" sz="1600" dirty="0"/>
              <a:t>장치를 </a:t>
            </a:r>
            <a:r>
              <a:rPr lang="ko-KR" altLang="en-US" sz="1600" dirty="0" smtClean="0"/>
              <a:t>장착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VMware</a:t>
            </a:r>
            <a:r>
              <a:rPr lang="ko-KR" altLang="en-US" sz="1600" dirty="0"/>
              <a:t>는 </a:t>
            </a:r>
            <a:r>
              <a:rPr lang="en-US" altLang="ko-KR" sz="1600" dirty="0"/>
              <a:t>SATA </a:t>
            </a:r>
            <a:r>
              <a:rPr lang="ko-KR" altLang="en-US" sz="1600" dirty="0"/>
              <a:t>슬롯 </a:t>
            </a:r>
            <a:r>
              <a:rPr lang="en-US" altLang="ko-KR" sz="1600" dirty="0"/>
              <a:t>4</a:t>
            </a:r>
            <a:r>
              <a:rPr lang="ko-KR" altLang="en-US" sz="1600" dirty="0"/>
              <a:t>개를 </a:t>
            </a:r>
            <a:r>
              <a:rPr lang="ko-KR" altLang="en-US" sz="1600" dirty="0" smtClean="0"/>
              <a:t>지원하므로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SATA </a:t>
            </a:r>
            <a:r>
              <a:rPr lang="ko-KR" altLang="en-US" sz="1600" dirty="0" smtClean="0"/>
              <a:t>장치를 </a:t>
            </a:r>
            <a:r>
              <a:rPr lang="en-US" altLang="ko-KR" sz="1600" dirty="0"/>
              <a:t>120</a:t>
            </a:r>
            <a:r>
              <a:rPr lang="ko-KR" altLang="en-US" sz="1600" dirty="0"/>
              <a:t>개까지 </a:t>
            </a:r>
            <a:r>
              <a:rPr lang="ko-KR" altLang="en-US" sz="1600" dirty="0" smtClean="0"/>
              <a:t>장착 가능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SATA </a:t>
            </a:r>
            <a:r>
              <a:rPr lang="ko-KR" altLang="en-US" sz="1600" dirty="0"/>
              <a:t>장치는 주로 </a:t>
            </a:r>
            <a:r>
              <a:rPr lang="en-US" altLang="ko-KR" sz="1600" dirty="0"/>
              <a:t>SATA 0:0, SATA 0:1, SATA </a:t>
            </a:r>
            <a:r>
              <a:rPr lang="en-US" altLang="ko-KR" sz="1600" dirty="0" smtClean="0"/>
              <a:t>0:2 … </a:t>
            </a:r>
            <a:r>
              <a:rPr lang="ko-KR" altLang="en-US" sz="1600" dirty="0" smtClean="0"/>
              <a:t>로 표기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VMware</a:t>
            </a:r>
            <a:r>
              <a:rPr lang="ko-KR" altLang="en-US" sz="1600" dirty="0" smtClean="0"/>
              <a:t>에는 </a:t>
            </a:r>
            <a:r>
              <a:rPr lang="ko-KR" altLang="en-US" sz="1600" dirty="0"/>
              <a:t>기본적으로 </a:t>
            </a:r>
            <a:r>
              <a:rPr lang="en-US" altLang="ko-KR" sz="1600" dirty="0"/>
              <a:t>SATA </a:t>
            </a:r>
            <a:r>
              <a:rPr lang="en-US" altLang="ko-KR" sz="1600" dirty="0" smtClean="0"/>
              <a:t>0:1</a:t>
            </a:r>
            <a:r>
              <a:rPr lang="ko-KR" altLang="en-US" sz="1600" dirty="0" smtClean="0"/>
              <a:t>에 </a:t>
            </a:r>
            <a:r>
              <a:rPr lang="en-US" altLang="ko-KR" sz="1600" dirty="0"/>
              <a:t>CD/DVD </a:t>
            </a:r>
            <a:r>
              <a:rPr lang="ko-KR" altLang="en-US" sz="1600" dirty="0"/>
              <a:t>장치가 </a:t>
            </a:r>
            <a:r>
              <a:rPr lang="ko-KR" altLang="en-US" sz="1600" dirty="0" smtClean="0"/>
              <a:t>장착됨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SATA </a:t>
            </a:r>
            <a:r>
              <a:rPr lang="ko-KR" altLang="en-US" sz="1600" dirty="0"/>
              <a:t>장치</a:t>
            </a:r>
            <a:r>
              <a:rPr lang="en-US" altLang="ko-KR" sz="1600" dirty="0"/>
              <a:t>(</a:t>
            </a:r>
            <a:r>
              <a:rPr lang="ko-KR" altLang="en-US" sz="1600" dirty="0"/>
              <a:t>주로 디스크</a:t>
            </a:r>
            <a:r>
              <a:rPr lang="en-US" altLang="ko-KR" sz="1600" dirty="0" smtClean="0"/>
              <a:t>)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추가는 </a:t>
            </a:r>
            <a:r>
              <a:rPr lang="ko-KR" altLang="en-US" sz="1600" dirty="0"/>
              <a:t>비어 있는 </a:t>
            </a:r>
            <a:r>
              <a:rPr lang="ko-KR" altLang="en-US" sz="1600" dirty="0" smtClean="0"/>
              <a:t>나머지 </a:t>
            </a:r>
            <a:r>
              <a:rPr lang="en-US" altLang="ko-KR" sz="1600" dirty="0"/>
              <a:t>119</a:t>
            </a:r>
            <a:r>
              <a:rPr lang="ko-KR" altLang="en-US" sz="1600" dirty="0"/>
              <a:t>개의 장치에 </a:t>
            </a:r>
            <a:r>
              <a:rPr lang="ko-KR" altLang="en-US" sz="1600" dirty="0" smtClean="0"/>
              <a:t>장착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[Virtual Machine Settings]</a:t>
            </a:r>
            <a:r>
              <a:rPr lang="ko-KR" altLang="en-US" sz="1600" dirty="0"/>
              <a:t>를 클릭하면 </a:t>
            </a:r>
            <a:r>
              <a:rPr lang="en-US" altLang="ko-KR" sz="1600" dirty="0"/>
              <a:t>SATA </a:t>
            </a:r>
            <a:r>
              <a:rPr lang="ko-KR" altLang="en-US" sz="1600" dirty="0" smtClean="0"/>
              <a:t>장치 확인 가능</a:t>
            </a:r>
            <a:endParaRPr lang="en-US" altLang="ko-KR" sz="1600" dirty="0"/>
          </a:p>
          <a:p>
            <a:pPr marL="357188"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9480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SATA </a:t>
            </a:r>
            <a:r>
              <a:rPr lang="ko-KR" altLang="en-US" dirty="0"/>
              <a:t>장치와 </a:t>
            </a:r>
            <a:r>
              <a:rPr lang="en-US" altLang="ko-KR" dirty="0"/>
              <a:t>SCSI </a:t>
            </a:r>
            <a:r>
              <a:rPr lang="ko-KR" altLang="en-US" dirty="0"/>
              <a:t>장치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0" y="3721262"/>
            <a:ext cx="9144000" cy="1732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9-2] </a:t>
            </a:r>
            <a:r>
              <a:rPr lang="ko-KR" altLang="en-US" dirty="0" smtClean="0"/>
              <a:t>구성</a:t>
            </a:r>
            <a:endParaRPr lang="en-US" altLang="ko-KR" b="0" dirty="0"/>
          </a:p>
          <a:p>
            <a:pPr lvl="1"/>
            <a:r>
              <a:rPr lang="en-US" altLang="ko-KR" sz="1600" dirty="0"/>
              <a:t>VMware</a:t>
            </a:r>
            <a:r>
              <a:rPr lang="ko-KR" altLang="en-US" sz="1600" dirty="0"/>
              <a:t>의 경우 메인보드에 </a:t>
            </a:r>
            <a:r>
              <a:rPr lang="en-US" altLang="ko-KR" sz="1600" dirty="0"/>
              <a:t>SCSI </a:t>
            </a:r>
            <a:r>
              <a:rPr lang="ko-KR" altLang="en-US" sz="1600" dirty="0"/>
              <a:t>슬롯이 </a:t>
            </a:r>
            <a:r>
              <a:rPr lang="en-US" altLang="ko-KR" sz="1600" dirty="0"/>
              <a:t>4</a:t>
            </a:r>
            <a:r>
              <a:rPr lang="ko-KR" altLang="en-US" sz="1600" dirty="0" smtClean="0"/>
              <a:t>개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SCSI 0</a:t>
            </a:r>
            <a:r>
              <a:rPr lang="ko-KR" altLang="en-US" sz="1600" dirty="0"/>
              <a:t>번 슬롯의 경우 </a:t>
            </a:r>
            <a:r>
              <a:rPr lang="en-US" altLang="ko-KR" sz="1600" dirty="0"/>
              <a:t>SCSI 0:0~SCSI 0:15(SCSI 0:7 </a:t>
            </a:r>
            <a:r>
              <a:rPr lang="ko-KR" altLang="en-US" sz="1600" dirty="0"/>
              <a:t>제외</a:t>
            </a:r>
            <a:r>
              <a:rPr lang="en-US" altLang="ko-KR" sz="1600" dirty="0"/>
              <a:t>)</a:t>
            </a:r>
            <a:r>
              <a:rPr lang="ko-KR" altLang="en-US" sz="1600" dirty="0"/>
              <a:t>의 </a:t>
            </a:r>
            <a:r>
              <a:rPr lang="en-US" altLang="ko-KR" sz="1600" dirty="0"/>
              <a:t>15</a:t>
            </a:r>
            <a:r>
              <a:rPr lang="ko-KR" altLang="en-US" sz="1600" dirty="0"/>
              <a:t>개 </a:t>
            </a:r>
            <a:r>
              <a:rPr lang="ko-KR" altLang="en-US" sz="1600" dirty="0" smtClean="0"/>
              <a:t>디스크 장착 가능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SCSI 1, 2, 3</a:t>
            </a:r>
            <a:r>
              <a:rPr lang="ko-KR" altLang="en-US" sz="1600" dirty="0"/>
              <a:t>번 슬롯도 </a:t>
            </a:r>
            <a:r>
              <a:rPr lang="ko-KR" altLang="en-US" sz="1600" dirty="0" smtClean="0"/>
              <a:t>각각 </a:t>
            </a:r>
            <a:r>
              <a:rPr lang="ko-KR" altLang="en-US" sz="1600" dirty="0"/>
              <a:t>사용 가능하므로 총 </a:t>
            </a:r>
            <a:r>
              <a:rPr lang="en-US" altLang="ko-KR" sz="1600" dirty="0"/>
              <a:t>60</a:t>
            </a:r>
            <a:r>
              <a:rPr lang="ko-KR" altLang="en-US" sz="1600" dirty="0"/>
              <a:t>개</a:t>
            </a:r>
            <a:r>
              <a:rPr lang="en-US" altLang="ko-KR" sz="1600" dirty="0"/>
              <a:t>(4×15)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디스크 장착 가능</a:t>
            </a:r>
            <a:endParaRPr lang="en-US" altLang="ko-KR" sz="1600" dirty="0" smtClean="0"/>
          </a:p>
          <a:p>
            <a:pPr marL="357188"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50"/>
          <a:stretch/>
        </p:blipFill>
        <p:spPr>
          <a:xfrm>
            <a:off x="751829" y="908720"/>
            <a:ext cx="7703840" cy="24302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7085" y="3393072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그림 </a:t>
            </a:r>
            <a:r>
              <a:rPr lang="en-US" altLang="ko-KR" sz="1200" dirty="0"/>
              <a:t>9-2 SATA </a:t>
            </a:r>
            <a:r>
              <a:rPr lang="ko-KR" altLang="en-US" sz="1200" dirty="0"/>
              <a:t>장치에 장착된 </a:t>
            </a:r>
            <a:r>
              <a:rPr lang="en-US" altLang="ko-KR" sz="1200" dirty="0"/>
              <a:t>CD/DVD </a:t>
            </a:r>
            <a:r>
              <a:rPr lang="ko-KR" altLang="en-US" sz="12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35569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SATA </a:t>
            </a:r>
            <a:r>
              <a:rPr lang="ko-KR" altLang="en-US" dirty="0"/>
              <a:t>장치와 </a:t>
            </a:r>
            <a:r>
              <a:rPr lang="en-US" altLang="ko-KR" dirty="0"/>
              <a:t>SCSI </a:t>
            </a:r>
            <a:r>
              <a:rPr lang="ko-KR" altLang="en-US" dirty="0"/>
              <a:t>장치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0" y="4589027"/>
            <a:ext cx="9144000" cy="226897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9-3] </a:t>
            </a:r>
            <a:r>
              <a:rPr lang="ko-KR" altLang="en-US" dirty="0" smtClean="0"/>
              <a:t>구성</a:t>
            </a:r>
            <a:endParaRPr lang="en-US" altLang="ko-KR" b="0" dirty="0"/>
          </a:p>
          <a:p>
            <a:pPr lvl="1"/>
            <a:r>
              <a:rPr lang="ko-KR" altLang="en-US" sz="1600" dirty="0"/>
              <a:t>처음 장착된 </a:t>
            </a:r>
            <a:r>
              <a:rPr lang="en-US" altLang="ko-KR" sz="1600" dirty="0"/>
              <a:t>SCSI </a:t>
            </a:r>
            <a:r>
              <a:rPr lang="ko-KR" altLang="en-US" sz="1600" dirty="0"/>
              <a:t>디스크를 </a:t>
            </a:r>
            <a:r>
              <a:rPr lang="en-US" altLang="ko-KR" sz="1600" dirty="0"/>
              <a:t>/dev/</a:t>
            </a:r>
            <a:r>
              <a:rPr lang="en-US" altLang="ko-KR" sz="1600" dirty="0" err="1"/>
              <a:t>sda</a:t>
            </a:r>
            <a:r>
              <a:rPr lang="en-US" altLang="ko-KR" sz="1600" dirty="0"/>
              <a:t>, </a:t>
            </a:r>
            <a:r>
              <a:rPr lang="ko-KR" altLang="en-US" sz="1600" dirty="0"/>
              <a:t>추가로 장착된 </a:t>
            </a:r>
            <a:r>
              <a:rPr lang="en-US" altLang="ko-KR" sz="1600" dirty="0"/>
              <a:t>SCSI </a:t>
            </a:r>
            <a:r>
              <a:rPr lang="ko-KR" altLang="en-US" sz="1600" dirty="0"/>
              <a:t>디스크를 </a:t>
            </a:r>
            <a:r>
              <a:rPr lang="en-US" altLang="ko-KR" sz="1600" dirty="0"/>
              <a:t>/dev/</a:t>
            </a:r>
            <a:r>
              <a:rPr lang="en-US" altLang="ko-KR" sz="1600" dirty="0" err="1"/>
              <a:t>sdb</a:t>
            </a:r>
            <a:r>
              <a:rPr lang="en-US" altLang="ko-KR" sz="1600" dirty="0"/>
              <a:t>, /dev/</a:t>
            </a:r>
            <a:r>
              <a:rPr lang="en-US" altLang="ko-KR" sz="1600" dirty="0" err="1"/>
              <a:t>sdc</a:t>
            </a:r>
            <a:r>
              <a:rPr lang="en-US" altLang="ko-KR" sz="1600" dirty="0"/>
              <a:t>, /dev/</a:t>
            </a:r>
            <a:r>
              <a:rPr lang="en-US" altLang="ko-KR" sz="1600" dirty="0" err="1"/>
              <a:t>sdd</a:t>
            </a:r>
            <a:r>
              <a:rPr lang="en-US" altLang="ko-KR" sz="1600" dirty="0"/>
              <a:t>, …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부</a:t>
            </a:r>
            <a:r>
              <a:rPr lang="ko-KR" altLang="en-US" sz="1600" dirty="0"/>
              <a:t>름</a:t>
            </a:r>
            <a:endParaRPr lang="en-US" altLang="ko-KR" sz="1600" dirty="0" smtClean="0">
              <a:solidFill>
                <a:schemeClr val="accent5"/>
              </a:solidFill>
            </a:endParaRPr>
          </a:p>
          <a:p>
            <a:pPr lvl="1"/>
            <a:r>
              <a:rPr lang="en-US" altLang="ko-KR" sz="1600" dirty="0"/>
              <a:t>/dev/</a:t>
            </a:r>
            <a:r>
              <a:rPr lang="en-US" altLang="ko-KR" sz="1600" dirty="0" err="1"/>
              <a:t>sda</a:t>
            </a:r>
            <a:r>
              <a:rPr lang="en-US" altLang="ko-KR" sz="1600" dirty="0"/>
              <a:t> </a:t>
            </a:r>
            <a:r>
              <a:rPr lang="ko-KR" altLang="en-US" sz="1600" dirty="0"/>
              <a:t>장치를 파티션으로 </a:t>
            </a:r>
            <a:r>
              <a:rPr lang="ko-KR" altLang="en-US" sz="1600" dirty="0" smtClean="0"/>
              <a:t>나누고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이 파티션은 차례대로 </a:t>
            </a:r>
            <a:r>
              <a:rPr lang="en-US" altLang="ko-KR" sz="1600" dirty="0"/>
              <a:t>1, 2, 3, 4</a:t>
            </a:r>
            <a:r>
              <a:rPr lang="ko-KR" altLang="en-US" sz="1600" dirty="0"/>
              <a:t>를 붙여서 </a:t>
            </a:r>
            <a:r>
              <a:rPr lang="en-US" altLang="ko-KR" sz="1600" dirty="0"/>
              <a:t>/dev/sda1, /dev/sda2, /dev/sda3, /dev/sda4</a:t>
            </a:r>
            <a:r>
              <a:rPr lang="ko-KR" altLang="en-US" sz="1600" dirty="0"/>
              <a:t>라고 </a:t>
            </a:r>
            <a:r>
              <a:rPr lang="ko-KR" altLang="en-US" sz="1600" dirty="0" smtClean="0"/>
              <a:t>부름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9-1]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/dev/</a:t>
            </a:r>
            <a:r>
              <a:rPr lang="en-US" altLang="ko-KR" sz="1600" dirty="0" err="1"/>
              <a:t>sda</a:t>
            </a:r>
            <a:r>
              <a:rPr lang="en-US" altLang="ko-KR" sz="1600" dirty="0"/>
              <a:t> </a:t>
            </a:r>
            <a:r>
              <a:rPr lang="ko-KR" altLang="en-US" sz="1600" dirty="0"/>
              <a:t>장치에 파티션 하나를 설정했기 때문에 </a:t>
            </a:r>
            <a:r>
              <a:rPr lang="en-US" altLang="ko-KR" sz="1600" dirty="0"/>
              <a:t>/dev/sda1 </a:t>
            </a:r>
            <a:r>
              <a:rPr lang="ko-KR" altLang="en-US" sz="1600" dirty="0" smtClean="0"/>
              <a:t>파티션만 있음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111035" y="443616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그림 </a:t>
            </a:r>
            <a:r>
              <a:rPr lang="en-US" altLang="ko-KR" sz="1200" dirty="0"/>
              <a:t>9-3 SCSI </a:t>
            </a:r>
            <a:r>
              <a:rPr lang="ko-KR" altLang="en-US" sz="1200" dirty="0"/>
              <a:t>장치에 장착된 디스크 확인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3"/>
          <a:stretch/>
        </p:blipFill>
        <p:spPr>
          <a:xfrm>
            <a:off x="664602" y="637845"/>
            <a:ext cx="7686793" cy="38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6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디스크 하나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디스크 추가하기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ko-KR" altLang="en-US" sz="1600" dirty="0"/>
              <a:t>추가한 디스크의 이름은 </a:t>
            </a:r>
            <a:r>
              <a:rPr lang="en-US" altLang="ko-KR" sz="1600" dirty="0"/>
              <a:t>/</a:t>
            </a:r>
            <a:r>
              <a:rPr lang="en-US" altLang="ko-KR" sz="1600" dirty="0" smtClean="0"/>
              <a:t>dev/</a:t>
            </a:r>
            <a:r>
              <a:rPr lang="en-US" altLang="ko-KR" sz="1600" dirty="0" err="1" smtClean="0"/>
              <a:t>sdb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파티션의 논리적 이름은 </a:t>
            </a:r>
            <a:r>
              <a:rPr lang="en-US" altLang="ko-KR" sz="1600" dirty="0"/>
              <a:t>/</a:t>
            </a:r>
            <a:r>
              <a:rPr lang="en-US" altLang="ko-KR" sz="1600" dirty="0" smtClean="0"/>
              <a:t>dev/sdb1</a:t>
            </a:r>
          </a:p>
          <a:p>
            <a:pPr lvl="1"/>
            <a:r>
              <a:rPr lang="ko-KR" altLang="en-US" sz="1600" dirty="0"/>
              <a:t>‘</a:t>
            </a:r>
            <a:r>
              <a:rPr lang="en-US" altLang="ko-KR" sz="1600" dirty="0"/>
              <a:t>/ </a:t>
            </a:r>
            <a:r>
              <a:rPr lang="en-US" altLang="ko-KR" sz="1600" dirty="0" err="1"/>
              <a:t>mydata</a:t>
            </a:r>
            <a:r>
              <a:rPr lang="en-US" altLang="ko-KR" sz="1600" dirty="0"/>
              <a:t>’</a:t>
            </a:r>
            <a:r>
              <a:rPr lang="ko-KR" altLang="en-US" sz="1600" dirty="0"/>
              <a:t>라는 디렉터리를 만들고 이 디렉터리에 마운트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735" y="1163373"/>
            <a:ext cx="61055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1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디스크 하나 추가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419225"/>
            <a:ext cx="63055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273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2249</TotalTime>
  <Words>1682</Words>
  <Application>Microsoft Office PowerPoint</Application>
  <PresentationFormat>화면 슬라이드 쇼(4:3)</PresentationFormat>
  <Paragraphs>295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1-1 SATA 장치와 SCSI 장치 구성</vt:lpstr>
      <vt:lpstr>1-1 SATA 장치와 SCSI 장치 구성</vt:lpstr>
      <vt:lpstr>1-1 SATA 장치와 SCSI 장치 구성</vt:lpstr>
      <vt:lpstr>1-1 SATA 장치와 SCSI 장치 구성</vt:lpstr>
      <vt:lpstr>2-1 디스크 하나 추가</vt:lpstr>
      <vt:lpstr>2-1 디스크 하나 추가</vt:lpstr>
      <vt:lpstr>[실습 9-1] 디스크 하나 장착하고 사용하기 </vt:lpstr>
      <vt:lpstr>[실습 9-1] 디스크 하나 장착하고 사용하기 </vt:lpstr>
      <vt:lpstr>[실습 9-1] 디스크 하나 장착하고 사용하기 </vt:lpstr>
      <vt:lpstr>[실습 9-1] 디스크 하나 장착하고 사용하기 </vt:lpstr>
      <vt:lpstr>[실습 9-1] 디스크 하나 장착하고 사용하기 </vt:lpstr>
      <vt:lpstr>[실습 9-1] 디스크 하나 장착하고 사용하기 </vt:lpstr>
      <vt:lpstr>[실습 9-1] 디스크 하나 장착하고 사용하기 </vt:lpstr>
      <vt:lpstr>[실습 9-1] 디스크 하나 장착하고 사용하기 </vt:lpstr>
      <vt:lpstr>[실습 9-1] 디스크 하나 장착하고 사용하기 </vt:lpstr>
      <vt:lpstr>[실습 9-1] 디스크 하나 장착하고 사용하기 </vt:lpstr>
      <vt:lpstr>[실습 9-1] 디스크 하나 장착하고 사용하기 </vt:lpstr>
      <vt:lpstr>[실습 9-1] 디스크 하나 장착하고 사용하기 </vt:lpstr>
      <vt:lpstr>[실습 9-1] 디스크 하나 장착하고 사용하기 </vt:lpstr>
      <vt:lpstr>[실습 9-1] 디스크 하나 장착하고 사용하기 </vt:lpstr>
      <vt:lpstr>[실습 9-1] 디스크 하나 장착하고 사용하기 </vt:lpstr>
      <vt:lpstr>3-1, 3-2 공간 할당, 쿼터의 개념 </vt:lpstr>
      <vt:lpstr>[실습 9-2] 사용자에게 공간 할당하기 </vt:lpstr>
      <vt:lpstr>[실습 9-2] 사용자에게 공간 할당하기 </vt:lpstr>
      <vt:lpstr>[실습 9-2] 사용자에게 공간 할당하기 </vt:lpstr>
      <vt:lpstr>[실습 9-2] 사용자에게 공간 할당하기 </vt:lpstr>
      <vt:lpstr>[실습 9-2] 사용자에게 공간 할당하기 </vt:lpstr>
      <vt:lpstr>[실습 9-2] 사용자에게 공간 할당하기 </vt:lpstr>
      <vt:lpstr>[실습 9-2] 사용자에게 공간 할당하기 </vt:lpstr>
      <vt:lpstr>[실습 9-2] 사용자에게 공간 할당하기 </vt:lpstr>
      <vt:lpstr>[실습 9-2] 사용자에게 공간 할당하기 </vt:lpstr>
      <vt:lpstr>[실습 9-2] 사용자에게 공간 할당하기 </vt:lpstr>
      <vt:lpstr>[실습 9-2] 사용자에게 공간 할당하기 </vt:lpstr>
      <vt:lpstr>[실습 9-2] 사용자에게 공간 할당하기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hhloju@hanmail.net</cp:lastModifiedBy>
  <cp:revision>829</cp:revision>
  <dcterms:created xsi:type="dcterms:W3CDTF">2012-07-23T02:34:37Z</dcterms:created>
  <dcterms:modified xsi:type="dcterms:W3CDTF">2020-01-29T02:54:59Z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