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3"/>
  </p:notesMasterIdLst>
  <p:handoutMasterIdLst>
    <p:handoutMasterId r:id="rId44"/>
  </p:handoutMasterIdLst>
  <p:sldIdLst>
    <p:sldId id="372" r:id="rId2"/>
    <p:sldId id="373" r:id="rId3"/>
    <p:sldId id="375" r:id="rId4"/>
    <p:sldId id="374" r:id="rId5"/>
    <p:sldId id="417" r:id="rId6"/>
    <p:sldId id="386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388" r:id="rId15"/>
    <p:sldId id="385" r:id="rId16"/>
    <p:sldId id="390" r:id="rId17"/>
    <p:sldId id="391" r:id="rId18"/>
    <p:sldId id="425" r:id="rId19"/>
    <p:sldId id="426" r:id="rId20"/>
    <p:sldId id="427" r:id="rId21"/>
    <p:sldId id="394" r:id="rId22"/>
    <p:sldId id="428" r:id="rId23"/>
    <p:sldId id="429" r:id="rId24"/>
    <p:sldId id="430" r:id="rId25"/>
    <p:sldId id="431" r:id="rId26"/>
    <p:sldId id="432" r:id="rId27"/>
    <p:sldId id="396" r:id="rId28"/>
    <p:sldId id="433" r:id="rId29"/>
    <p:sldId id="434" r:id="rId30"/>
    <p:sldId id="398" r:id="rId31"/>
    <p:sldId id="412" r:id="rId32"/>
    <p:sldId id="435" r:id="rId33"/>
    <p:sldId id="436" r:id="rId34"/>
    <p:sldId id="408" r:id="rId35"/>
    <p:sldId id="413" r:id="rId36"/>
    <p:sldId id="437" r:id="rId37"/>
    <p:sldId id="438" r:id="rId38"/>
    <p:sldId id="439" r:id="rId39"/>
    <p:sldId id="440" r:id="rId40"/>
    <p:sldId id="441" r:id="rId41"/>
    <p:sldId id="36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3300"/>
    <a:srgbClr val="800000"/>
    <a:srgbClr val="FEF9E2"/>
    <a:srgbClr val="FDF0AE"/>
    <a:srgbClr val="344F8C"/>
    <a:srgbClr val="105D91"/>
    <a:srgbClr val="192B53"/>
    <a:srgbClr val="99ADD9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429" autoAdjust="0"/>
  </p:normalViewPr>
  <p:slideViewPr>
    <p:cSldViewPr>
      <p:cViewPr varScale="1">
        <p:scale>
          <a:sx n="111" d="100"/>
          <a:sy n="111" d="100"/>
        </p:scale>
        <p:origin x="174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2020-01-29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8535" y="-1234393"/>
            <a:ext cx="3429000" cy="82105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054" y="-441430"/>
            <a:ext cx="3429000" cy="82105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7500" y="-725703"/>
            <a:ext cx="3429000" cy="8210550"/>
          </a:xfrm>
          <a:prstGeom prst="rect">
            <a:avLst/>
          </a:prstGeom>
        </p:spPr>
      </p:pic>
      <p:sp>
        <p:nvSpPr>
          <p:cNvPr id="17" name="타원 16"/>
          <p:cNvSpPr/>
          <p:nvPr userDrawn="1"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301" y="3580491"/>
            <a:ext cx="2413344" cy="25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pattFill prst="wdUpDiag">
            <a:fgClr>
              <a:srgbClr val="FDED9C"/>
            </a:fgClr>
            <a:bgClr>
              <a:schemeClr val="bg1"/>
            </a:bgClr>
          </a:patt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797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6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00" r:id="rId3"/>
    <p:sldLayoutId id="2147483699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54425" y="1701713"/>
            <a:ext cx="2671065" cy="71351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b="1"/>
              <a:t>CHAPTER </a:t>
            </a:r>
            <a:endParaRPr lang="ko-KR" altLang="en-US" sz="3200" b="1"/>
          </a:p>
        </p:txBody>
      </p:sp>
      <p:sp>
        <p:nvSpPr>
          <p:cNvPr id="3" name="타원형 설명선 2"/>
          <p:cNvSpPr/>
          <p:nvPr/>
        </p:nvSpPr>
        <p:spPr>
          <a:xfrm>
            <a:off x="2231740" y="548680"/>
            <a:ext cx="1395155" cy="1155986"/>
          </a:xfrm>
          <a:prstGeom prst="wedgeEllipseCallout">
            <a:avLst>
              <a:gd name="adj1" fmla="val -32105"/>
              <a:gd name="adj2" fmla="val 61140"/>
            </a:avLst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10</a:t>
            </a:r>
            <a:endParaRPr lang="ko-KR" altLang="en-US" sz="4000" b="1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11560" y="2483895"/>
            <a:ext cx="5905893" cy="138858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ko-KR" altLang="en-US" sz="4000" dirty="0"/>
              <a:t>디스크 관리 고급</a:t>
            </a:r>
          </a:p>
        </p:txBody>
      </p:sp>
    </p:spTree>
    <p:extLst>
      <p:ext uri="{BB962C8B-B14F-4D97-AF65-F5344CB8AC3E}">
        <p14:creationId xmlns:p14="http://schemas.microsoft.com/office/powerpoint/2010/main" val="71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282010" y="800207"/>
            <a:ext cx="6777245" cy="211523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RAID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미러링</a:t>
            </a:r>
            <a:r>
              <a:rPr lang="en-US" altLang="ko-KR" sz="1600" dirty="0"/>
              <a:t>(mirroring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개념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똑같은 데이터를 각 디스크에 저장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공간 효율성이 </a:t>
            </a:r>
            <a:r>
              <a:rPr lang="en-US" altLang="ko-KR" sz="1600" dirty="0" smtClean="0"/>
              <a:t>50%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중요 데이터를 저장하기에 적당한 방식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783979"/>
            <a:ext cx="189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1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6534" y="783232"/>
            <a:ext cx="8757465" cy="206070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RAID 5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디스크 중간 </a:t>
            </a:r>
            <a:r>
              <a:rPr lang="ko-KR" altLang="en-US" sz="1600" dirty="0" err="1" smtClean="0"/>
              <a:t>중간</a:t>
            </a:r>
            <a:r>
              <a:rPr lang="ko-KR" altLang="en-US" sz="1600" dirty="0" smtClean="0"/>
              <a:t> 데이터를 분실했을 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유용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 0</a:t>
            </a:r>
            <a:r>
              <a:rPr lang="ko-KR" altLang="en-US" sz="1600" dirty="0"/>
              <a:t>과 </a:t>
            </a:r>
            <a:r>
              <a:rPr lang="en-US" altLang="ko-KR" sz="1600" dirty="0"/>
              <a:t>RAID 1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특장점을 섞음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 5</a:t>
            </a:r>
            <a:r>
              <a:rPr lang="ko-KR" altLang="en-US" sz="1600" dirty="0"/>
              <a:t>는 최소한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이상의 디스크가 있어야 구성이 가능하며 주로 </a:t>
            </a:r>
            <a:r>
              <a:rPr lang="en-US" altLang="ko-KR" sz="1600" dirty="0"/>
              <a:t>5</a:t>
            </a:r>
            <a:r>
              <a:rPr lang="ko-KR" altLang="en-US" sz="1600" dirty="0"/>
              <a:t>개 이상으로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디스크에 </a:t>
            </a:r>
            <a:r>
              <a:rPr lang="ko-KR" altLang="en-US" sz="1600" dirty="0"/>
              <a:t>오류가 발생하면 패리티</a:t>
            </a:r>
            <a:r>
              <a:rPr lang="en-US" altLang="ko-KR" sz="1600" dirty="0"/>
              <a:t>(parity)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이용해 데이터 복구 가능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3100719"/>
            <a:ext cx="6924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6534" y="783232"/>
            <a:ext cx="8757465" cy="314082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RAID 5</a:t>
            </a:r>
            <a:r>
              <a:rPr lang="ko-KR" altLang="en-US" dirty="0" smtClean="0"/>
              <a:t>의 저장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네모로 표시한 것은 패리티 데이터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각 행이 짝수</a:t>
            </a:r>
            <a:r>
              <a:rPr lang="ko-KR" altLang="en-US" sz="1600" dirty="0"/>
              <a:t>가 되도록 숫자를 </a:t>
            </a:r>
            <a:r>
              <a:rPr lang="ko-KR" altLang="en-US" sz="1600" dirty="0" smtClean="0"/>
              <a:t>채워 넣는 </a:t>
            </a:r>
            <a:r>
              <a:rPr lang="ko-KR" altLang="en-US" sz="1600" dirty="0"/>
              <a:t>짝수 </a:t>
            </a:r>
            <a:r>
              <a:rPr lang="ko-KR" altLang="en-US" sz="1600" dirty="0" smtClean="0"/>
              <a:t>패리티 </a:t>
            </a:r>
            <a:r>
              <a:rPr lang="ko-KR" altLang="en-US" sz="1600" dirty="0"/>
              <a:t>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첫 번째 </a:t>
            </a:r>
            <a:r>
              <a:rPr lang="ko-KR" altLang="en-US" sz="1600" dirty="0"/>
              <a:t>행의 ‘</a:t>
            </a:r>
            <a:r>
              <a:rPr lang="en-US" altLang="ko-KR" sz="1600" dirty="0"/>
              <a:t>0+0+0+</a:t>
            </a:r>
            <a:r>
              <a:rPr lang="ko-KR" altLang="en-US" sz="1600" dirty="0" err="1"/>
              <a:t>패리티’는</a:t>
            </a:r>
            <a:r>
              <a:rPr lang="ko-KR" altLang="en-US" sz="1600" dirty="0"/>
              <a:t> 짝수가 되어야 하므로 </a:t>
            </a:r>
            <a:r>
              <a:rPr lang="ko-KR" altLang="en-US" sz="1600" b="1" dirty="0">
                <a:solidFill>
                  <a:srgbClr val="FF0000"/>
                </a:solidFill>
              </a:rPr>
              <a:t>패리티가 </a:t>
            </a:r>
            <a:r>
              <a:rPr lang="en-US" altLang="ko-KR" sz="1600" b="1" dirty="0">
                <a:solidFill>
                  <a:srgbClr val="FF0000"/>
                </a:solidFill>
              </a:rPr>
              <a:t>0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세 번째 </a:t>
            </a:r>
            <a:r>
              <a:rPr lang="ko-KR" altLang="en-US" sz="1600" dirty="0"/>
              <a:t>행의 ‘</a:t>
            </a:r>
            <a:r>
              <a:rPr lang="en-US" altLang="ko-KR" sz="1600" dirty="0"/>
              <a:t>0</a:t>
            </a:r>
            <a:r>
              <a:rPr lang="en-US" altLang="ko-KR" sz="1600" dirty="0" smtClean="0"/>
              <a:t>+</a:t>
            </a:r>
            <a:r>
              <a:rPr lang="ko-KR" altLang="en-US" sz="1600" dirty="0" smtClean="0"/>
              <a:t>패리티</a:t>
            </a:r>
            <a:r>
              <a:rPr lang="en-US" altLang="ko-KR" sz="1600" dirty="0" smtClean="0"/>
              <a:t>+1+</a:t>
            </a:r>
            <a:r>
              <a:rPr lang="en-US" altLang="ko-KR" sz="1600" dirty="0"/>
              <a:t>0</a:t>
            </a:r>
            <a:r>
              <a:rPr lang="ko-KR" altLang="en-US" sz="1600" dirty="0" smtClean="0"/>
              <a:t>’은 </a:t>
            </a:r>
            <a:r>
              <a:rPr lang="ko-KR" altLang="en-US" sz="1600" dirty="0"/>
              <a:t>짝수가 되어야 하므로 </a:t>
            </a:r>
            <a:r>
              <a:rPr lang="ko-KR" altLang="en-US" sz="1600" b="1" dirty="0">
                <a:solidFill>
                  <a:srgbClr val="FF0000"/>
                </a:solidFill>
              </a:rPr>
              <a:t>패리티가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4</a:t>
            </a:r>
            <a:r>
              <a:rPr lang="ko-KR" altLang="en-US" sz="1600" dirty="0"/>
              <a:t>개의 디스크 중 하나가 </a:t>
            </a:r>
            <a:r>
              <a:rPr lang="ko-KR" altLang="en-US" sz="1600" dirty="0" smtClean="0"/>
              <a:t>고장 나도 패리티를 이용하여 </a:t>
            </a:r>
            <a:r>
              <a:rPr lang="ko-KR" altLang="en-US" sz="1600" dirty="0"/>
              <a:t>원래 </a:t>
            </a:r>
            <a:r>
              <a:rPr lang="ko-KR" altLang="en-US" sz="1600" dirty="0" smtClean="0"/>
              <a:t>데이터 복원 가능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 5</a:t>
            </a:r>
            <a:r>
              <a:rPr lang="ko-KR" altLang="en-US" sz="1600" dirty="0"/>
              <a:t>의 장점은 어느 정도의 결함을 허용하고 저장 공간의 효율성도 좋다는 </a:t>
            </a:r>
            <a:r>
              <a:rPr lang="ko-KR" altLang="en-US" sz="1600" dirty="0" smtClean="0"/>
              <a:t>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1" y="3654025"/>
            <a:ext cx="76771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6534" y="783232"/>
            <a:ext cx="8757465" cy="314082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RAID 6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디스크 </a:t>
            </a:r>
            <a:r>
              <a:rPr lang="en-US" altLang="ko-KR" sz="1600" dirty="0"/>
              <a:t>10</a:t>
            </a:r>
            <a:r>
              <a:rPr lang="ko-KR" altLang="en-US" sz="1600" dirty="0"/>
              <a:t>개로 구성된 </a:t>
            </a:r>
            <a:r>
              <a:rPr lang="en-US" altLang="ko-KR" sz="1600" b="1" dirty="0">
                <a:solidFill>
                  <a:srgbClr val="FF0000"/>
                </a:solidFill>
              </a:rPr>
              <a:t>RAID 5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의 디스크가 동시에 고장 </a:t>
            </a:r>
            <a:r>
              <a:rPr lang="ko-KR" altLang="en-US" sz="1600" dirty="0" smtClean="0"/>
              <a:t>난다면</a:t>
            </a:r>
            <a:r>
              <a:rPr lang="en-US" altLang="ko-KR" sz="1600" dirty="0" smtClean="0"/>
              <a:t>?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→ 복원 불가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이를 </a:t>
            </a:r>
            <a:r>
              <a:rPr lang="ko-KR" altLang="en-US" sz="1600" dirty="0"/>
              <a:t>개선한 것이 </a:t>
            </a:r>
            <a:r>
              <a:rPr lang="en-US" altLang="ko-KR" sz="1600" dirty="0"/>
              <a:t>RAID </a:t>
            </a:r>
            <a:r>
              <a:rPr lang="en-US" altLang="ko-KR" sz="1600" dirty="0" smtClean="0"/>
              <a:t>6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 6</a:t>
            </a:r>
            <a:r>
              <a:rPr lang="ko-KR" altLang="en-US" sz="1600" dirty="0"/>
              <a:t>은 </a:t>
            </a:r>
            <a:r>
              <a:rPr lang="ko-KR" altLang="en-US" sz="1600" b="1" dirty="0">
                <a:solidFill>
                  <a:srgbClr val="FF0000"/>
                </a:solidFill>
              </a:rPr>
              <a:t>패리티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내부적인 </a:t>
            </a:r>
            <a:r>
              <a:rPr lang="ko-KR" altLang="en-US" sz="1600" dirty="0"/>
              <a:t>쓰기 알고리즘이 </a:t>
            </a:r>
            <a:r>
              <a:rPr lang="ko-KR" altLang="en-US" sz="1600" dirty="0" smtClean="0"/>
              <a:t>복잡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성능</a:t>
            </a:r>
            <a:r>
              <a:rPr lang="en-US" altLang="ko-KR" sz="1600" dirty="0"/>
              <a:t>(</a:t>
            </a:r>
            <a:r>
              <a:rPr lang="ko-KR" altLang="en-US" sz="1600" dirty="0"/>
              <a:t>속도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en-US" altLang="ko-KR" sz="1600" dirty="0"/>
              <a:t>RAID 5</a:t>
            </a:r>
            <a:r>
              <a:rPr lang="ko-KR" altLang="en-US" sz="1600" dirty="0" smtClean="0"/>
              <a:t>보다는 떨어짐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40256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2-1 RAID </a:t>
            </a:r>
            <a:r>
              <a:rPr lang="ko-KR" altLang="en-US" dirty="0"/>
              <a:t>구축을 위한 하드웨어 구성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03" y="569578"/>
            <a:ext cx="6087772" cy="62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RAID </a:t>
            </a:r>
            <a:r>
              <a:rPr lang="ko-KR" altLang="en-US" dirty="0"/>
              <a:t>실습하기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330</a:t>
            </a:r>
            <a:r>
              <a:rPr lang="en-US" altLang="ko-KR" sz="1200" dirty="0" smtClean="0">
                <a:latin typeface="+mn-ea"/>
                <a:ea typeface="+mn-ea"/>
              </a:rPr>
              <a:t>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14401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/>
              <a:t>Server </a:t>
            </a:r>
            <a:r>
              <a:rPr lang="ko-KR" altLang="en-US" sz="1600" dirty="0"/>
              <a:t>초기화하기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dirty="0" err="1" smtClean="0"/>
              <a:t>WMware</a:t>
            </a:r>
            <a:r>
              <a:rPr lang="ko-KR" altLang="en-US" sz="1600" dirty="0" smtClean="0"/>
              <a:t> 종료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C:\Linux\Server </a:t>
            </a:r>
            <a:r>
              <a:rPr lang="ko-KR" altLang="en-US" sz="1600" dirty="0" smtClean="0"/>
              <a:t>폴더 삭제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C:\Linux(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)\Server </a:t>
            </a:r>
            <a:r>
              <a:rPr lang="ko-KR" altLang="en-US" sz="1600" dirty="0"/>
              <a:t>폴더를 </a:t>
            </a:r>
            <a:r>
              <a:rPr lang="en-US" altLang="ko-KR" sz="1600" dirty="0"/>
              <a:t>C:\Linux\ </a:t>
            </a:r>
            <a:r>
              <a:rPr lang="ko-KR" altLang="en-US" sz="1600" dirty="0"/>
              <a:t>폴더에 통째로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</a:t>
            </a:r>
            <a:r>
              <a:rPr lang="ko-KR" altLang="en-US" sz="1600" dirty="0" smtClean="0"/>
              <a:t>아직 부팅은 하지 말 것</a:t>
            </a:r>
            <a:endParaRPr lang="en-US" altLang="ko-KR" sz="1600" dirty="0"/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63500" y="2461122"/>
            <a:ext cx="3923435" cy="23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2" indent="0">
              <a:buFont typeface="Wingdings" panose="05000000000000000000" pitchFamily="2" charset="2"/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디스크 추가하기</a:t>
            </a:r>
            <a:endParaRPr lang="en-US" altLang="ko-KR" sz="1600" dirty="0" smtClean="0"/>
          </a:p>
          <a:p>
            <a:pPr marL="93662" indent="0">
              <a:buFont typeface="Wingdings" panose="05000000000000000000" pitchFamily="2" charset="2"/>
              <a:buNone/>
            </a:pPr>
            <a:r>
              <a:rPr lang="en-US" altLang="ko-KR" sz="1600" dirty="0" smtClean="0"/>
              <a:t>   2-1 VMware</a:t>
            </a:r>
            <a:r>
              <a:rPr lang="ko-KR" altLang="en-US" sz="1600" dirty="0" smtClean="0"/>
              <a:t>의 </a:t>
            </a:r>
            <a:endParaRPr lang="en-US" altLang="ko-KR" sz="1600" dirty="0" smtClean="0"/>
          </a:p>
          <a:p>
            <a:pPr marL="93662" indent="0">
              <a:buFont typeface="Wingdings" panose="05000000000000000000" pitchFamily="2" charset="2"/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[Edit virtual machine settings]           </a:t>
            </a:r>
          </a:p>
          <a:p>
            <a:pPr marL="93662" indent="0">
              <a:buFont typeface="Wingdings" panose="05000000000000000000" pitchFamily="2" charset="2"/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클릭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디스크 추가</a:t>
            </a:r>
            <a:endParaRPr lang="en-US" altLang="ko-KR" sz="1600" dirty="0" smtClean="0"/>
          </a:p>
          <a:p>
            <a:pPr marL="93662" indent="0">
              <a:buFont typeface="Wingdings" panose="05000000000000000000" pitchFamily="2" charset="2"/>
              <a:buNone/>
            </a:pPr>
            <a:endParaRPr lang="en-US" altLang="ko-KR" sz="1600" dirty="0" smtClean="0"/>
          </a:p>
          <a:p>
            <a:pPr marL="436562" indent="-342900">
              <a:buFont typeface="Wingdings" panose="05000000000000000000" pitchFamily="2" charset="2"/>
              <a:buAutoNum type="arabicPeriod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5264"/>
          <a:stretch/>
        </p:blipFill>
        <p:spPr>
          <a:xfrm>
            <a:off x="4076945" y="2348880"/>
            <a:ext cx="4634423" cy="40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65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/>
              <a:t>[</a:t>
            </a:r>
            <a:r>
              <a:rPr lang="ko-KR" altLang="en-US" sz="2300" dirty="0"/>
              <a:t>실습 </a:t>
            </a:r>
            <a:r>
              <a:rPr lang="en-US" altLang="ko-KR" sz="2300" dirty="0"/>
              <a:t>10-1] </a:t>
            </a:r>
            <a:r>
              <a:rPr lang="en-US" altLang="ko-KR" dirty="0"/>
              <a:t>RAID </a:t>
            </a:r>
            <a:r>
              <a:rPr lang="ko-KR" altLang="en-US" dirty="0"/>
              <a:t>실습하기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2-2 </a:t>
            </a:r>
            <a:r>
              <a:rPr lang="en-US" altLang="ko-KR" sz="1600" dirty="0"/>
              <a:t>[Virtual Machine Settings] </a:t>
            </a:r>
            <a:r>
              <a:rPr lang="ko-KR" altLang="en-US" sz="1600" dirty="0"/>
              <a:t>창에서 </a:t>
            </a:r>
            <a:r>
              <a:rPr lang="en-US" altLang="ko-KR" sz="1600" dirty="0" smtClean="0"/>
              <a:t>&lt;Add&gt;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2-3 </a:t>
            </a:r>
            <a:r>
              <a:rPr lang="en-US" altLang="ko-KR" sz="1600" dirty="0"/>
              <a:t>[Hardware Type] </a:t>
            </a:r>
            <a:r>
              <a:rPr lang="ko-KR" altLang="en-US" sz="1600" dirty="0"/>
              <a:t>창에서는 ‘</a:t>
            </a:r>
            <a:r>
              <a:rPr lang="en-US" altLang="ko-KR" sz="1600" dirty="0"/>
              <a:t>Hard Disk’</a:t>
            </a:r>
            <a:r>
              <a:rPr lang="ko-KR" altLang="en-US" sz="1600" dirty="0"/>
              <a:t>가 선택된 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2-4 </a:t>
            </a:r>
            <a:r>
              <a:rPr lang="en-US" altLang="ko-KR" sz="1600" dirty="0"/>
              <a:t>[Select a Disk Type] </a:t>
            </a:r>
            <a:r>
              <a:rPr lang="ko-KR" altLang="en-US" sz="1600" dirty="0"/>
              <a:t>창에서는 </a:t>
            </a:r>
            <a:r>
              <a:rPr lang="en-US" altLang="ko-KR" sz="1600" dirty="0"/>
              <a:t>Virtual disk type</a:t>
            </a:r>
            <a:r>
              <a:rPr lang="ko-KR" altLang="en-US" sz="1600" dirty="0"/>
              <a:t>으로 ‘</a:t>
            </a:r>
            <a:r>
              <a:rPr lang="en-US" altLang="ko-KR" sz="1600" dirty="0"/>
              <a:t>SCSI (Recommended)’</a:t>
            </a:r>
            <a:r>
              <a:rPr lang="ko-KR" altLang="en-US" sz="1600" dirty="0"/>
              <a:t>가 선택된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2-5 </a:t>
            </a:r>
            <a:r>
              <a:rPr lang="en-US" altLang="ko-KR" sz="1600" dirty="0"/>
              <a:t>[Select a Disk] </a:t>
            </a:r>
            <a:r>
              <a:rPr lang="ko-KR" altLang="en-US" sz="1600" dirty="0"/>
              <a:t>창에서는 ‘</a:t>
            </a:r>
            <a:r>
              <a:rPr lang="en-US" altLang="ko-KR" sz="1600" dirty="0"/>
              <a:t>Create a new virtual disk’</a:t>
            </a:r>
            <a:r>
              <a:rPr lang="ko-KR" altLang="en-US" sz="1600" dirty="0"/>
              <a:t>가 선택된 상태로 </a:t>
            </a:r>
            <a:r>
              <a:rPr lang="en-US" altLang="ko-KR" sz="1600" dirty="0" smtClean="0"/>
              <a:t>&lt;Next&gt;</a:t>
            </a:r>
            <a:r>
              <a:rPr lang="ko-KR" altLang="en-US" sz="1600" dirty="0" smtClean="0"/>
              <a:t> 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2-6 </a:t>
            </a:r>
            <a:r>
              <a:rPr lang="en-US" altLang="ko-KR" sz="1600" dirty="0"/>
              <a:t>[Specify Disk Capacity] </a:t>
            </a:r>
            <a:r>
              <a:rPr lang="ko-KR" altLang="en-US" sz="1600" dirty="0"/>
              <a:t>창에서는 생성할 첫 번째 디스크의 용량이 </a:t>
            </a:r>
            <a:r>
              <a:rPr lang="en-US" altLang="ko-KR" sz="1600" dirty="0"/>
              <a:t>2GB</a:t>
            </a:r>
            <a:r>
              <a:rPr lang="ko-KR" altLang="en-US" sz="1600" dirty="0"/>
              <a:t>이므로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Maximum </a:t>
            </a:r>
            <a:r>
              <a:rPr lang="en-US" altLang="ko-KR" sz="1600" dirty="0"/>
              <a:t>disk size (GB)</a:t>
            </a:r>
            <a:r>
              <a:rPr lang="ko-KR" altLang="en-US" sz="1600" dirty="0"/>
              <a:t>에 ‘</a:t>
            </a:r>
            <a:r>
              <a:rPr lang="en-US" altLang="ko-KR" sz="1600" dirty="0"/>
              <a:t>2’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입력</a:t>
            </a:r>
            <a:r>
              <a:rPr lang="en-US" altLang="ko-KR" sz="1600" dirty="0" smtClean="0"/>
              <a:t>,</a:t>
            </a:r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‘</a:t>
            </a:r>
            <a:r>
              <a:rPr lang="en-US" altLang="ko-KR" sz="1600" dirty="0"/>
              <a:t>Store virtual disk as a single file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 선택 </a:t>
            </a:r>
            <a:r>
              <a:rPr lang="ko-KR" altLang="en-US" sz="1600" dirty="0"/>
              <a:t>후 </a:t>
            </a:r>
            <a:r>
              <a:rPr lang="en-US" altLang="ko-KR" sz="1600" dirty="0" smtClean="0"/>
              <a:t>&lt;Next&gt;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클릭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2-7 </a:t>
            </a:r>
            <a:r>
              <a:rPr lang="en-US" altLang="ko-KR" sz="1600" dirty="0"/>
              <a:t>[Specify Disk File] </a:t>
            </a:r>
            <a:r>
              <a:rPr lang="ko-KR" altLang="en-US" sz="1600" dirty="0"/>
              <a:t>창에서는 그대로 두고 </a:t>
            </a:r>
            <a:r>
              <a:rPr lang="en-US" altLang="ko-KR" sz="1600" dirty="0" smtClean="0"/>
              <a:t>&lt;Finish&gt;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2-8 2-2~2-7</a:t>
            </a:r>
            <a:r>
              <a:rPr lang="ko-KR" altLang="en-US" sz="1600" dirty="0"/>
              <a:t>을 여덟 번 반복하여 </a:t>
            </a:r>
            <a:r>
              <a:rPr lang="en-US" altLang="ko-KR" sz="1600" dirty="0"/>
              <a:t>1GB</a:t>
            </a:r>
            <a:r>
              <a:rPr lang="ko-KR" altLang="en-US" sz="1600" dirty="0"/>
              <a:t>의 디스크를 </a:t>
            </a:r>
            <a:r>
              <a:rPr lang="en-US" altLang="ko-KR" sz="1600" dirty="0"/>
              <a:t>8</a:t>
            </a:r>
            <a:r>
              <a:rPr lang="ko-KR" altLang="en-US" sz="1600" dirty="0"/>
              <a:t>개 </a:t>
            </a:r>
            <a:r>
              <a:rPr lang="ko-KR" altLang="en-US" sz="1600" dirty="0" smtClean="0"/>
              <a:t>추가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&lt;OK&gt;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8"/>
          <a:stretch/>
        </p:blipFill>
        <p:spPr>
          <a:xfrm>
            <a:off x="836584" y="4014065"/>
            <a:ext cx="6303571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RAID </a:t>
            </a:r>
            <a:r>
              <a:rPr lang="ko-KR" altLang="en-US" dirty="0"/>
              <a:t>실습하기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추가된 디스크 확인하기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Server</a:t>
            </a:r>
            <a:r>
              <a:rPr lang="ko-KR" altLang="en-US" sz="1600" dirty="0" smtClean="0"/>
              <a:t> 부팅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터미널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앞에서 </a:t>
            </a:r>
            <a:r>
              <a:rPr lang="ko-KR" altLang="en-US" sz="1600" dirty="0"/>
              <a:t>장착한 </a:t>
            </a:r>
            <a:r>
              <a:rPr lang="en-US" altLang="ko-KR" sz="1600" dirty="0"/>
              <a:t>9</a:t>
            </a:r>
            <a:r>
              <a:rPr lang="ko-KR" altLang="en-US" sz="1600" dirty="0"/>
              <a:t>개의 디스크까지 총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디스크 </a:t>
            </a:r>
            <a:r>
              <a:rPr lang="ko-KR" altLang="en-US" sz="1600" dirty="0" smtClean="0"/>
              <a:t>아이콘이 보일 것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3-2 </a:t>
            </a:r>
            <a:r>
              <a:rPr lang="ko-KR" altLang="en-US" sz="1600" dirty="0"/>
              <a:t>터미널에서 </a:t>
            </a:r>
            <a:r>
              <a:rPr lang="en-US" altLang="ko-KR" sz="1600" b="1" dirty="0">
                <a:solidFill>
                  <a:srgbClr val="FF0000"/>
                </a:solidFill>
              </a:rPr>
              <a:t>ls -l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</a:t>
            </a:r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dirty="0" smtClean="0"/>
              <a:t>명령 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조금 </a:t>
            </a:r>
            <a:r>
              <a:rPr lang="ko-KR" altLang="en-US" sz="1600" dirty="0"/>
              <a:t>전 장착한 </a:t>
            </a:r>
            <a:r>
              <a:rPr lang="en-US" altLang="ko-KR" sz="1600" dirty="0"/>
              <a:t>SCSI </a:t>
            </a:r>
            <a:r>
              <a:rPr lang="ko-KR" altLang="en-US" sz="1600" dirty="0"/>
              <a:t>장치가 </a:t>
            </a:r>
            <a:r>
              <a:rPr lang="en-US" altLang="ko-KR" sz="1600" dirty="0"/>
              <a:t>/dev </a:t>
            </a:r>
            <a:r>
              <a:rPr lang="ko-KR" altLang="en-US" sz="1600" dirty="0"/>
              <a:t>디렉터리에 있는지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20"/>
          <a:stretch/>
        </p:blipFill>
        <p:spPr>
          <a:xfrm>
            <a:off x="839076" y="1673805"/>
            <a:ext cx="4142857" cy="10801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3654025"/>
            <a:ext cx="7009524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8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RAID </a:t>
            </a:r>
            <a:r>
              <a:rPr lang="ko-KR" altLang="en-US" dirty="0"/>
              <a:t>실습하기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4. </a:t>
            </a:r>
            <a:r>
              <a:rPr lang="en-US" altLang="ko-KR" sz="1600" dirty="0"/>
              <a:t>RAID</a:t>
            </a:r>
            <a:r>
              <a:rPr lang="ko-KR" altLang="en-US" sz="1600" dirty="0"/>
              <a:t>용 파티션 생성하기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4-1 </a:t>
            </a:r>
            <a:r>
              <a:rPr lang="en-US" altLang="ko-KR" sz="1600" b="1" dirty="0" err="1">
                <a:solidFill>
                  <a:srgbClr val="FF0000"/>
                </a:solidFill>
              </a:rPr>
              <a:t>fdisk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sdb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명령으로 </a:t>
            </a:r>
            <a:r>
              <a:rPr lang="en-US" altLang="ko-KR" sz="1600" dirty="0"/>
              <a:t>/dev/</a:t>
            </a:r>
            <a:r>
              <a:rPr lang="en-US" altLang="ko-KR" sz="1600" dirty="0" err="1"/>
              <a:t>sdb</a:t>
            </a:r>
            <a:r>
              <a:rPr lang="en-US" altLang="ko-KR" sz="1600" dirty="0"/>
              <a:t> </a:t>
            </a:r>
            <a:r>
              <a:rPr lang="ko-KR" altLang="en-US" sz="1600" dirty="0"/>
              <a:t>장치에 </a:t>
            </a:r>
            <a:r>
              <a:rPr lang="en-US" altLang="ko-KR" sz="1600" dirty="0"/>
              <a:t>/dev/sdb1 </a:t>
            </a:r>
            <a:r>
              <a:rPr lang="ko-KR" altLang="en-US" sz="1600" dirty="0" smtClean="0"/>
              <a:t>파티션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RAID </a:t>
            </a:r>
            <a:r>
              <a:rPr lang="ko-KR" altLang="en-US" sz="1600" dirty="0"/>
              <a:t>실습이니 별도로 ‘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(Linux raid </a:t>
            </a:r>
            <a:r>
              <a:rPr lang="en-US" altLang="ko-KR" sz="1600" dirty="0" err="1"/>
              <a:t>autodetect</a:t>
            </a:r>
            <a:r>
              <a:rPr lang="en-US" altLang="ko-KR" sz="1600" dirty="0" smtClean="0"/>
              <a:t>)’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파일 시스템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r>
              <a:rPr lang="en-US" altLang="ko-KR" sz="1400" dirty="0"/>
              <a:t>   </a:t>
            </a:r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763815"/>
            <a:ext cx="69532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7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RAID </a:t>
            </a:r>
            <a:r>
              <a:rPr lang="ko-KR" altLang="en-US" dirty="0"/>
              <a:t>실습하기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609450"/>
            <a:ext cx="7009524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/>
          </a:solidFill>
        </p:grpSpPr>
        <p:sp>
          <p:nvSpPr>
            <p:cNvPr id="6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1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2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lang="en-US" altLang="ko-KR" dirty="0"/>
              <a:t>RAID</a:t>
            </a:r>
            <a:r>
              <a:rPr lang="ko-KR" altLang="en-US" dirty="0"/>
              <a:t>의 개념과 </a:t>
            </a:r>
            <a:r>
              <a:rPr lang="en-US" altLang="ko-KR" dirty="0"/>
              <a:t>RAID </a:t>
            </a:r>
            <a:r>
              <a:rPr lang="ko-KR" altLang="en-US" dirty="0" smtClean="0"/>
              <a:t>레벨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lang="en-US" altLang="ko-KR" dirty="0"/>
              <a:t>RAID </a:t>
            </a:r>
            <a:r>
              <a:rPr lang="ko-KR" altLang="en-US" dirty="0"/>
              <a:t>구축을 위한 준비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03 </a:t>
            </a:r>
            <a:r>
              <a:rPr lang="en-US" altLang="ko-KR" dirty="0"/>
              <a:t>RAID</a:t>
            </a:r>
            <a:r>
              <a:rPr lang="ko-KR" altLang="en-US" dirty="0"/>
              <a:t>의 다양한 레벨 </a:t>
            </a:r>
            <a:r>
              <a:rPr lang="ko-KR" altLang="en-US" dirty="0" smtClean="0"/>
              <a:t>구축</a:t>
            </a:r>
            <a:endParaRPr lang="ko-KR" altLang="en-US" dirty="0"/>
          </a:p>
          <a:p>
            <a:pPr lvl="0">
              <a:lnSpc>
                <a:spcPct val="150000"/>
              </a:lnSpc>
            </a:pPr>
            <a:endParaRPr lang="en-US" altLang="ko-KR" dirty="0"/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444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10-1] RAID </a:t>
            </a:r>
            <a:r>
              <a:rPr lang="ko-KR" altLang="en-US" dirty="0"/>
              <a:t>실습하기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330~333p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593684"/>
            <a:ext cx="8963994" cy="626431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4-2 </a:t>
            </a:r>
            <a:r>
              <a:rPr lang="en-US" altLang="ko-KR" sz="1600" b="1" dirty="0" err="1">
                <a:solidFill>
                  <a:srgbClr val="FF0000"/>
                </a:solidFill>
              </a:rPr>
              <a:t>fdisk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sdc~fdisk</a:t>
            </a:r>
            <a:r>
              <a:rPr lang="en-US" altLang="ko-KR" sz="1600" b="1" dirty="0">
                <a:solidFill>
                  <a:srgbClr val="FF0000"/>
                </a:solidFill>
              </a:rPr>
              <a:t>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sdj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나머지 </a:t>
            </a:r>
            <a:r>
              <a:rPr lang="en-US" altLang="ko-KR" sz="1600" dirty="0"/>
              <a:t>8</a:t>
            </a:r>
            <a:r>
              <a:rPr lang="ko-KR" altLang="en-US" sz="1600" dirty="0"/>
              <a:t>개 디스크의 파티션을 동일하게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4-3 </a:t>
            </a:r>
            <a:r>
              <a:rPr lang="ko-KR" altLang="en-US" sz="1600" dirty="0"/>
              <a:t>디스크 파티션 </a:t>
            </a:r>
            <a:r>
              <a:rPr lang="en-US" altLang="ko-KR" sz="1600" dirty="0"/>
              <a:t>9</a:t>
            </a:r>
            <a:r>
              <a:rPr lang="ko-KR" altLang="en-US" sz="1600" dirty="0"/>
              <a:t>개를 모두 생성한 후 </a:t>
            </a:r>
            <a:r>
              <a:rPr lang="en-US" altLang="ko-KR" sz="1600" b="1" dirty="0">
                <a:solidFill>
                  <a:srgbClr val="FF0000"/>
                </a:solidFill>
              </a:rPr>
              <a:t>ls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</a:t>
            </a:r>
            <a:r>
              <a:rPr lang="en-US" altLang="ko-KR" sz="1600" b="1" dirty="0">
                <a:solidFill>
                  <a:srgbClr val="FF0000"/>
                </a:solidFill>
              </a:rPr>
              <a:t>*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4-4 </a:t>
            </a:r>
            <a:r>
              <a:rPr lang="en-US" altLang="ko-KR" sz="1600" b="1" dirty="0">
                <a:solidFill>
                  <a:srgbClr val="FF0000"/>
                </a:solidFill>
              </a:rPr>
              <a:t>apt-get -y install </a:t>
            </a:r>
            <a:r>
              <a:rPr lang="en-US" altLang="ko-KR" sz="1600" b="1" dirty="0" err="1">
                <a:solidFill>
                  <a:srgbClr val="FF0000"/>
                </a:solidFill>
              </a:rPr>
              <a:t>mdadm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관련 </a:t>
            </a:r>
            <a:r>
              <a:rPr lang="ko-KR" altLang="en-US" sz="1600" dirty="0" smtClean="0"/>
              <a:t>패키지 </a:t>
            </a:r>
            <a:r>
              <a:rPr lang="ko-KR" altLang="en-US" sz="1600" dirty="0"/>
              <a:t>미리 </a:t>
            </a:r>
            <a:r>
              <a:rPr lang="ko-KR" altLang="en-US" sz="1600" dirty="0" smtClean="0"/>
              <a:t>설치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4-5 </a:t>
            </a:r>
            <a:r>
              <a:rPr lang="ko-KR" altLang="en-US" sz="1600" dirty="0"/>
              <a:t>추가한 </a:t>
            </a:r>
            <a:r>
              <a:rPr lang="en-US" altLang="ko-KR" sz="1600" dirty="0"/>
              <a:t>9</a:t>
            </a:r>
            <a:r>
              <a:rPr lang="ko-KR" altLang="en-US" sz="1600" dirty="0"/>
              <a:t>개의 디스크를 이용하여 </a:t>
            </a:r>
            <a:r>
              <a:rPr lang="en-US" altLang="ko-KR" sz="1600" dirty="0" smtClean="0"/>
              <a:t>RAID</a:t>
            </a:r>
            <a:r>
              <a:rPr lang="ko-KR" altLang="en-US" sz="1600" dirty="0" smtClean="0"/>
              <a:t> 구축하기</a:t>
            </a: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5. </a:t>
            </a:r>
            <a:r>
              <a:rPr lang="ko-KR" altLang="en-US" sz="1600" dirty="0" smtClean="0"/>
              <a:t>백업하기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5-1 </a:t>
            </a:r>
            <a:r>
              <a:rPr lang="en-US" altLang="ko-KR" sz="1600" b="1" dirty="0">
                <a:solidFill>
                  <a:srgbClr val="FF0000"/>
                </a:solidFill>
              </a:rPr>
              <a:t>halt -p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Server </a:t>
            </a:r>
            <a:r>
              <a:rPr lang="ko-KR" altLang="en-US" sz="1600" dirty="0" err="1" smtClean="0"/>
              <a:t>가상머신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종료</a:t>
            </a:r>
            <a:r>
              <a:rPr lang="en-US" altLang="ko-KR" sz="1600" dirty="0" smtClean="0"/>
              <a:t>   </a:t>
            </a:r>
          </a:p>
          <a:p>
            <a:pPr marL="93662" indent="0">
              <a:buNone/>
            </a:pPr>
            <a:r>
              <a:rPr lang="en-US" altLang="ko-KR" sz="1600" dirty="0"/>
              <a:t>   5-2 C:\Linux(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)\RAID\ </a:t>
            </a:r>
            <a:r>
              <a:rPr lang="ko-KR" altLang="en-US" sz="1600" dirty="0" smtClean="0"/>
              <a:t>폴더 만들기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9</a:t>
            </a:r>
            <a:r>
              <a:rPr lang="ko-KR" altLang="en-US" sz="1600" dirty="0"/>
              <a:t>개의 디스크를 생성한 </a:t>
            </a:r>
            <a:r>
              <a:rPr lang="en-US" altLang="ko-KR" sz="1600" dirty="0"/>
              <a:t>C:\Linux\Server </a:t>
            </a:r>
            <a:r>
              <a:rPr lang="ko-KR" altLang="en-US" sz="1600" dirty="0" smtClean="0"/>
              <a:t>폴더를 </a:t>
            </a:r>
            <a:r>
              <a:rPr lang="en-US" altLang="ko-KR" sz="1600" dirty="0"/>
              <a:t>C:\Linux(</a:t>
            </a:r>
            <a:r>
              <a:rPr lang="ko-KR" altLang="en-US" sz="1600" dirty="0"/>
              <a:t>백업</a:t>
            </a:r>
            <a:r>
              <a:rPr lang="en-US" altLang="ko-KR" sz="1600" dirty="0"/>
              <a:t>)\RAID\ </a:t>
            </a:r>
            <a:r>
              <a:rPr lang="ko-KR" altLang="en-US" sz="1600" dirty="0"/>
              <a:t>폴더에 복사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313765"/>
            <a:ext cx="7009524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0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3-1 Linear RAID </a:t>
            </a:r>
            <a:r>
              <a:rPr lang="ko-KR" altLang="en-US" dirty="0"/>
              <a:t>구축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60"/>
          <a:stretch/>
        </p:blipFill>
        <p:spPr>
          <a:xfrm>
            <a:off x="1016605" y="1268760"/>
            <a:ext cx="7321008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Linear RAID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334</a:t>
            </a:r>
            <a:r>
              <a:rPr lang="en-US" altLang="ko-KR" sz="1200" dirty="0" smtClean="0">
                <a:latin typeface="+mn-ea"/>
                <a:ea typeface="+mn-ea"/>
              </a:rPr>
              <a:t>~337p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선처리 작업하기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</a:t>
            </a:r>
            <a:r>
              <a:rPr lang="en-US" altLang="ko-KR" sz="1600" b="1" dirty="0" err="1">
                <a:solidFill>
                  <a:srgbClr val="FF0000"/>
                </a:solidFill>
              </a:rPr>
              <a:t>fdisk</a:t>
            </a:r>
            <a:r>
              <a:rPr lang="en-US" altLang="ko-KR" sz="1600" b="1" dirty="0">
                <a:solidFill>
                  <a:srgbClr val="FF0000"/>
                </a:solidFill>
              </a:rPr>
              <a:t> -l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sdb</a:t>
            </a:r>
            <a:r>
              <a:rPr lang="en-US" altLang="ko-KR" sz="1600" b="1" dirty="0">
                <a:solidFill>
                  <a:srgbClr val="FF0000"/>
                </a:solidFill>
              </a:rPr>
              <a:t> ; </a:t>
            </a:r>
            <a:r>
              <a:rPr lang="en-US" altLang="ko-KR" sz="1600" b="1" dirty="0" err="1">
                <a:solidFill>
                  <a:srgbClr val="FF0000"/>
                </a:solidFill>
              </a:rPr>
              <a:t>fdisk</a:t>
            </a:r>
            <a:r>
              <a:rPr lang="en-US" altLang="ko-KR" sz="1600" b="1" dirty="0">
                <a:solidFill>
                  <a:srgbClr val="FF0000"/>
                </a:solidFill>
              </a:rPr>
              <a:t> -l /dev/</a:t>
            </a:r>
            <a:r>
              <a:rPr lang="en-US" altLang="ko-KR" sz="1600" b="1" dirty="0" err="1">
                <a:solidFill>
                  <a:srgbClr val="FF0000"/>
                </a:solidFill>
              </a:rPr>
              <a:t>sdc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파티션 상태 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1628800"/>
            <a:ext cx="700952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Linear RAID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334~337p </a:t>
            </a:r>
            <a:r>
              <a:rPr lang="ko-KR" altLang="en-US" sz="1200" dirty="0" smtClean="0">
                <a:latin typeface="+mn-ea"/>
                <a:ea typeface="+mn-ea"/>
              </a:rPr>
              <a:t>참고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en-US" altLang="ko-KR" sz="1600" dirty="0" err="1"/>
              <a:t>mdadm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RAID </a:t>
            </a:r>
            <a:r>
              <a:rPr lang="ko-KR" altLang="en-US" sz="1600" dirty="0"/>
              <a:t>구축하기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10-13]</a:t>
            </a:r>
            <a:r>
              <a:rPr lang="ko-KR" altLang="en-US" sz="1600" dirty="0"/>
              <a:t>과 같이 </a:t>
            </a:r>
            <a:r>
              <a:rPr lang="en-US" altLang="ko-KR" sz="1600" dirty="0"/>
              <a:t>/dev/sdb1</a:t>
            </a:r>
            <a:r>
              <a:rPr lang="ko-KR" altLang="en-US" sz="1600" dirty="0"/>
              <a:t>과 </a:t>
            </a:r>
            <a:r>
              <a:rPr lang="en-US" altLang="ko-KR" sz="1600" dirty="0"/>
              <a:t>/dev/sdc1</a:t>
            </a:r>
            <a:r>
              <a:rPr lang="ko-KR" altLang="en-US" sz="1600" dirty="0"/>
              <a:t>을 </a:t>
            </a:r>
            <a:r>
              <a:rPr lang="en-US" altLang="ko-KR" sz="1600" dirty="0"/>
              <a:t>Linear RAID </a:t>
            </a:r>
            <a:r>
              <a:rPr lang="ko-KR" altLang="en-US" sz="1600" dirty="0"/>
              <a:t>장치인 </a:t>
            </a:r>
            <a:r>
              <a:rPr lang="en-US" altLang="ko-KR" sz="1600" dirty="0"/>
              <a:t>/dev/md9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  2-2 </a:t>
            </a:r>
            <a:r>
              <a:rPr lang="en-US" altLang="ko-KR" sz="1600" b="1" dirty="0">
                <a:solidFill>
                  <a:srgbClr val="FF0000"/>
                </a:solidFill>
              </a:rPr>
              <a:t>mkfs.ext4 /dev/md9 </a:t>
            </a:r>
            <a:r>
              <a:rPr lang="ko-KR" altLang="en-US" sz="1600" dirty="0"/>
              <a:t>또는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mkfs</a:t>
            </a:r>
            <a:r>
              <a:rPr lang="en-US" altLang="ko-KR" sz="1600" b="1" dirty="0">
                <a:solidFill>
                  <a:srgbClr val="FF0000"/>
                </a:solidFill>
              </a:rPr>
              <a:t> -t ext4 /dev/md9 </a:t>
            </a:r>
            <a:r>
              <a:rPr lang="ko-KR" altLang="en-US" sz="1600" dirty="0"/>
              <a:t>명령으로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/</a:t>
            </a:r>
            <a:r>
              <a:rPr lang="en-US" altLang="ko-KR" sz="1600" dirty="0"/>
              <a:t>dev/md9 </a:t>
            </a:r>
            <a:r>
              <a:rPr lang="ko-KR" altLang="en-US" sz="1600" dirty="0"/>
              <a:t>파티션 </a:t>
            </a:r>
            <a:r>
              <a:rPr lang="ko-KR" altLang="en-US" sz="1600" dirty="0" smtClean="0"/>
              <a:t>장치의 </a:t>
            </a:r>
            <a:r>
              <a:rPr lang="ko-KR" altLang="en-US" sz="1600" dirty="0"/>
              <a:t>파일 </a:t>
            </a:r>
            <a:r>
              <a:rPr lang="ko-KR" altLang="en-US" sz="1600" dirty="0" smtClean="0"/>
              <a:t>시스템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76" y="1493785"/>
            <a:ext cx="6924675" cy="600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7" y="2168862"/>
            <a:ext cx="5488118" cy="1729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509120"/>
            <a:ext cx="5488119" cy="20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30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Linear RAID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334~337p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2-3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mkdir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raidLinear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마운트할</a:t>
            </a:r>
            <a:r>
              <a:rPr lang="ko-KR" altLang="en-US" sz="1600" dirty="0"/>
              <a:t> 디렉터리</a:t>
            </a:r>
            <a:r>
              <a:rPr lang="en-US" altLang="ko-KR" sz="1600" dirty="0"/>
              <a:t>(/</a:t>
            </a:r>
            <a:r>
              <a:rPr lang="en-US" altLang="ko-KR" sz="1600" dirty="0" err="1"/>
              <a:t>raidLinear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mount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dev/md9 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>
                <a:solidFill>
                  <a:srgbClr val="FF0000"/>
                </a:solidFill>
              </a:rPr>
              <a:t>raidLinear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명령으로 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확인해보면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raidLinear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</a:t>
            </a:r>
            <a:r>
              <a:rPr lang="en-US" altLang="ko-KR" sz="1600" dirty="0"/>
              <a:t>2.8GB</a:t>
            </a:r>
            <a:r>
              <a:rPr lang="ko-KR" altLang="en-US" sz="1600" dirty="0"/>
              <a:t>가량 여유 </a:t>
            </a:r>
            <a:r>
              <a:rPr lang="ko-KR" altLang="en-US" sz="1600" dirty="0" smtClean="0"/>
              <a:t>공간 있음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79" y="1898830"/>
            <a:ext cx="7009524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Linear RAID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334~337p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/>
              <a:t>   </a:t>
            </a:r>
            <a:r>
              <a:rPr lang="en-US" altLang="ko-KR" sz="1600" dirty="0" smtClean="0"/>
              <a:t>2-4 </a:t>
            </a:r>
            <a:r>
              <a:rPr lang="ko-KR" altLang="en-US" sz="1600" dirty="0"/>
              <a:t>컴퓨터를 켰을 때 항상 </a:t>
            </a:r>
            <a:r>
              <a:rPr lang="en-US" altLang="ko-KR" sz="1600" dirty="0"/>
              <a:t>/dev/md9 </a:t>
            </a:r>
            <a:r>
              <a:rPr lang="ko-KR" altLang="en-US" sz="1600" dirty="0"/>
              <a:t>장치가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raidLinear</a:t>
            </a:r>
            <a:r>
              <a:rPr lang="en-US" altLang="ko-KR" sz="1600" dirty="0"/>
              <a:t>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있도록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끝부분에 다음 내용을 추가한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493785"/>
            <a:ext cx="4248150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988840"/>
            <a:ext cx="7785865" cy="22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82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/>
              <a:t>10-2] Linear RAID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334~337p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8963994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/>
              <a:t>구축한 </a:t>
            </a:r>
            <a:r>
              <a:rPr lang="en-US" altLang="ko-KR" sz="1600" dirty="0"/>
              <a:t>Linear RAID </a:t>
            </a:r>
            <a:r>
              <a:rPr lang="ko-KR" altLang="en-US" sz="1600" dirty="0"/>
              <a:t>확인하기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ko-KR" altLang="en-US" sz="1600" dirty="0"/>
              <a:t>구축한 </a:t>
            </a:r>
            <a:r>
              <a:rPr lang="en-US" altLang="ko-KR" sz="1600" dirty="0"/>
              <a:t>Linear RAID</a:t>
            </a:r>
            <a:r>
              <a:rPr lang="ko-KR" altLang="en-US" sz="1600" dirty="0"/>
              <a:t>를 확인하기 위해 </a:t>
            </a:r>
            <a:r>
              <a:rPr lang="en-US" altLang="ko-KR" sz="1600" b="1" dirty="0" err="1">
                <a:solidFill>
                  <a:srgbClr val="FF0000"/>
                </a:solidFill>
              </a:rPr>
              <a:t>mdadm</a:t>
            </a:r>
            <a:r>
              <a:rPr lang="en-US" altLang="ko-KR" sz="1600" b="1" dirty="0">
                <a:solidFill>
                  <a:srgbClr val="FF0000"/>
                </a:solidFill>
              </a:rPr>
              <a:t> --detail /dev/md9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r>
              <a:rPr lang="en-US" altLang="ko-KR" sz="1600" dirty="0" smtClean="0"/>
              <a:t>         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8" y="1583795"/>
            <a:ext cx="7009524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3-2 RAID 0 </a:t>
            </a:r>
            <a:r>
              <a:rPr lang="ko-KR" altLang="en-US" dirty="0"/>
              <a:t>구축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555"/>
          <a:stretch/>
        </p:blipFill>
        <p:spPr>
          <a:xfrm>
            <a:off x="881590" y="1178750"/>
            <a:ext cx="7436835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89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10-3] </a:t>
            </a:r>
            <a:r>
              <a:rPr lang="en-US" altLang="ko-KR" dirty="0"/>
              <a:t>RAID 0 </a:t>
            </a:r>
            <a:r>
              <a:rPr lang="ko-KR" altLang="en-US" dirty="0"/>
              <a:t>구축하기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338</a:t>
            </a:r>
            <a:r>
              <a:rPr lang="en-US" altLang="ko-KR" sz="1200" dirty="0" smtClean="0">
                <a:latin typeface="+mn-ea"/>
                <a:ea typeface="+mn-ea"/>
              </a:rPr>
              <a:t>~339p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923402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 err="1"/>
              <a:t>mdadm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RAID </a:t>
            </a:r>
            <a:r>
              <a:rPr lang="ko-KR" altLang="en-US" sz="1600" dirty="0"/>
              <a:t>구축하기</a:t>
            </a:r>
            <a:r>
              <a:rPr lang="ko-KR" altLang="en-US" sz="1600" dirty="0" smtClean="0"/>
              <a:t>  </a:t>
            </a: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1-1 [</a:t>
            </a:r>
            <a:r>
              <a:rPr lang="ko-KR" altLang="en-US" sz="1600" dirty="0"/>
              <a:t>실습 </a:t>
            </a:r>
            <a:r>
              <a:rPr lang="en-US" altLang="ko-KR" sz="1600" dirty="0"/>
              <a:t>10-2]</a:t>
            </a:r>
            <a:r>
              <a:rPr lang="ko-KR" altLang="en-US" sz="1600" dirty="0"/>
              <a:t>에 이어서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</a:t>
            </a:r>
            <a:r>
              <a:rPr lang="en-US" altLang="ko-KR" sz="1600" b="1" dirty="0" err="1">
                <a:solidFill>
                  <a:srgbClr val="FF0000"/>
                </a:solidFill>
              </a:rPr>
              <a:t>mdadm</a:t>
            </a:r>
            <a:r>
              <a:rPr lang="en-US" altLang="ko-KR" sz="1600" b="1" dirty="0">
                <a:solidFill>
                  <a:srgbClr val="FF0000"/>
                </a:solidFill>
              </a:rPr>
              <a:t> --create /dev/md0 --level=0 --raid-devices=2 /dev/sdd1 /dev/sde1 </a:t>
            </a:r>
            <a:r>
              <a:rPr lang="ko-KR" altLang="en-US" sz="1600" dirty="0" smtClean="0"/>
              <a:t>명령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/dev/sdd1</a:t>
            </a:r>
            <a:r>
              <a:rPr lang="ko-KR" altLang="en-US" sz="1600" dirty="0"/>
              <a:t>과 </a:t>
            </a:r>
            <a:r>
              <a:rPr lang="en-US" altLang="ko-KR" sz="1600" dirty="0"/>
              <a:t>/dev/sde1</a:t>
            </a:r>
            <a:r>
              <a:rPr lang="ko-KR" altLang="en-US" sz="1600" dirty="0"/>
              <a:t>로 </a:t>
            </a:r>
            <a:r>
              <a:rPr lang="en-US" altLang="ko-KR" sz="1600" dirty="0"/>
              <a:t>RAID 0 </a:t>
            </a:r>
            <a:r>
              <a:rPr lang="ko-KR" altLang="en-US" sz="1600" dirty="0"/>
              <a:t>장치인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dev/md0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mdadm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--detail --scan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 1-3 </a:t>
            </a:r>
            <a:r>
              <a:rPr lang="en-US" altLang="ko-KR" sz="1600" b="1" dirty="0">
                <a:solidFill>
                  <a:srgbClr val="FF0000"/>
                </a:solidFill>
              </a:rPr>
              <a:t>mkfs.ext4 /dev/md0 </a:t>
            </a:r>
            <a:r>
              <a:rPr lang="ko-KR" altLang="en-US" sz="1600" dirty="0"/>
              <a:t>또는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</a:rPr>
              <a:t>mkfs</a:t>
            </a:r>
            <a:r>
              <a:rPr lang="en-US" altLang="ko-KR" sz="1600" b="1" dirty="0">
                <a:solidFill>
                  <a:srgbClr val="FF0000"/>
                </a:solidFill>
              </a:rPr>
              <a:t> -t ext4 /dev/md0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/dev/md0 </a:t>
            </a:r>
            <a:r>
              <a:rPr lang="ko-KR" altLang="en-US" sz="1600" dirty="0"/>
              <a:t>파티션 </a:t>
            </a:r>
            <a:r>
              <a:rPr lang="ko-KR" altLang="en-US" sz="1600" dirty="0" smtClean="0"/>
              <a:t>장치 </a:t>
            </a:r>
            <a:r>
              <a:rPr lang="ko-KR" altLang="en-US" sz="1600" dirty="0"/>
              <a:t>포맷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1" y="2528900"/>
            <a:ext cx="7009524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62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10-3] </a:t>
            </a:r>
            <a:r>
              <a:rPr lang="en-US" altLang="ko-KR" dirty="0"/>
              <a:t>RAID 0 </a:t>
            </a:r>
            <a:r>
              <a:rPr lang="ko-KR" altLang="en-US" dirty="0"/>
              <a:t>구축하기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338~339p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4"/>
            <a:ext cx="9080499" cy="60842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1-4 </a:t>
            </a:r>
            <a:r>
              <a:rPr lang="en-US" altLang="ko-KR" sz="1600" b="1" dirty="0" err="1">
                <a:solidFill>
                  <a:srgbClr val="FF0000"/>
                </a:solidFill>
              </a:rPr>
              <a:t>mkdir</a:t>
            </a:r>
            <a:r>
              <a:rPr lang="en-US" altLang="ko-KR" sz="1600" b="1" dirty="0">
                <a:solidFill>
                  <a:srgbClr val="FF0000"/>
                </a:solidFill>
              </a:rPr>
              <a:t> /raid0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마운트할</a:t>
            </a:r>
            <a:r>
              <a:rPr lang="ko-KR" altLang="en-US" sz="1600" dirty="0"/>
              <a:t> 디렉터리</a:t>
            </a:r>
            <a:r>
              <a:rPr lang="en-US" altLang="ko-KR" sz="1600" dirty="0"/>
              <a:t>(/raid0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mount /dev/md0 /raid0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1-5 </a:t>
            </a:r>
            <a:r>
              <a:rPr lang="ko-KR" altLang="en-US" sz="1600" dirty="0"/>
              <a:t>컴퓨터를 켰을 때 항상 </a:t>
            </a:r>
            <a:r>
              <a:rPr lang="en-US" altLang="ko-KR" sz="1600" dirty="0"/>
              <a:t>/dev/md0 </a:t>
            </a:r>
            <a:r>
              <a:rPr lang="ko-KR" altLang="en-US" sz="1600" dirty="0"/>
              <a:t>장치가 </a:t>
            </a:r>
            <a:r>
              <a:rPr lang="en-US" altLang="ko-KR" sz="1600" dirty="0"/>
              <a:t>/raid0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있도록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끝부분에 다음 내용을 추가한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구축한 </a:t>
            </a:r>
            <a:r>
              <a:rPr lang="en-US" altLang="ko-KR" sz="1600" dirty="0"/>
              <a:t>RAID 0 </a:t>
            </a:r>
            <a:r>
              <a:rPr lang="ko-KR" altLang="en-US" sz="1600" dirty="0"/>
              <a:t>확인하기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mdadm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--detail /dev/md0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89" y="2528900"/>
            <a:ext cx="3790950" cy="371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9" y="2978950"/>
            <a:ext cx="7797961" cy="28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accent6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하드웨어와 소프트웨어 </a:t>
            </a:r>
            <a:r>
              <a:rPr lang="en-US" altLang="ko-KR" dirty="0"/>
              <a:t>RAID</a:t>
            </a:r>
            <a:r>
              <a:rPr lang="ko-KR" altLang="en-US" dirty="0"/>
              <a:t>의 개념을 이해한다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en-US" altLang="ko-KR" dirty="0"/>
              <a:t>RAID </a:t>
            </a:r>
            <a:r>
              <a:rPr lang="ko-KR" altLang="en-US" dirty="0"/>
              <a:t>레벨의 작동 원리를 이해한다</a:t>
            </a:r>
            <a:r>
              <a:rPr lang="en-US" altLang="ko-KR" dirty="0"/>
              <a:t>.</a:t>
            </a:r>
            <a:endParaRPr kumimoji="0"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RAID</a:t>
            </a:r>
            <a:r>
              <a:rPr lang="ko-KR" altLang="en-US" dirty="0"/>
              <a:t>를 직접 구현하고 작동 방식을 </a:t>
            </a:r>
            <a:r>
              <a:rPr lang="ko-KR" altLang="en-US" dirty="0" smtClean="0"/>
              <a:t>이해한다</a:t>
            </a:r>
            <a:r>
              <a:rPr lang="en-US" altLang="ko-KR" dirty="0"/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094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3-3 RAID </a:t>
            </a:r>
            <a:r>
              <a:rPr lang="en-US" altLang="ko-KR" dirty="0" smtClean="0"/>
              <a:t>1 </a:t>
            </a:r>
            <a:r>
              <a:rPr lang="ko-KR" altLang="en-US" dirty="0"/>
              <a:t>구축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4464"/>
          <a:stretch/>
        </p:blipFill>
        <p:spPr>
          <a:xfrm>
            <a:off x="971600" y="1088740"/>
            <a:ext cx="7424891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10-4] </a:t>
            </a:r>
            <a:r>
              <a:rPr lang="en-US" altLang="ko-KR" dirty="0"/>
              <a:t>RAID 1 </a:t>
            </a:r>
            <a:r>
              <a:rPr lang="ko-KR" altLang="en-US" dirty="0"/>
              <a:t>구축하기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340</a:t>
            </a:r>
            <a:r>
              <a:rPr lang="en-US" altLang="ko-KR" sz="1200" dirty="0" smtClean="0">
                <a:latin typeface="+mn-ea"/>
                <a:ea typeface="+mn-ea"/>
              </a:rPr>
              <a:t>~342p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 err="1"/>
              <a:t>mdadm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RAID </a:t>
            </a:r>
            <a:r>
              <a:rPr lang="ko-KR" altLang="en-US" sz="1600" dirty="0"/>
              <a:t>구축하기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1-1 </a:t>
            </a:r>
            <a:r>
              <a:rPr lang="en-US" altLang="ko-KR" sz="1600" dirty="0"/>
              <a:t>[</a:t>
            </a:r>
            <a:r>
              <a:rPr lang="ko-KR" altLang="en-US" sz="1600" dirty="0"/>
              <a:t>실습 </a:t>
            </a:r>
            <a:r>
              <a:rPr lang="en-US" altLang="ko-KR" sz="1600" dirty="0"/>
              <a:t>10-3]</a:t>
            </a:r>
            <a:r>
              <a:rPr lang="ko-KR" altLang="en-US" sz="1600" dirty="0"/>
              <a:t>에 이어서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1-2 </a:t>
            </a:r>
            <a:r>
              <a:rPr lang="ko-KR" altLang="en-US" sz="1600" dirty="0"/>
              <a:t>다음 명령을 참고하여 </a:t>
            </a:r>
            <a:r>
              <a:rPr lang="en-US" altLang="ko-KR" sz="1600" dirty="0"/>
              <a:t>/dev/sdf1</a:t>
            </a:r>
            <a:r>
              <a:rPr lang="ko-KR" altLang="en-US" sz="1600" dirty="0"/>
              <a:t>과 </a:t>
            </a:r>
            <a:r>
              <a:rPr lang="en-US" altLang="ko-KR" sz="1600" dirty="0"/>
              <a:t>/dev/sdg1</a:t>
            </a:r>
            <a:r>
              <a:rPr lang="ko-KR" altLang="en-US" sz="1600" dirty="0"/>
              <a:t>로 </a:t>
            </a:r>
            <a:r>
              <a:rPr lang="en-US" altLang="ko-KR" sz="1600" dirty="0"/>
              <a:t>RAID 1 </a:t>
            </a:r>
            <a:r>
              <a:rPr lang="ko-KR" altLang="en-US" sz="1600" dirty="0"/>
              <a:t>장치인 </a:t>
            </a:r>
            <a:r>
              <a:rPr lang="en-US" altLang="ko-KR" sz="1600" dirty="0"/>
              <a:t>/</a:t>
            </a:r>
            <a:r>
              <a:rPr lang="en-US" altLang="ko-KR" sz="1600" dirty="0" smtClean="0"/>
              <a:t>dev/md1</a:t>
            </a:r>
            <a:r>
              <a:rPr lang="ko-KR" altLang="en-US" sz="1600" dirty="0" smtClean="0"/>
              <a:t> 생성</a:t>
            </a:r>
            <a:endParaRPr lang="en-US" altLang="ko-KR" sz="16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436562" indent="-342900">
              <a:buAutoNum type="arabicPeriod"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sz="2400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sz="1400" dirty="0"/>
          </a:p>
          <a:p>
            <a:pPr marL="93662" indent="0">
              <a:buNone/>
            </a:pPr>
            <a:r>
              <a:rPr lang="en-US" altLang="ko-KR" sz="1400" dirty="0"/>
              <a:t> </a:t>
            </a:r>
          </a:p>
          <a:p>
            <a:pPr marL="436562" indent="-342900">
              <a:buAutoNum type="arabicPeriod"/>
            </a:pP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5" y="1853825"/>
            <a:ext cx="7172325" cy="790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736379"/>
            <a:ext cx="7009524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3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10-4] </a:t>
            </a:r>
            <a:r>
              <a:rPr lang="en-US" altLang="ko-KR" dirty="0"/>
              <a:t>RAID 1 </a:t>
            </a:r>
            <a:r>
              <a:rPr lang="ko-KR" altLang="en-US" dirty="0"/>
              <a:t>구축하기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340~342p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9189020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1-3 </a:t>
            </a:r>
            <a:r>
              <a:rPr lang="en-US" altLang="ko-KR" sz="1600" b="1" dirty="0">
                <a:solidFill>
                  <a:srgbClr val="FF0000"/>
                </a:solidFill>
              </a:rPr>
              <a:t>mkfs.ext4 /dev/md1 </a:t>
            </a:r>
            <a:r>
              <a:rPr lang="ko-KR" altLang="en-US" sz="1600" dirty="0"/>
              <a:t>또는 </a:t>
            </a:r>
            <a:r>
              <a:rPr lang="en-US" altLang="ko-KR" sz="1600" b="1" dirty="0" err="1">
                <a:solidFill>
                  <a:srgbClr val="FF0000"/>
                </a:solidFill>
              </a:rPr>
              <a:t>mkfs</a:t>
            </a:r>
            <a:r>
              <a:rPr lang="en-US" altLang="ko-KR" sz="1600" b="1" dirty="0">
                <a:solidFill>
                  <a:srgbClr val="FF0000"/>
                </a:solidFill>
              </a:rPr>
              <a:t> -t ext4 /dev/md1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/dev/md1 </a:t>
            </a:r>
            <a:r>
              <a:rPr lang="ko-KR" altLang="en-US" sz="1600" dirty="0"/>
              <a:t>파티션 장치 </a:t>
            </a:r>
            <a:r>
              <a:rPr lang="ko-KR" altLang="en-US" sz="1600" dirty="0" smtClean="0"/>
              <a:t>포맷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1-4 </a:t>
            </a:r>
            <a:r>
              <a:rPr lang="en-US" altLang="ko-KR" sz="1600" b="1" dirty="0" err="1">
                <a:solidFill>
                  <a:srgbClr val="FF0000"/>
                </a:solidFill>
              </a:rPr>
              <a:t>mkdir</a:t>
            </a:r>
            <a:r>
              <a:rPr lang="en-US" altLang="ko-KR" sz="1600" b="1" dirty="0">
                <a:solidFill>
                  <a:srgbClr val="FF0000"/>
                </a:solidFill>
              </a:rPr>
              <a:t> /raid1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마운트할</a:t>
            </a:r>
            <a:r>
              <a:rPr lang="ko-KR" altLang="en-US" sz="1600" dirty="0"/>
              <a:t> 디렉터리</a:t>
            </a:r>
            <a:r>
              <a:rPr lang="en-US" altLang="ko-KR" sz="1600" dirty="0"/>
              <a:t>(/raid1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mount </a:t>
            </a:r>
            <a:r>
              <a:rPr lang="en-US" altLang="ko-KR" sz="1600" b="1" dirty="0">
                <a:solidFill>
                  <a:srgbClr val="FF0000"/>
                </a:solidFill>
              </a:rPr>
              <a:t>/dev/md1 /raid1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확인해보면 앞에서 구축한 </a:t>
            </a:r>
            <a:r>
              <a:rPr lang="en-US" altLang="ko-KR" sz="1600" dirty="0"/>
              <a:t>RAID 0</a:t>
            </a:r>
            <a:r>
              <a:rPr lang="ko-KR" altLang="en-US" sz="1600" dirty="0"/>
              <a:t>인 </a:t>
            </a:r>
            <a:r>
              <a:rPr lang="en-US" altLang="ko-KR" sz="1600" dirty="0"/>
              <a:t>/raid0 </a:t>
            </a:r>
            <a:r>
              <a:rPr lang="ko-KR" altLang="en-US" sz="1600" dirty="0"/>
              <a:t>디렉터리의 </a:t>
            </a:r>
            <a:r>
              <a:rPr lang="ko-KR" altLang="en-US" sz="1600" dirty="0" smtClean="0"/>
              <a:t>용량은 </a:t>
            </a:r>
            <a:r>
              <a:rPr lang="ko-KR" altLang="en-US" sz="1600" dirty="0"/>
              <a:t>약 </a:t>
            </a:r>
            <a:r>
              <a:rPr lang="en-US" altLang="ko-KR" sz="1600" dirty="0" smtClean="0"/>
              <a:t>2GB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RAID </a:t>
            </a:r>
            <a:r>
              <a:rPr lang="en-US" altLang="ko-KR" sz="1600" dirty="0"/>
              <a:t>1</a:t>
            </a:r>
            <a:r>
              <a:rPr lang="ko-KR" altLang="en-US" sz="1600" dirty="0"/>
              <a:t>인 </a:t>
            </a:r>
            <a:r>
              <a:rPr lang="en-US" altLang="ko-KR" sz="1600" dirty="0"/>
              <a:t>/raid1 </a:t>
            </a:r>
            <a:r>
              <a:rPr lang="ko-KR" altLang="en-US" sz="1600" dirty="0"/>
              <a:t>디렉터리의 용량은 약 </a:t>
            </a:r>
            <a:r>
              <a:rPr lang="en-US" altLang="ko-KR" sz="1600" dirty="0"/>
              <a:t>1GB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</a:t>
            </a:r>
          </a:p>
          <a:p>
            <a:pPr marL="436562" indent="-342900">
              <a:buAutoNum type="arabicPeriod"/>
            </a:pP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1" y="2528900"/>
            <a:ext cx="700952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5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10-4] </a:t>
            </a:r>
            <a:r>
              <a:rPr lang="en-US" altLang="ko-KR" dirty="0"/>
              <a:t>RAID 1 </a:t>
            </a:r>
            <a:r>
              <a:rPr lang="ko-KR" altLang="en-US" dirty="0"/>
              <a:t>구축하기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340~342p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0" y="773705"/>
            <a:ext cx="8873985" cy="585065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1-5 </a:t>
            </a:r>
            <a:r>
              <a:rPr lang="ko-KR" altLang="en-US" sz="1600" dirty="0"/>
              <a:t>컴퓨터를 켰을 때 항상 </a:t>
            </a:r>
            <a:r>
              <a:rPr lang="en-US" altLang="ko-KR" sz="1600" dirty="0"/>
              <a:t>/dev/md1 </a:t>
            </a:r>
            <a:r>
              <a:rPr lang="ko-KR" altLang="en-US" sz="1600" dirty="0"/>
              <a:t>장치가 </a:t>
            </a:r>
            <a:r>
              <a:rPr lang="en-US" altLang="ko-KR" sz="1600" dirty="0"/>
              <a:t>/raid1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있도록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끝부분에 다음 내용을 추가한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구축한 </a:t>
            </a:r>
            <a:r>
              <a:rPr lang="en-US" altLang="ko-KR" sz="1600" dirty="0"/>
              <a:t>RAID 1 </a:t>
            </a:r>
            <a:r>
              <a:rPr lang="ko-KR" altLang="en-US" sz="1600" dirty="0"/>
              <a:t>확인하기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mdadm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--detail /dev/md1 </a:t>
            </a:r>
            <a:r>
              <a:rPr lang="ko-KR" altLang="en-US" sz="1600" dirty="0" smtClean="0"/>
              <a:t>명령 </a:t>
            </a:r>
            <a:r>
              <a:rPr lang="ko-KR" altLang="en-US" sz="1600" dirty="0"/>
              <a:t>입력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493785"/>
            <a:ext cx="3762375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2033845"/>
            <a:ext cx="7920880" cy="30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75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 smtClean="0"/>
              <a:t>3-4 </a:t>
            </a:r>
            <a:r>
              <a:rPr lang="en-US" altLang="ko-KR" dirty="0"/>
              <a:t>RAID </a:t>
            </a:r>
            <a:r>
              <a:rPr lang="en-US" altLang="ko-KR" dirty="0" smtClean="0"/>
              <a:t>5 </a:t>
            </a:r>
            <a:r>
              <a:rPr lang="ko-KR" altLang="en-US" dirty="0"/>
              <a:t>구축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505"/>
          <a:stretch/>
        </p:blipFill>
        <p:spPr>
          <a:xfrm>
            <a:off x="746575" y="1133745"/>
            <a:ext cx="7533137" cy="4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4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 smtClean="0">
                <a:latin typeface="+mn-ea"/>
              </a:rPr>
              <a:t>343</a:t>
            </a:r>
            <a:r>
              <a:rPr lang="en-US" altLang="ko-KR" sz="1200" dirty="0" smtClean="0">
                <a:latin typeface="+mn-ea"/>
                <a:ea typeface="+mn-ea"/>
              </a:rPr>
              <a:t>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1. </a:t>
            </a:r>
            <a:r>
              <a:rPr lang="en-US" altLang="ko-KR" sz="1600" dirty="0" err="1"/>
              <a:t>mdadm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RAID </a:t>
            </a:r>
            <a:r>
              <a:rPr lang="ko-KR" altLang="en-US" sz="1600" dirty="0"/>
              <a:t>구축하기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1-1 </a:t>
            </a:r>
            <a:r>
              <a:rPr lang="en-US" altLang="ko-KR" sz="1600" dirty="0"/>
              <a:t>[</a:t>
            </a:r>
            <a:r>
              <a:rPr lang="ko-KR" altLang="en-US" sz="1600" dirty="0"/>
              <a:t>실습 </a:t>
            </a:r>
            <a:r>
              <a:rPr lang="en-US" altLang="ko-KR" sz="1600" dirty="0"/>
              <a:t>10-4]</a:t>
            </a:r>
            <a:r>
              <a:rPr lang="ko-KR" altLang="en-US" sz="1600" dirty="0"/>
              <a:t>에 이어서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 smtClean="0"/>
              <a:t>   1-2 </a:t>
            </a:r>
            <a:r>
              <a:rPr lang="ko-KR" altLang="en-US" sz="1600" dirty="0"/>
              <a:t>다음 명령을 참고하여 </a:t>
            </a:r>
            <a:r>
              <a:rPr lang="en-US" altLang="ko-KR" sz="1600" dirty="0"/>
              <a:t>/dev/sdh1, /dev/sdi1, /dev/sdj1</a:t>
            </a:r>
            <a:r>
              <a:rPr lang="ko-KR" altLang="en-US" sz="1600" dirty="0"/>
              <a:t>로 </a:t>
            </a:r>
            <a:r>
              <a:rPr lang="en-US" altLang="ko-KR" sz="1600" dirty="0"/>
              <a:t>RAID 5 </a:t>
            </a:r>
            <a:r>
              <a:rPr lang="ko-KR" altLang="en-US" sz="1600" dirty="0"/>
              <a:t>장치인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/dev/md5</a:t>
            </a:r>
            <a:r>
              <a:rPr lang="ko-KR" altLang="en-US" sz="1600" dirty="0" smtClean="0"/>
              <a:t> 생성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4" y="2238937"/>
            <a:ext cx="6993777" cy="630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3" y="2978950"/>
            <a:ext cx="7009524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53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343~345p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1-3 </a:t>
            </a:r>
            <a:r>
              <a:rPr lang="en-US" altLang="ko-KR" sz="1600" b="1" dirty="0">
                <a:solidFill>
                  <a:srgbClr val="FF0000"/>
                </a:solidFill>
              </a:rPr>
              <a:t>mkfs.ext4 /dev/md5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/dev/md5 </a:t>
            </a:r>
            <a:r>
              <a:rPr lang="ko-KR" altLang="en-US" sz="1600" dirty="0"/>
              <a:t>파티션 </a:t>
            </a:r>
            <a:r>
              <a:rPr lang="ko-KR" altLang="en-US" sz="1600" dirty="0" smtClean="0"/>
              <a:t>장치 포맷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1-4 </a:t>
            </a:r>
            <a:r>
              <a:rPr lang="en-US" altLang="ko-KR" sz="1600" b="1" dirty="0" err="1">
                <a:solidFill>
                  <a:srgbClr val="FF0000"/>
                </a:solidFill>
              </a:rPr>
              <a:t>mkdir</a:t>
            </a:r>
            <a:r>
              <a:rPr lang="en-US" altLang="ko-KR" sz="1600" b="1" dirty="0">
                <a:solidFill>
                  <a:srgbClr val="FF0000"/>
                </a:solidFill>
              </a:rPr>
              <a:t> /raid5 </a:t>
            </a:r>
            <a:r>
              <a:rPr lang="ko-KR" altLang="en-US" sz="1600" dirty="0"/>
              <a:t>명령으로 </a:t>
            </a:r>
            <a:r>
              <a:rPr lang="ko-KR" altLang="en-US" sz="1600" dirty="0" err="1"/>
              <a:t>마운트할</a:t>
            </a:r>
            <a:r>
              <a:rPr lang="ko-KR" altLang="en-US" sz="1600" dirty="0"/>
              <a:t> 디렉터리</a:t>
            </a:r>
            <a:r>
              <a:rPr lang="en-US" altLang="ko-KR" sz="1600" dirty="0"/>
              <a:t>(/raid5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mount </a:t>
            </a:r>
            <a:r>
              <a:rPr lang="en-US" altLang="ko-KR" sz="1600" b="1" dirty="0">
                <a:solidFill>
                  <a:srgbClr val="FF0000"/>
                </a:solidFill>
              </a:rPr>
              <a:t>/dev/md5 /raid5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마운트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en-US" altLang="ko-KR" sz="1600" b="1" dirty="0" err="1">
                <a:solidFill>
                  <a:srgbClr val="FF0000"/>
                </a:solidFill>
              </a:rPr>
              <a:t>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확인해보면 ‘디스크 개수</a:t>
            </a:r>
            <a:r>
              <a:rPr lang="en-US" altLang="ko-KR" sz="1600" dirty="0"/>
              <a:t>-1’</a:t>
            </a:r>
            <a:r>
              <a:rPr lang="ko-KR" altLang="en-US" sz="1600" dirty="0"/>
              <a:t>만큼의 용량을 사용할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2168860"/>
            <a:ext cx="7009524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41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343~345p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1-5 </a:t>
            </a:r>
            <a:r>
              <a:rPr lang="ko-KR" altLang="en-US" sz="1600" dirty="0"/>
              <a:t>컴퓨터를 켰을 때 항상 </a:t>
            </a:r>
            <a:r>
              <a:rPr lang="en-US" altLang="ko-KR" sz="1600" dirty="0"/>
              <a:t>/dev/md5 </a:t>
            </a:r>
            <a:r>
              <a:rPr lang="ko-KR" altLang="en-US" sz="1600" dirty="0"/>
              <a:t>장치가 </a:t>
            </a:r>
            <a:r>
              <a:rPr lang="en-US" altLang="ko-KR" sz="1600" dirty="0"/>
              <a:t>/raid5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마운트되어</a:t>
            </a:r>
            <a:r>
              <a:rPr lang="ko-KR" altLang="en-US" sz="1600" dirty="0"/>
              <a:t> 있도록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</a:t>
            </a:r>
            <a:r>
              <a:rPr lang="en-US" altLang="ko-KR" sz="1600" dirty="0"/>
              <a:t>vi </a:t>
            </a:r>
            <a:r>
              <a:rPr lang="ko-KR" altLang="en-US" sz="1600" dirty="0"/>
              <a:t>에디터나 </a:t>
            </a:r>
            <a:r>
              <a:rPr lang="en-US" altLang="ko-KR" sz="1600" dirty="0" err="1"/>
              <a:t>gedit</a:t>
            </a:r>
            <a:r>
              <a:rPr lang="ko-KR" altLang="en-US" sz="1600" dirty="0"/>
              <a:t>로 </a:t>
            </a:r>
            <a:r>
              <a:rPr lang="en-US" altLang="ko-KR" sz="1600" dirty="0"/>
              <a:t>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fstab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파일 열기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끝부분에 다음 내용을 추가한 후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1-6 </a:t>
            </a:r>
            <a:r>
              <a:rPr lang="ko-KR" altLang="en-US" sz="1600" dirty="0"/>
              <a:t>구축한 </a:t>
            </a:r>
            <a:r>
              <a:rPr lang="en-US" altLang="ko-KR" sz="1600" dirty="0"/>
              <a:t>RAID 5</a:t>
            </a:r>
            <a:r>
              <a:rPr lang="ko-KR" altLang="en-US" sz="1600" dirty="0"/>
              <a:t>를 확인하기 위해 </a:t>
            </a:r>
            <a:r>
              <a:rPr lang="en-US" altLang="ko-KR" sz="1600" b="1" dirty="0" err="1">
                <a:solidFill>
                  <a:srgbClr val="FF0000"/>
                </a:solidFill>
              </a:rPr>
              <a:t>mdadm</a:t>
            </a:r>
            <a:r>
              <a:rPr lang="en-US" altLang="ko-KR" sz="1600" b="1" dirty="0">
                <a:solidFill>
                  <a:srgbClr val="FF0000"/>
                </a:solidFill>
              </a:rPr>
              <a:t> --detail /dev/md5 </a:t>
            </a:r>
            <a:r>
              <a:rPr lang="ko-KR" altLang="en-US" sz="1600" dirty="0" smtClean="0"/>
              <a:t>명령 입력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493785"/>
            <a:ext cx="3800475" cy="400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1988840"/>
            <a:ext cx="7965885" cy="26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9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343~345p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/>
              <a:t>버그 방지 설정하기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2-1 </a:t>
            </a:r>
            <a:r>
              <a:rPr lang="en-US" altLang="ko-KR" sz="1600" b="1" dirty="0" err="1">
                <a:solidFill>
                  <a:srgbClr val="FF0000"/>
                </a:solidFill>
              </a:rPr>
              <a:t>mdadm</a:t>
            </a:r>
            <a:r>
              <a:rPr lang="en-US" altLang="ko-KR" sz="1600" b="1" dirty="0">
                <a:solidFill>
                  <a:srgbClr val="FF0000"/>
                </a:solidFill>
              </a:rPr>
              <a:t> --detail --scan </a:t>
            </a:r>
            <a:r>
              <a:rPr lang="ko-KR" altLang="en-US" sz="1600" dirty="0" smtClean="0"/>
              <a:t>명령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ARRAY </a:t>
            </a:r>
            <a:r>
              <a:rPr lang="en-US" altLang="ko-KR" sz="1600" dirty="0"/>
              <a:t>4</a:t>
            </a:r>
            <a:r>
              <a:rPr lang="ko-KR" altLang="en-US" sz="1600" dirty="0"/>
              <a:t>개의 내용을 마우스로 </a:t>
            </a:r>
            <a:r>
              <a:rPr lang="ko-KR" altLang="en-US" sz="1600" dirty="0" smtClean="0"/>
              <a:t>드래그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마우스 오른쪽 버튼을 클릭하여 </a:t>
            </a:r>
            <a:r>
              <a:rPr lang="ko-KR" altLang="en-US" sz="1600" dirty="0" smtClean="0"/>
              <a:t>복사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(</a:t>
            </a:r>
            <a:r>
              <a:rPr lang="ko-KR" altLang="en-US" sz="1600" dirty="0" smtClean="0"/>
              <a:t>터미널 </a:t>
            </a:r>
            <a:r>
              <a:rPr lang="ko-KR" altLang="en-US" sz="1600" dirty="0"/>
              <a:t>창을 가로로 늘리면 행이 넘어가지 않기 때문에 보기 </a:t>
            </a:r>
            <a:r>
              <a:rPr lang="ko-KR" altLang="en-US" sz="1600" dirty="0" smtClean="0"/>
              <a:t>편함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5"/>
          <a:stretch/>
        </p:blipFill>
        <p:spPr>
          <a:xfrm>
            <a:off x="707035" y="2258870"/>
            <a:ext cx="7647619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8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343~345p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940660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   </a:t>
            </a:r>
            <a:r>
              <a:rPr lang="en-US" altLang="ko-KR" sz="1600" dirty="0"/>
              <a:t>2-2 </a:t>
            </a:r>
            <a:r>
              <a:rPr lang="en-US" altLang="ko-KR" sz="1600" b="1" dirty="0" err="1">
                <a:solidFill>
                  <a:srgbClr val="FF0000"/>
                </a:solidFill>
              </a:rPr>
              <a:t>gedit</a:t>
            </a:r>
            <a:r>
              <a:rPr lang="en-US" altLang="ko-KR" sz="1600" b="1" dirty="0">
                <a:solidFill>
                  <a:srgbClr val="FF0000"/>
                </a:solidFill>
              </a:rPr>
              <a:t> 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etc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mdadm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/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mdadm.conf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/>
              <a:t>명령으로 설정 파일 열기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끝부분에서 </a:t>
            </a:r>
            <a:r>
              <a:rPr lang="en-US" altLang="ko-KR" sz="1600" dirty="0"/>
              <a:t>Ctrl + V </a:t>
            </a:r>
            <a:r>
              <a:rPr lang="ko-KR" altLang="en-US" sz="1600" dirty="0"/>
              <a:t>를 눌러 복사한 </a:t>
            </a:r>
            <a:r>
              <a:rPr lang="ko-KR" altLang="en-US" sz="1600" dirty="0" smtClean="0"/>
              <a:t>내용 </a:t>
            </a:r>
            <a:r>
              <a:rPr lang="ko-KR" altLang="en-US" sz="1600" dirty="0" err="1" smtClean="0"/>
              <a:t>붙여넣기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/>
              <a:t>각 행의 ‘</a:t>
            </a:r>
            <a:r>
              <a:rPr lang="en-US" altLang="ko-KR" sz="1600" dirty="0"/>
              <a:t>name=server:</a:t>
            </a:r>
            <a:r>
              <a:rPr lang="ko-KR" altLang="en-US" sz="1600" dirty="0"/>
              <a:t>숫자’ </a:t>
            </a:r>
            <a:r>
              <a:rPr lang="ko-KR" altLang="en-US" sz="1600" dirty="0" smtClean="0"/>
              <a:t>부분 삭제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저장한 후 닫기</a:t>
            </a: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endParaRPr lang="en-US" altLang="ko-KR" sz="1600" dirty="0" smtClean="0"/>
          </a:p>
          <a:p>
            <a:pPr marL="93662" indent="0">
              <a:buNone/>
            </a:pPr>
            <a:endParaRPr lang="en-US" altLang="ko-KR" sz="1600" dirty="0"/>
          </a:p>
          <a:p>
            <a:pPr marL="93662" indent="0">
              <a:buNone/>
            </a:pPr>
            <a:r>
              <a:rPr lang="en-US" altLang="ko-KR" sz="1600" dirty="0"/>
              <a:t> 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/>
              <a:t>2-3 </a:t>
            </a:r>
            <a:r>
              <a:rPr lang="en-US" altLang="ko-KR" sz="1600" b="1" dirty="0">
                <a:solidFill>
                  <a:srgbClr val="FF0000"/>
                </a:solidFill>
              </a:rPr>
              <a:t>update-</a:t>
            </a:r>
            <a:r>
              <a:rPr lang="en-US" altLang="ko-KR" sz="1600" b="1" dirty="0" err="1">
                <a:solidFill>
                  <a:srgbClr val="FF0000"/>
                </a:solidFill>
              </a:rPr>
              <a:t>initramfs</a:t>
            </a:r>
            <a:r>
              <a:rPr lang="en-US" altLang="ko-KR" sz="1600" b="1" dirty="0">
                <a:solidFill>
                  <a:srgbClr val="FF0000"/>
                </a:solidFill>
              </a:rPr>
              <a:t> -u</a:t>
            </a:r>
            <a:r>
              <a:rPr lang="en-US" altLang="ko-KR" sz="1600" dirty="0"/>
              <a:t> </a:t>
            </a:r>
            <a:r>
              <a:rPr lang="ko-KR" altLang="en-US" sz="1600" dirty="0"/>
              <a:t>명령으로 설정 </a:t>
            </a:r>
            <a:r>
              <a:rPr lang="ko-KR" altLang="en-US" sz="1600" dirty="0" smtClean="0"/>
              <a:t>내용 </a:t>
            </a:r>
            <a:r>
              <a:rPr lang="ko-KR" altLang="en-US" sz="1600" dirty="0"/>
              <a:t>적용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943835"/>
            <a:ext cx="7847619" cy="229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6" y="4959170"/>
            <a:ext cx="7009524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RAID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8TB </a:t>
            </a:r>
            <a:r>
              <a:rPr lang="ko-KR" altLang="en-US" dirty="0"/>
              <a:t>용량의 </a:t>
            </a:r>
            <a:r>
              <a:rPr lang="ko-KR" altLang="en-US" dirty="0" smtClean="0"/>
              <a:t>디스크가 필요할</a:t>
            </a:r>
            <a:r>
              <a:rPr lang="en-US" altLang="ko-KR" dirty="0"/>
              <a:t>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</a:p>
          <a:p>
            <a:pPr marL="93662" indent="0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 2TB *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&amp;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4TB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*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VS </a:t>
            </a:r>
            <a:r>
              <a:rPr lang="en-US" altLang="ko-KR" sz="1600" b="1" dirty="0">
                <a:solidFill>
                  <a:srgbClr val="FF0000"/>
                </a:solidFill>
              </a:rPr>
              <a:t>8TB *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 </a:t>
            </a:r>
            <a:r>
              <a:rPr lang="ko-KR" altLang="en-US" sz="1600" dirty="0" smtClean="0"/>
              <a:t>중 어느 것이 더 </a:t>
            </a:r>
            <a:r>
              <a:rPr lang="ko-KR" altLang="en-US" dirty="0" smtClean="0"/>
              <a:t>편리할</a:t>
            </a:r>
            <a:r>
              <a:rPr lang="ko-KR" altLang="en-US" sz="1600" dirty="0" smtClean="0"/>
              <a:t>까</a:t>
            </a:r>
            <a:r>
              <a:rPr lang="en-US" altLang="ko-KR" sz="1600" dirty="0" smtClean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FF0000"/>
                </a:solidFill>
              </a:rPr>
              <a:t>2TB </a:t>
            </a:r>
            <a:r>
              <a:rPr lang="en-US" altLang="ko-KR" sz="1600" b="1" dirty="0">
                <a:solidFill>
                  <a:srgbClr val="FF0000"/>
                </a:solidFill>
              </a:rPr>
              <a:t>*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 </a:t>
            </a:r>
            <a:r>
              <a:rPr lang="en-US" altLang="ko-KR" sz="1600" b="1" dirty="0">
                <a:solidFill>
                  <a:srgbClr val="FF0000"/>
                </a:solidFill>
              </a:rPr>
              <a:t>&amp;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4TB *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</a:t>
            </a:r>
            <a:r>
              <a:rPr lang="ko-KR" altLang="en-US" sz="1600" dirty="0" smtClean="0"/>
              <a:t>는 각 디스크 용량을 초과하지 않도록 데이터를 관리해야 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관리 측면에서는 </a:t>
            </a:r>
            <a:r>
              <a:rPr lang="en-US" altLang="ko-KR" sz="1600" b="1" dirty="0">
                <a:solidFill>
                  <a:srgbClr val="FF0000"/>
                </a:solidFill>
              </a:rPr>
              <a:t>8TB *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개</a:t>
            </a:r>
            <a:r>
              <a:rPr lang="ko-KR" altLang="en-US" sz="1600" dirty="0" smtClean="0"/>
              <a:t>가 용이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이때 필요한 것이 </a:t>
            </a:r>
            <a:r>
              <a:rPr lang="en-US" altLang="ko-KR" sz="1600" b="1" dirty="0">
                <a:solidFill>
                  <a:srgbClr val="FF0000"/>
                </a:solidFill>
              </a:rPr>
              <a:t>RAID(Redundant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Array </a:t>
            </a:r>
            <a:r>
              <a:rPr lang="en-US" altLang="ko-KR" sz="1600" b="1" dirty="0">
                <a:solidFill>
                  <a:srgbClr val="FF0000"/>
                </a:solidFill>
              </a:rPr>
              <a:t>of Inexpensive/Independent Disks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</a:t>
            </a:r>
            <a:r>
              <a:rPr lang="ko-KR" altLang="en-US" sz="1600" dirty="0"/>
              <a:t>를 이용하면 여러 개의 디스크를 </a:t>
            </a:r>
            <a:r>
              <a:rPr lang="ko-KR" altLang="en-US" sz="1600" dirty="0" smtClean="0"/>
              <a:t>하나처럼 사용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4809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 </a:t>
            </a:r>
            <a:r>
              <a:rPr lang="en-US" altLang="ko-KR" dirty="0" smtClean="0"/>
              <a:t>10-5] </a:t>
            </a:r>
            <a:r>
              <a:rPr lang="en-US" altLang="ko-KR" dirty="0"/>
              <a:t>RAID 5 </a:t>
            </a:r>
            <a:r>
              <a:rPr lang="ko-KR" altLang="en-US" dirty="0"/>
              <a:t>구축하기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45251" y="22517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latin typeface="+mn-ea"/>
                <a:ea typeface="+mn-ea"/>
              </a:rPr>
              <a:t>교재 </a:t>
            </a:r>
            <a:r>
              <a:rPr lang="en-US" altLang="ko-KR" sz="1200" dirty="0">
                <a:latin typeface="+mn-ea"/>
              </a:rPr>
              <a:t>343~345p </a:t>
            </a:r>
            <a:r>
              <a:rPr lang="ko-KR" altLang="en-US" sz="1200" dirty="0">
                <a:latin typeface="+mn-ea"/>
                <a:ea typeface="+mn-ea"/>
              </a:rPr>
              <a:t>참고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355595"/>
          </a:xfrm>
        </p:spPr>
        <p:txBody>
          <a:bodyPr>
            <a:normAutofit/>
          </a:bodyPr>
          <a:lstStyle/>
          <a:p>
            <a:pPr marL="93662" indent="0">
              <a:buNone/>
            </a:pPr>
            <a:r>
              <a:rPr lang="en-US" altLang="ko-KR" sz="1600" dirty="0" smtClean="0"/>
              <a:t>3. </a:t>
            </a:r>
            <a:r>
              <a:rPr lang="en-US" altLang="ko-KR" sz="1600" dirty="0"/>
              <a:t>RAID </a:t>
            </a:r>
            <a:r>
              <a:rPr lang="ko-KR" altLang="en-US" sz="1600" dirty="0"/>
              <a:t>장치 확인하기 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3-1 </a:t>
            </a:r>
            <a:r>
              <a:rPr lang="en-US" altLang="ko-KR" sz="1600" b="1" dirty="0">
                <a:solidFill>
                  <a:srgbClr val="FF0000"/>
                </a:solidFill>
              </a:rPr>
              <a:t>reboot </a:t>
            </a:r>
            <a:r>
              <a:rPr lang="ko-KR" altLang="en-US" sz="1600" dirty="0"/>
              <a:t>명령으로 </a:t>
            </a:r>
            <a:r>
              <a:rPr lang="ko-KR" altLang="en-US" sz="1600" dirty="0" smtClean="0"/>
              <a:t>재부팅</a:t>
            </a:r>
            <a:endParaRPr lang="en-US" altLang="ko-KR" sz="1600" dirty="0" smtClean="0"/>
          </a:p>
          <a:p>
            <a:pPr marL="9366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3-2 </a:t>
            </a:r>
            <a:r>
              <a:rPr lang="en-US" altLang="ko-KR" sz="1600" b="1" dirty="0">
                <a:solidFill>
                  <a:srgbClr val="FF0000"/>
                </a:solidFill>
              </a:rPr>
              <a:t>ls -l /dev/md* </a:t>
            </a:r>
            <a:r>
              <a:rPr lang="ko-KR" altLang="en-US" sz="1600" dirty="0"/>
              <a:t>명령과 </a:t>
            </a:r>
            <a:r>
              <a:rPr lang="en-US" altLang="ko-KR" sz="1600" b="1" dirty="0" err="1">
                <a:solidFill>
                  <a:srgbClr val="FF0000"/>
                </a:solidFill>
              </a:rPr>
              <a:t>df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명령으로 </a:t>
            </a:r>
            <a:r>
              <a:rPr lang="en-US" altLang="ko-KR" sz="1600" dirty="0"/>
              <a:t>RAID </a:t>
            </a:r>
            <a:r>
              <a:rPr lang="ko-KR" altLang="en-US" sz="1600" dirty="0" smtClean="0"/>
              <a:t>장치 확인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1" y="1898830"/>
            <a:ext cx="7123809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1-1 RAID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하드웨어 </a:t>
            </a:r>
            <a:r>
              <a:rPr lang="en-US" altLang="ko-KR" dirty="0" smtClean="0"/>
              <a:t>RAID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하드웨어 제조 업체가 여러 개의 디스크를 연결한 장비를 </a:t>
            </a:r>
            <a:r>
              <a:rPr lang="ko-KR" altLang="en-US" sz="1600" dirty="0" smtClean="0"/>
              <a:t>만들어 공급하는 것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장점은 안정적이고 </a:t>
            </a:r>
            <a:r>
              <a:rPr lang="ko-KR" altLang="en-US" sz="1600" dirty="0"/>
              <a:t>제조 업체의 기술 지원을 받을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고가의 </a:t>
            </a:r>
            <a:r>
              <a:rPr lang="ko-KR" altLang="en-US" sz="1600" dirty="0"/>
              <a:t>경우 </a:t>
            </a:r>
            <a:r>
              <a:rPr lang="en-US" altLang="ko-KR" sz="1600" dirty="0"/>
              <a:t>SA-SCSI </a:t>
            </a:r>
            <a:r>
              <a:rPr lang="ko-KR" altLang="en-US" sz="1600" dirty="0"/>
              <a:t>디스크로 </a:t>
            </a:r>
            <a:r>
              <a:rPr lang="ko-KR" altLang="en-US" sz="1600" dirty="0" smtClean="0"/>
              <a:t>만들고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중저가의 경우 </a:t>
            </a:r>
            <a:r>
              <a:rPr lang="en-US" altLang="ko-KR" sz="1600" dirty="0"/>
              <a:t>SATA </a:t>
            </a:r>
            <a:r>
              <a:rPr lang="ko-KR" altLang="en-US" sz="1600" dirty="0" smtClean="0"/>
              <a:t>디스크로 만듦</a:t>
            </a:r>
            <a:endParaRPr lang="en-US" altLang="ko-KR" sz="16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단점은 비싼 가격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제조 업체에 따라 조작 방법이 </a:t>
            </a:r>
            <a:r>
              <a:rPr lang="ko-KR" altLang="en-US" sz="1600" dirty="0" smtClean="0"/>
              <a:t>다름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ko-KR" altLang="en-US" dirty="0" smtClean="0"/>
              <a:t>소프트웨어 </a:t>
            </a:r>
            <a:r>
              <a:rPr lang="en-US" altLang="ko-KR" dirty="0"/>
              <a:t>RAID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고가인 하드웨어 </a:t>
            </a:r>
            <a:r>
              <a:rPr lang="en-US" altLang="ko-KR" sz="1600" dirty="0"/>
              <a:t>RAID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대안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운영체제 안에서 구현되어 </a:t>
            </a:r>
            <a:r>
              <a:rPr lang="ko-KR" altLang="en-US" sz="1600" dirty="0" smtClean="0"/>
              <a:t>디스크 관리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하드웨어 </a:t>
            </a:r>
            <a:r>
              <a:rPr lang="en-US" altLang="ko-KR" sz="1600" dirty="0" smtClean="0"/>
              <a:t>RAID</a:t>
            </a:r>
            <a:r>
              <a:rPr lang="ko-KR" altLang="en-US" sz="1600" dirty="0" smtClean="0"/>
              <a:t>와 </a:t>
            </a:r>
            <a:r>
              <a:rPr lang="ko-KR" altLang="en-US" sz="1600" dirty="0"/>
              <a:t>비교하면 신뢰성</a:t>
            </a:r>
            <a:r>
              <a:rPr lang="en-US" altLang="ko-KR" sz="1600" dirty="0"/>
              <a:t>, </a:t>
            </a:r>
            <a:r>
              <a:rPr lang="ko-KR" altLang="en-US" sz="1600" dirty="0"/>
              <a:t>속도 등이 </a:t>
            </a:r>
            <a:r>
              <a:rPr lang="ko-KR" altLang="en-US" sz="1600" dirty="0" smtClean="0"/>
              <a:t>낮음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하지만 적은 </a:t>
            </a:r>
            <a:r>
              <a:rPr lang="ko-KR" altLang="en-US" sz="1600" dirty="0"/>
              <a:t>비용으로 </a:t>
            </a:r>
            <a:r>
              <a:rPr lang="ko-KR" altLang="en-US" sz="1600" dirty="0" smtClean="0"/>
              <a:t>안전하게 데이터 저장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307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RAID</a:t>
            </a:r>
            <a:r>
              <a:rPr lang="ko-KR" altLang="en-US" dirty="0"/>
              <a:t> </a:t>
            </a:r>
            <a:r>
              <a:rPr lang="ko-KR" altLang="en-US" dirty="0" smtClean="0"/>
              <a:t>구성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Linear RAID, RAID 0, RAID 1, RAID 2, RAID 3, RAID 4, RAID 5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구분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실무에서 주로 사용하는 것은 </a:t>
            </a:r>
            <a:r>
              <a:rPr lang="en-US" altLang="ko-KR" sz="1600" dirty="0"/>
              <a:t>Linear RAID, RAID 0, RAID 1, RAID 5</a:t>
            </a:r>
            <a:r>
              <a:rPr lang="ko-KR" altLang="en-US" sz="1600" dirty="0"/>
              <a:t>와 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RAID </a:t>
            </a:r>
            <a:r>
              <a:rPr lang="en-US" altLang="ko-KR" sz="1600" dirty="0"/>
              <a:t>5</a:t>
            </a:r>
            <a:r>
              <a:rPr lang="ko-KR" altLang="en-US" sz="1600" dirty="0"/>
              <a:t>의 변형인 </a:t>
            </a:r>
            <a:r>
              <a:rPr lang="en-US" altLang="ko-KR" sz="1600" dirty="0"/>
              <a:t>RAID 6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1" y="2528900"/>
            <a:ext cx="8001653" cy="41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1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56" y="1853825"/>
            <a:ext cx="3802022" cy="39604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6535" y="783232"/>
            <a:ext cx="8640960" cy="900098"/>
          </a:xfrm>
        </p:spPr>
        <p:txBody>
          <a:bodyPr>
            <a:normAutofit/>
          </a:bodyPr>
          <a:lstStyle/>
          <a:p>
            <a:r>
              <a:rPr lang="ko-KR" altLang="en-US" dirty="0"/>
              <a:t>단순 볼륨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디스크 </a:t>
            </a:r>
            <a:r>
              <a:rPr lang="en-US" altLang="ko-KR" sz="1600" dirty="0"/>
              <a:t>1</a:t>
            </a:r>
            <a:r>
              <a:rPr lang="ko-KR" altLang="en-US" sz="1600" dirty="0"/>
              <a:t>개를 하나의 볼륨</a:t>
            </a:r>
            <a:r>
              <a:rPr lang="en-US" altLang="ko-KR" sz="1600" dirty="0"/>
              <a:t>(</a:t>
            </a:r>
            <a:r>
              <a:rPr lang="ko-KR" altLang="en-US" sz="1600" dirty="0"/>
              <a:t>묶음</a:t>
            </a:r>
            <a:r>
              <a:rPr lang="en-US" altLang="ko-KR" sz="1600" dirty="0"/>
              <a:t>)</a:t>
            </a:r>
            <a:r>
              <a:rPr lang="ko-KR" altLang="en-US" sz="1600" dirty="0"/>
              <a:t>으로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RAID </a:t>
            </a:r>
            <a:r>
              <a:rPr lang="ko-KR" altLang="en-US" sz="1600" dirty="0"/>
              <a:t>방식에 포함되지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86535" y="1755651"/>
            <a:ext cx="4752021" cy="292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1600" b="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Linear RAID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2</a:t>
            </a:r>
            <a:r>
              <a:rPr lang="ko-KR" altLang="en-US" sz="1600" dirty="0"/>
              <a:t>개 이상의 디스크를 하나의 볼륨으로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앞 </a:t>
            </a:r>
            <a:r>
              <a:rPr lang="ko-KR" altLang="en-US" sz="1600" dirty="0"/>
              <a:t>디스크에 데이터를 완전히 </a:t>
            </a:r>
            <a:r>
              <a:rPr lang="ko-KR" altLang="en-US" sz="1600" dirty="0" smtClean="0"/>
              <a:t>저장한 후</a:t>
            </a:r>
            <a:r>
              <a:rPr lang="en-US" altLang="ko-KR" sz="1600" dirty="0" smtClean="0"/>
              <a:t>,</a:t>
            </a:r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다음 디스크에 </a:t>
            </a:r>
            <a:r>
              <a:rPr lang="ko-KR" altLang="en-US" sz="1600" dirty="0" smtClean="0"/>
              <a:t>저장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RAID 0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모든 디스크를 동시에 사용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106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28465" y="1088740"/>
            <a:ext cx="4815535" cy="5669958"/>
          </a:xfrm>
        </p:spPr>
        <p:txBody>
          <a:bodyPr>
            <a:normAutofit/>
          </a:bodyPr>
          <a:lstStyle/>
          <a:p>
            <a:r>
              <a:rPr lang="en-US" altLang="ko-KR" dirty="0"/>
              <a:t>Linear </a:t>
            </a:r>
            <a:r>
              <a:rPr lang="en-US" altLang="ko-KR" dirty="0" smtClean="0"/>
              <a:t>RAID</a:t>
            </a:r>
            <a:r>
              <a:rPr lang="ko-KR" altLang="en-US" dirty="0"/>
              <a:t>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</a:t>
            </a:r>
            <a:r>
              <a:rPr lang="en-US" altLang="ko-KR" dirty="0"/>
              <a:t>RAID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처리 속도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Linear RAID</a:t>
            </a:r>
            <a:r>
              <a:rPr lang="ko-KR" altLang="en-US" sz="1600" dirty="0"/>
              <a:t>에서 한 글자를 저장하는 데 </a:t>
            </a:r>
            <a:r>
              <a:rPr lang="en-US" altLang="ko-KR" sz="1600" dirty="0"/>
              <a:t>1</a:t>
            </a:r>
            <a:r>
              <a:rPr lang="ko-KR" altLang="en-US" sz="1600" dirty="0"/>
              <a:t>초가 걸린다면 ‘</a:t>
            </a:r>
            <a:r>
              <a:rPr lang="ko-KR" altLang="en-US" sz="1600" b="1" dirty="0" err="1">
                <a:solidFill>
                  <a:srgbClr val="FF0000"/>
                </a:solidFill>
              </a:rPr>
              <a:t>한빛아카데미비기너시리즈</a:t>
            </a:r>
            <a:r>
              <a:rPr lang="ko-KR" altLang="en-US" sz="1600" dirty="0" err="1"/>
              <a:t>’를</a:t>
            </a:r>
            <a:r>
              <a:rPr lang="ko-KR" altLang="en-US" sz="1600" dirty="0"/>
              <a:t> 저장하는 </a:t>
            </a:r>
            <a:r>
              <a:rPr lang="ko-KR" altLang="en-US" sz="1600" dirty="0" smtClean="0"/>
              <a:t>데는 </a:t>
            </a:r>
            <a:r>
              <a:rPr lang="ko-KR" altLang="en-US" sz="1600" b="1" dirty="0">
                <a:solidFill>
                  <a:srgbClr val="FF0000"/>
                </a:solidFill>
              </a:rPr>
              <a:t>총 </a:t>
            </a:r>
            <a:r>
              <a:rPr lang="en-US" altLang="ko-KR" sz="1600" b="1" dirty="0">
                <a:solidFill>
                  <a:srgbClr val="FF0000"/>
                </a:solidFill>
              </a:rPr>
              <a:t>12</a:t>
            </a:r>
            <a:r>
              <a:rPr lang="ko-KR" altLang="en-US" sz="1600" b="1" dirty="0">
                <a:solidFill>
                  <a:srgbClr val="FF0000"/>
                </a:solidFill>
              </a:rPr>
              <a:t>초</a:t>
            </a:r>
            <a:r>
              <a:rPr lang="ko-KR" altLang="en-US" sz="1600" dirty="0"/>
              <a:t>가 </a:t>
            </a:r>
            <a:r>
              <a:rPr lang="ko-KR" altLang="en-US" sz="1600" dirty="0" smtClean="0"/>
              <a:t>소요</a:t>
            </a:r>
            <a:r>
              <a:rPr lang="ko-KR" altLang="en-US" sz="1600" dirty="0"/>
              <a:t>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RAID 0</a:t>
            </a:r>
            <a:r>
              <a:rPr lang="ko-KR" altLang="en-US" sz="1600" dirty="0"/>
              <a:t>의 경우 동시에 </a:t>
            </a:r>
            <a:r>
              <a:rPr lang="ko-KR" altLang="en-US" sz="1600" b="1" dirty="0">
                <a:solidFill>
                  <a:srgbClr val="FF0000"/>
                </a:solidFill>
              </a:rPr>
              <a:t>디스크 </a:t>
            </a: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를 사용하므로 디스크당 </a:t>
            </a:r>
            <a:r>
              <a:rPr lang="ko-KR" altLang="en-US" sz="1600" b="1" dirty="0">
                <a:solidFill>
                  <a:srgbClr val="FF0000"/>
                </a:solidFill>
              </a:rPr>
              <a:t>네 글자를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저장</a:t>
            </a:r>
            <a:r>
              <a:rPr lang="en-US" altLang="ko-KR" sz="1600" dirty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4</a:t>
            </a:r>
            <a:r>
              <a:rPr lang="ko-KR" altLang="en-US" sz="1600" b="1" dirty="0">
                <a:solidFill>
                  <a:srgbClr val="FF0000"/>
                </a:solidFill>
              </a:rPr>
              <a:t>초</a:t>
            </a:r>
            <a:r>
              <a:rPr lang="ko-KR" altLang="en-US" sz="1600" dirty="0"/>
              <a:t>면 </a:t>
            </a:r>
            <a:r>
              <a:rPr lang="ko-KR" altLang="en-US" sz="1600" dirty="0" smtClean="0"/>
              <a:t>저장 완료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* </a:t>
            </a:r>
            <a:r>
              <a:rPr lang="ko-KR" altLang="en-US" sz="1600" b="1" dirty="0" err="1">
                <a:solidFill>
                  <a:srgbClr val="FF0000"/>
                </a:solidFill>
              </a:rPr>
              <a:t>스트라이핑</a:t>
            </a:r>
            <a:r>
              <a:rPr lang="en-US" altLang="ko-KR" sz="1600" b="1" dirty="0">
                <a:solidFill>
                  <a:srgbClr val="FF0000"/>
                </a:solidFill>
              </a:rPr>
              <a:t>(striping) </a:t>
            </a:r>
            <a:r>
              <a:rPr lang="ko-KR" altLang="en-US" sz="1600" dirty="0" smtClean="0"/>
              <a:t>방식</a:t>
            </a: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여러 </a:t>
            </a:r>
            <a:r>
              <a:rPr lang="ko-KR" altLang="en-US" sz="1600" dirty="0"/>
              <a:t>개의 디스크에 동시에 </a:t>
            </a:r>
            <a:r>
              <a:rPr lang="ko-KR" altLang="en-US" sz="1600" dirty="0" smtClean="0"/>
              <a:t>저장하는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이며 </a:t>
            </a:r>
            <a:r>
              <a:rPr lang="en-US" altLang="ko-KR" sz="1600" dirty="0"/>
              <a:t>RAID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에 해당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9" y="1050059"/>
            <a:ext cx="4114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4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7613845" cy="474662"/>
          </a:xfrm>
        </p:spPr>
        <p:txBody>
          <a:bodyPr/>
          <a:lstStyle/>
          <a:p>
            <a:r>
              <a:rPr lang="en-US" altLang="ko-KR" dirty="0"/>
              <a:t>1-2 RAID</a:t>
            </a:r>
            <a:r>
              <a:rPr lang="ko-KR" altLang="en-US" dirty="0"/>
              <a:t>의 레벨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211959" y="773705"/>
            <a:ext cx="4932041" cy="4950550"/>
          </a:xfrm>
        </p:spPr>
        <p:txBody>
          <a:bodyPr>
            <a:normAutofit/>
          </a:bodyPr>
          <a:lstStyle/>
          <a:p>
            <a:r>
              <a:rPr lang="en-US" altLang="ko-KR" dirty="0"/>
              <a:t>Linear </a:t>
            </a:r>
            <a:r>
              <a:rPr lang="en-US" altLang="ko-KR" dirty="0" smtClean="0"/>
              <a:t>RAID</a:t>
            </a:r>
            <a:r>
              <a:rPr lang="ko-KR" altLang="en-US" dirty="0" smtClean="0"/>
              <a:t>의 장점과 단점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한 디스크당 공간 효율성 </a:t>
            </a:r>
            <a:r>
              <a:rPr lang="en-US" altLang="ko-KR" sz="1600" dirty="0" smtClean="0"/>
              <a:t>100%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속도가 느림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데이터를 안전하게 저장하고 싶을 때 적절함</a:t>
            </a:r>
            <a:endParaRPr lang="en-US" altLang="ko-KR" sz="1600" dirty="0" smtClean="0"/>
          </a:p>
          <a:p>
            <a:pPr marL="357188" lvl="1" indent="0">
              <a:lnSpc>
                <a:spcPct val="150000"/>
              </a:lnSpc>
              <a:buNone/>
            </a:pPr>
            <a:endParaRPr lang="en-US" altLang="ko-KR" sz="1600" dirty="0" smtClean="0"/>
          </a:p>
          <a:p>
            <a:r>
              <a:rPr lang="en-US" altLang="ko-KR" dirty="0" smtClean="0"/>
              <a:t>RAID 0</a:t>
            </a:r>
            <a:r>
              <a:rPr lang="ko-KR" altLang="en-US" dirty="0" smtClean="0"/>
              <a:t>의 </a:t>
            </a:r>
            <a:r>
              <a:rPr lang="ko-KR" altLang="en-US" dirty="0"/>
              <a:t>장점과 단점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속도가 빠름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디스크 하나만 고장 나도 전체 데이터를 </a:t>
            </a:r>
            <a:endParaRPr lang="en-US" altLang="ko-KR" sz="1600" dirty="0"/>
          </a:p>
          <a:p>
            <a:pPr marL="357188" lvl="1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잃게 됨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빠른 성능이 필요하되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일부 데이터를 유실해도 문제 없을 때 적절함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6042"/>
            <a:ext cx="41148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1917</Words>
  <Application>Microsoft Office PowerPoint</Application>
  <PresentationFormat>화면 슬라이드 쇼(4:3)</PresentationFormat>
  <Paragraphs>334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HY견명조</vt:lpstr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1-1 RAID의 개념</vt:lpstr>
      <vt:lpstr>1-1 RAID의 개념</vt:lpstr>
      <vt:lpstr>1-2 RAID의 레벨</vt:lpstr>
      <vt:lpstr>1-2 RAID의 레벨</vt:lpstr>
      <vt:lpstr>1-2 RAID의 레벨</vt:lpstr>
      <vt:lpstr>1-2 RAID의 레벨</vt:lpstr>
      <vt:lpstr>1-2 RAID의 레벨</vt:lpstr>
      <vt:lpstr>1-2 RAID의 레벨</vt:lpstr>
      <vt:lpstr>1-2 RAID의 레벨</vt:lpstr>
      <vt:lpstr>1-2 RAID의 레벨</vt:lpstr>
      <vt:lpstr>2-1 RAID 구축을 위한 하드웨어 구성</vt:lpstr>
      <vt:lpstr>[실습 10-1] RAID 실습하기 </vt:lpstr>
      <vt:lpstr>[실습 10-1] RAID 실습하기 </vt:lpstr>
      <vt:lpstr>[실습 10-1] RAID 실습하기 </vt:lpstr>
      <vt:lpstr>[실습 10-1] RAID 실습하기 </vt:lpstr>
      <vt:lpstr>[실습 10-1] RAID 실습하기 </vt:lpstr>
      <vt:lpstr>[실습 10-1] RAID 실습하기 </vt:lpstr>
      <vt:lpstr>3-1 Linear RAID 구축 </vt:lpstr>
      <vt:lpstr>[실습 10-2] Linear RAID 구축하기  </vt:lpstr>
      <vt:lpstr>[실습 10-2] Linear RAID 구축하기  </vt:lpstr>
      <vt:lpstr>[실습 10-2] Linear RAID 구축하기  </vt:lpstr>
      <vt:lpstr>[실습 10-2] Linear RAID 구축하기  </vt:lpstr>
      <vt:lpstr>[실습 10-2] Linear RAID 구축하기  </vt:lpstr>
      <vt:lpstr>3-2 RAID 0 구축 </vt:lpstr>
      <vt:lpstr>[실습 10-3] RAID 0 구축하기 </vt:lpstr>
      <vt:lpstr>[실습 10-3] RAID 0 구축하기 </vt:lpstr>
      <vt:lpstr>3-3 RAID 1 구축 </vt:lpstr>
      <vt:lpstr>[실습 10-4] RAID 1 구축하기</vt:lpstr>
      <vt:lpstr>[실습 10-4] RAID 1 구축하기</vt:lpstr>
      <vt:lpstr>[실습 10-4] RAID 1 구축하기</vt:lpstr>
      <vt:lpstr>3-4 RAID 5 구축</vt:lpstr>
      <vt:lpstr>[실습 10-5] RAID 5 구축하기  </vt:lpstr>
      <vt:lpstr>[실습 10-5] RAID 5 구축하기  </vt:lpstr>
      <vt:lpstr>[실습 10-5] RAID 5 구축하기  </vt:lpstr>
      <vt:lpstr>[실습 10-5] RAID 5 구축하기  </vt:lpstr>
      <vt:lpstr>[실습 10-5] RAID 5 구축하기  </vt:lpstr>
      <vt:lpstr>[실습 10-5] RAID 5 구축하기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hhloju@hanmail.net</cp:lastModifiedBy>
  <cp:revision>809</cp:revision>
  <dcterms:created xsi:type="dcterms:W3CDTF">2012-07-23T02:34:37Z</dcterms:created>
  <dcterms:modified xsi:type="dcterms:W3CDTF">2020-01-29T02:57:31Z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