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4"/>
  </p:notesMasterIdLst>
  <p:handoutMasterIdLst>
    <p:handoutMasterId r:id="rId35"/>
  </p:handoutMasterIdLst>
  <p:sldIdLst>
    <p:sldId id="372" r:id="rId2"/>
    <p:sldId id="373" r:id="rId3"/>
    <p:sldId id="375" r:id="rId4"/>
    <p:sldId id="374" r:id="rId5"/>
    <p:sldId id="411" r:id="rId6"/>
    <p:sldId id="385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386" r:id="rId19"/>
    <p:sldId id="394" r:id="rId20"/>
    <p:sldId id="423" r:id="rId21"/>
    <p:sldId id="424" r:id="rId22"/>
    <p:sldId id="425" r:id="rId23"/>
    <p:sldId id="426" r:id="rId24"/>
    <p:sldId id="427" r:id="rId25"/>
    <p:sldId id="387" r:id="rId26"/>
    <p:sldId id="428" r:id="rId27"/>
    <p:sldId id="429" r:id="rId28"/>
    <p:sldId id="430" r:id="rId29"/>
    <p:sldId id="431" r:id="rId30"/>
    <p:sldId id="432" r:id="rId31"/>
    <p:sldId id="433" r:id="rId32"/>
    <p:sldId id="36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90" d="100"/>
          <a:sy n="90" d="100"/>
        </p:scale>
        <p:origin x="104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12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원격 접속 서버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</a:t>
            </a:r>
            <a:r>
              <a:rPr lang="en-US" altLang="ko-KR"/>
              <a:t>] </a:t>
            </a:r>
            <a:r>
              <a:rPr lang="ko-KR" altLang="en-US"/>
              <a:t>텔넷 서버 설치하고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385~390p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3-4 </a:t>
            </a:r>
            <a:r>
              <a:rPr lang="en-US" altLang="ko-KR" sz="1600" b="1" dirty="0" err="1">
                <a:solidFill>
                  <a:srgbClr val="FF0000"/>
                </a:solidFill>
              </a:rPr>
              <a:t>systemctl</a:t>
            </a:r>
            <a:r>
              <a:rPr lang="en-US" altLang="ko-KR" sz="1600" b="1" dirty="0">
                <a:solidFill>
                  <a:srgbClr val="FF0000"/>
                </a:solidFill>
              </a:rPr>
              <a:t> restart </a:t>
            </a:r>
            <a:r>
              <a:rPr lang="en-US" altLang="ko-KR" sz="1600" b="1" dirty="0" err="1">
                <a:solidFill>
                  <a:srgbClr val="FF0000"/>
                </a:solidFill>
              </a:rPr>
              <a:t>xinetd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텔넷 </a:t>
            </a:r>
            <a:r>
              <a:rPr lang="ko-KR" altLang="en-US" sz="1600" dirty="0" smtClean="0"/>
              <a:t>서비스 가동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메시지가 나오지 않으면 </a:t>
            </a:r>
            <a:r>
              <a:rPr lang="ko-KR" altLang="en-US" sz="1600" dirty="0" smtClean="0"/>
              <a:t>정상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컴퓨터를 </a:t>
            </a:r>
            <a:r>
              <a:rPr lang="ko-KR" altLang="en-US" sz="1600" dirty="0" err="1"/>
              <a:t>재부팅해도</a:t>
            </a:r>
            <a:r>
              <a:rPr lang="ko-KR" altLang="en-US" sz="1600" dirty="0"/>
              <a:t> 텔넷 서비스가 가동되도록 </a:t>
            </a:r>
            <a:r>
              <a:rPr lang="en-US" altLang="ko-KR" sz="1600" b="1" dirty="0" err="1">
                <a:solidFill>
                  <a:srgbClr val="FF0000"/>
                </a:solidFill>
              </a:rPr>
              <a:t>systemctl</a:t>
            </a:r>
            <a:r>
              <a:rPr lang="en-US" altLang="ko-KR" sz="1600" b="1" dirty="0">
                <a:solidFill>
                  <a:srgbClr val="FF0000"/>
                </a:solidFill>
              </a:rPr>
              <a:t> enable </a:t>
            </a:r>
            <a:r>
              <a:rPr lang="en-US" altLang="ko-KR" sz="1600" b="1" dirty="0" err="1">
                <a:solidFill>
                  <a:srgbClr val="FF0000"/>
                </a:solidFill>
              </a:rPr>
              <a:t>xinetd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systemctl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status </a:t>
            </a:r>
            <a:r>
              <a:rPr lang="en-US" altLang="ko-KR" sz="1600" b="1" dirty="0" err="1">
                <a:solidFill>
                  <a:srgbClr val="FF0000"/>
                </a:solidFill>
              </a:rPr>
              <a:t>xinetd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가동 여부를 </a:t>
            </a:r>
            <a:r>
              <a:rPr lang="ko-KR" altLang="en-US" sz="1600" dirty="0" smtClean="0"/>
              <a:t>확인해보면 서비스 </a:t>
            </a:r>
            <a:r>
              <a:rPr lang="ko-KR" altLang="en-US" sz="1600" dirty="0"/>
              <a:t>작동 중</a:t>
            </a:r>
            <a:r>
              <a:rPr lang="en-US" altLang="ko-KR" sz="1600" dirty="0"/>
              <a:t>(active</a:t>
            </a:r>
            <a:r>
              <a:rPr lang="en-US" altLang="ko-KR" sz="1600" dirty="0" smtClean="0"/>
              <a:t>)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Q </a:t>
            </a:r>
            <a:r>
              <a:rPr lang="ko-KR" altLang="en-US" sz="1600" dirty="0"/>
              <a:t>를 누르면 프롬프트가 </a:t>
            </a:r>
            <a:r>
              <a:rPr lang="ko-KR" altLang="en-US" sz="1600" dirty="0" smtClean="0"/>
              <a:t>나타남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</a:t>
            </a:r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92"/>
          <a:stretch/>
        </p:blipFill>
        <p:spPr>
          <a:xfrm>
            <a:off x="839076" y="2258870"/>
            <a:ext cx="7009524" cy="30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4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</a:t>
            </a:r>
            <a:r>
              <a:rPr lang="en-US" altLang="ko-KR"/>
              <a:t>] </a:t>
            </a:r>
            <a:r>
              <a:rPr lang="ko-KR" altLang="en-US"/>
              <a:t>텔넷 서버 설치하고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385~390p </a:t>
            </a:r>
            <a:r>
              <a:rPr lang="ko-KR" altLang="en-US" sz="1200" dirty="0" smtClean="0">
                <a:latin typeface="+mn-ea"/>
                <a:ea typeface="+mn-ea"/>
              </a:rPr>
              <a:t>참고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3-5 </a:t>
            </a:r>
            <a:r>
              <a:rPr lang="en-US" altLang="ko-KR" sz="1600" b="1" dirty="0" err="1">
                <a:solidFill>
                  <a:srgbClr val="FF0000"/>
                </a:solidFill>
              </a:rPr>
              <a:t>ufw</a:t>
            </a:r>
            <a:r>
              <a:rPr lang="en-US" altLang="ko-KR" sz="1600" b="1" dirty="0">
                <a:solidFill>
                  <a:srgbClr val="FF0000"/>
                </a:solidFill>
              </a:rPr>
              <a:t> allow 23/</a:t>
            </a:r>
            <a:r>
              <a:rPr lang="en-US" altLang="ko-KR" sz="1600" b="1" dirty="0" err="1">
                <a:solidFill>
                  <a:srgbClr val="FF0000"/>
                </a:solidFill>
              </a:rPr>
              <a:t>tcp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방화벽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텔넷의 </a:t>
            </a:r>
            <a:r>
              <a:rPr lang="en-US" altLang="ko-KR" sz="1600" dirty="0"/>
              <a:t>23</a:t>
            </a:r>
            <a:r>
              <a:rPr lang="ko-KR" altLang="en-US" sz="1600" dirty="0"/>
              <a:t>번 </a:t>
            </a:r>
            <a:r>
              <a:rPr lang="ko-KR" altLang="en-US" sz="1600" dirty="0" smtClean="0"/>
              <a:t>포트 </a:t>
            </a:r>
            <a:r>
              <a:rPr lang="ko-KR" altLang="en-US" sz="1600" dirty="0"/>
              <a:t>허용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3-6 </a:t>
            </a:r>
            <a:r>
              <a:rPr lang="en-US" altLang="ko-KR" sz="1600" b="1" dirty="0" err="1">
                <a:solidFill>
                  <a:srgbClr val="FF0000"/>
                </a:solidFill>
              </a:rPr>
              <a:t>ifconfig</a:t>
            </a:r>
            <a:r>
              <a:rPr lang="en-US" altLang="ko-KR" sz="1600" b="1" dirty="0">
                <a:solidFill>
                  <a:srgbClr val="FF0000"/>
                </a:solidFill>
              </a:rPr>
              <a:t> ens32 </a:t>
            </a:r>
            <a:r>
              <a:rPr lang="ko-KR" altLang="en-US" sz="1600" dirty="0"/>
              <a:t>또는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ifconfig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</a:t>
            </a:r>
            <a:r>
              <a:rPr lang="en-US" altLang="ko-KR" sz="1600" dirty="0"/>
              <a:t>IP </a:t>
            </a:r>
            <a:r>
              <a:rPr lang="ko-KR" altLang="en-US" sz="1600" dirty="0" smtClean="0"/>
              <a:t>주소 </a:t>
            </a:r>
            <a:r>
              <a:rPr lang="ko-KR" altLang="en-US" sz="1600" dirty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</a:t>
            </a:r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178750"/>
            <a:ext cx="7009524" cy="1390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3248980"/>
            <a:ext cx="7009524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4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</a:t>
            </a:r>
            <a:r>
              <a:rPr lang="en-US" altLang="ko-KR"/>
              <a:t>] </a:t>
            </a:r>
            <a:r>
              <a:rPr lang="ko-KR" altLang="en-US"/>
              <a:t>텔넷 서버 설치하고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385~390p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3-7 </a:t>
            </a:r>
            <a:r>
              <a:rPr lang="ko-KR" altLang="en-US" sz="1600" dirty="0"/>
              <a:t>자신의 컴퓨터에서 </a:t>
            </a:r>
            <a:r>
              <a:rPr lang="en-US" altLang="ko-KR" sz="1600" dirty="0" err="1"/>
              <a:t>teluser</a:t>
            </a:r>
            <a:r>
              <a:rPr lang="ko-KR" altLang="en-US" sz="1600" dirty="0"/>
              <a:t>로 접속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</a:t>
            </a:r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178751"/>
            <a:ext cx="4140460" cy="11179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44" y="2438890"/>
            <a:ext cx="7009524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4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</a:t>
            </a:r>
            <a:r>
              <a:rPr lang="en-US" altLang="ko-KR"/>
              <a:t>] </a:t>
            </a:r>
            <a:r>
              <a:rPr lang="ko-KR" altLang="en-US"/>
              <a:t>텔넷 서버 설치하고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385~390p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4. </a:t>
            </a:r>
            <a:r>
              <a:rPr lang="en-US" altLang="ko-KR" sz="1600" dirty="0"/>
              <a:t>Client</a:t>
            </a:r>
            <a:r>
              <a:rPr lang="ko-KR" altLang="en-US" sz="1600" dirty="0"/>
              <a:t>에서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텔넷 서버에 접속하기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4-1 </a:t>
            </a:r>
            <a:r>
              <a:rPr lang="en-US" altLang="ko-KR" sz="1600" dirty="0"/>
              <a:t>Client</a:t>
            </a:r>
            <a:r>
              <a:rPr lang="ko-KR" altLang="en-US" sz="1600" dirty="0"/>
              <a:t>를 처음 설치 상태로 초기화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  <a:r>
              <a:rPr lang="en-US" altLang="ko-KR" sz="1600" dirty="0"/>
              <a:t>C:\Linux\Client </a:t>
            </a:r>
            <a:r>
              <a:rPr lang="ko-KR" altLang="en-US" sz="1600" dirty="0" smtClean="0"/>
              <a:t>폴더 삭제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C:\Linux(</a:t>
            </a:r>
            <a:r>
              <a:rPr lang="ko-KR" altLang="en-US" sz="1600" dirty="0" smtClean="0"/>
              <a:t>백업</a:t>
            </a:r>
            <a:r>
              <a:rPr lang="en-US" altLang="ko-KR" sz="1600" dirty="0"/>
              <a:t>)\Client </a:t>
            </a:r>
            <a:r>
              <a:rPr lang="ko-KR" altLang="en-US" sz="1600" dirty="0"/>
              <a:t>폴더를 </a:t>
            </a:r>
            <a:r>
              <a:rPr lang="en-US" altLang="ko-KR" sz="1600" dirty="0"/>
              <a:t>C:\Linux\ </a:t>
            </a:r>
            <a:r>
              <a:rPr lang="ko-KR" altLang="en-US" sz="1600" dirty="0"/>
              <a:t>폴더에 </a:t>
            </a:r>
            <a:r>
              <a:rPr lang="ko-KR" altLang="en-US" sz="1600" dirty="0" smtClean="0"/>
              <a:t>복사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</a:t>
            </a:r>
            <a:r>
              <a:rPr lang="ko-KR" altLang="en-US" sz="1600" dirty="0" smtClean="0"/>
              <a:t>  </a:t>
            </a:r>
            <a:r>
              <a:rPr lang="en-US" altLang="ko-KR" sz="1600" dirty="0"/>
              <a:t>VMware</a:t>
            </a:r>
            <a:r>
              <a:rPr lang="ko-KR" altLang="en-US" sz="1600" dirty="0"/>
              <a:t>를 한 번 더 </a:t>
            </a:r>
            <a:r>
              <a:rPr lang="ko-KR" altLang="en-US" sz="1600" dirty="0" smtClean="0"/>
              <a:t>실행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Client </a:t>
            </a:r>
            <a:r>
              <a:rPr lang="ko-KR" altLang="en-US" sz="1600" dirty="0"/>
              <a:t>를 부팅하면 </a:t>
            </a:r>
            <a:r>
              <a:rPr lang="en-US" altLang="ko-KR" sz="1600" dirty="0" err="1"/>
              <a:t>ubuntu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사용자로 자동 </a:t>
            </a:r>
            <a:r>
              <a:rPr lang="ko-KR" altLang="en-US" sz="1600" dirty="0" smtClean="0"/>
              <a:t>접속됨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4-2 </a:t>
            </a:r>
            <a:r>
              <a:rPr lang="ko-KR" altLang="en-US" sz="1600" dirty="0"/>
              <a:t>왼쪽 아래의 시작 </a:t>
            </a:r>
            <a:r>
              <a:rPr lang="ko-KR" altLang="en-US" sz="1600" dirty="0" smtClean="0"/>
              <a:t>버튼 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[</a:t>
            </a:r>
            <a:r>
              <a:rPr lang="en-US" altLang="ko-KR" sz="1600" dirty="0" err="1"/>
              <a:t>Konsole</a:t>
            </a:r>
            <a:r>
              <a:rPr lang="en-US" altLang="ko-KR" sz="1600" dirty="0"/>
              <a:t>(</a:t>
            </a:r>
            <a:r>
              <a:rPr lang="ko-KR" altLang="en-US" sz="1600" dirty="0"/>
              <a:t>터미널</a:t>
            </a:r>
            <a:r>
              <a:rPr lang="en-US" altLang="ko-KR" sz="1600" dirty="0"/>
              <a:t>)]</a:t>
            </a:r>
            <a:r>
              <a:rPr lang="ko-KR" altLang="en-US" sz="1600" dirty="0"/>
              <a:t>을 선택하여 </a:t>
            </a:r>
            <a:r>
              <a:rPr lang="ko-KR" altLang="en-US" sz="1600" dirty="0" smtClean="0"/>
              <a:t>터미널 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2540777"/>
            <a:ext cx="4185465" cy="38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</a:t>
            </a:r>
            <a:r>
              <a:rPr lang="en-US" altLang="ko-KR"/>
              <a:t>] </a:t>
            </a:r>
            <a:r>
              <a:rPr lang="ko-KR" altLang="en-US"/>
              <a:t>텔넷 서버 설치하고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385~390p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4-3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ping </a:t>
            </a:r>
            <a:r>
              <a:rPr lang="en-US" altLang="ko-KR" sz="1600" b="1" dirty="0">
                <a:solidFill>
                  <a:srgbClr val="FF0000"/>
                </a:solidFill>
              </a:rPr>
              <a:t>-c 3 </a:t>
            </a:r>
            <a:r>
              <a:rPr lang="ko-KR" altLang="en-US" sz="1600" b="1" dirty="0">
                <a:solidFill>
                  <a:srgbClr val="FF0000"/>
                </a:solidFill>
              </a:rPr>
              <a:t>서버</a:t>
            </a:r>
            <a:r>
              <a:rPr lang="en-US" altLang="ko-KR" sz="1600" b="1" dirty="0">
                <a:solidFill>
                  <a:srgbClr val="FF0000"/>
                </a:solidFill>
              </a:rPr>
              <a:t>IP</a:t>
            </a:r>
            <a:r>
              <a:rPr lang="ko-KR" altLang="en-US" sz="1600" b="1" dirty="0">
                <a:solidFill>
                  <a:srgbClr val="FF0000"/>
                </a:solidFill>
              </a:rPr>
              <a:t>주소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와 네트워크로 연결되는지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4-4 </a:t>
            </a:r>
            <a:r>
              <a:rPr lang="en-US" altLang="ko-KR" sz="1600" b="1" dirty="0">
                <a:solidFill>
                  <a:srgbClr val="FF0000"/>
                </a:solidFill>
              </a:rPr>
              <a:t>telnet </a:t>
            </a:r>
            <a:r>
              <a:rPr lang="ko-KR" altLang="en-US" sz="1600" b="1" dirty="0">
                <a:solidFill>
                  <a:srgbClr val="FF0000"/>
                </a:solidFill>
              </a:rPr>
              <a:t>서버</a:t>
            </a:r>
            <a:r>
              <a:rPr lang="en-US" altLang="ko-KR" sz="1600" b="1" dirty="0">
                <a:solidFill>
                  <a:srgbClr val="FF0000"/>
                </a:solidFill>
              </a:rPr>
              <a:t>IP</a:t>
            </a:r>
            <a:r>
              <a:rPr lang="ko-KR" altLang="en-US" sz="1600" b="1" dirty="0">
                <a:solidFill>
                  <a:srgbClr val="FF0000"/>
                </a:solidFill>
              </a:rPr>
              <a:t>주소 </a:t>
            </a:r>
            <a:r>
              <a:rPr lang="ko-KR" altLang="en-US" sz="1600" dirty="0"/>
              <a:t>명령으로 텔넷 </a:t>
            </a:r>
            <a:r>
              <a:rPr lang="ko-KR" altLang="en-US" sz="1600" dirty="0" smtClean="0"/>
              <a:t>접속 시도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사용자 이름에 ‘</a:t>
            </a:r>
            <a:r>
              <a:rPr lang="en-US" altLang="ko-KR" sz="1600" b="1" dirty="0" err="1">
                <a:solidFill>
                  <a:srgbClr val="FF0000"/>
                </a:solidFill>
              </a:rPr>
              <a:t>teluser</a:t>
            </a:r>
            <a:r>
              <a:rPr lang="en-US" altLang="ko-KR" sz="1600" dirty="0"/>
              <a:t>’, </a:t>
            </a:r>
            <a:r>
              <a:rPr lang="ko-KR" altLang="en-US" sz="1600" dirty="0"/>
              <a:t>비밀번호에 ‘</a:t>
            </a:r>
            <a:r>
              <a:rPr lang="en-US" altLang="ko-KR" sz="1600" b="1" dirty="0">
                <a:solidFill>
                  <a:srgbClr val="FF0000"/>
                </a:solidFill>
              </a:rPr>
              <a:t>1234</a:t>
            </a:r>
            <a:r>
              <a:rPr lang="en-US" altLang="ko-KR" sz="1600" dirty="0"/>
              <a:t>’</a:t>
            </a:r>
            <a:r>
              <a:rPr lang="ko-KR" altLang="en-US" sz="1600" dirty="0"/>
              <a:t>를 입력하면 정상적으로 </a:t>
            </a:r>
            <a:r>
              <a:rPr lang="ko-KR" altLang="en-US" sz="1600" dirty="0" smtClean="0"/>
              <a:t>접속될 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18"/>
          <a:stretch/>
        </p:blipFill>
        <p:spPr>
          <a:xfrm>
            <a:off x="836586" y="1142916"/>
            <a:ext cx="6615734" cy="13905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2"/>
          <a:stretch/>
        </p:blipFill>
        <p:spPr>
          <a:xfrm>
            <a:off x="836586" y="3564123"/>
            <a:ext cx="6622433" cy="31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</a:t>
            </a:r>
            <a:r>
              <a:rPr lang="en-US" altLang="ko-KR"/>
              <a:t>] </a:t>
            </a:r>
            <a:r>
              <a:rPr lang="ko-KR" altLang="en-US"/>
              <a:t>텔넷 서버 설치하고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385~390p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4-5 </a:t>
            </a:r>
            <a:r>
              <a:rPr lang="ko-KR" altLang="en-US" sz="1600" dirty="0"/>
              <a:t>몇 가지 </a:t>
            </a:r>
            <a:r>
              <a:rPr lang="ko-KR" altLang="en-US" sz="1600" dirty="0" smtClean="0"/>
              <a:t>명령 </a:t>
            </a:r>
            <a:r>
              <a:rPr lang="ko-KR" altLang="en-US" sz="1600" dirty="0" err="1" smtClean="0"/>
              <a:t>실행해보기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지금은 </a:t>
            </a:r>
            <a:r>
              <a:rPr lang="en-US" altLang="ko-KR" sz="1600" dirty="0"/>
              <a:t>Client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위치에서 원격으로 </a:t>
            </a:r>
            <a:r>
              <a:rPr lang="en-US" altLang="ko-KR" sz="1600" dirty="0"/>
              <a:t>Server </a:t>
            </a:r>
            <a:r>
              <a:rPr lang="ko-KR" altLang="en-US" sz="1600" dirty="0" err="1"/>
              <a:t>가상머신을</a:t>
            </a:r>
            <a:r>
              <a:rPr lang="ko-KR" altLang="en-US" sz="1600" dirty="0"/>
              <a:t> 작동하는 상태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4"/>
          <a:stretch/>
        </p:blipFill>
        <p:spPr>
          <a:xfrm>
            <a:off x="791580" y="1583795"/>
            <a:ext cx="7409524" cy="27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</a:t>
            </a:r>
            <a:r>
              <a:rPr lang="en-US" altLang="ko-KR"/>
              <a:t>] </a:t>
            </a:r>
            <a:r>
              <a:rPr lang="ko-KR" altLang="en-US"/>
              <a:t>텔넷 서버 설치하고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385~390p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9080500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4-6 </a:t>
            </a:r>
            <a:r>
              <a:rPr lang="en-US" altLang="ko-KR" sz="1600" b="1" dirty="0">
                <a:solidFill>
                  <a:srgbClr val="FF0000"/>
                </a:solidFill>
              </a:rPr>
              <a:t>exit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텔넷 종료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telnet </a:t>
            </a:r>
            <a:r>
              <a:rPr lang="ko-KR" altLang="en-US" sz="1600" b="1" dirty="0">
                <a:solidFill>
                  <a:srgbClr val="FF0000"/>
                </a:solidFill>
              </a:rPr>
              <a:t>서버</a:t>
            </a:r>
            <a:r>
              <a:rPr lang="en-US" altLang="ko-KR" sz="1600" b="1" dirty="0">
                <a:solidFill>
                  <a:srgbClr val="FF0000"/>
                </a:solidFill>
              </a:rPr>
              <a:t>IP</a:t>
            </a:r>
            <a:r>
              <a:rPr lang="ko-KR" altLang="en-US" sz="1600" b="1" dirty="0">
                <a:solidFill>
                  <a:srgbClr val="FF0000"/>
                </a:solidFill>
              </a:rPr>
              <a:t>주소 </a:t>
            </a:r>
            <a:r>
              <a:rPr lang="ko-KR" altLang="en-US" sz="1600" dirty="0"/>
              <a:t>명령을 입력하여 </a:t>
            </a:r>
            <a:r>
              <a:rPr lang="en-US" altLang="ko-KR" sz="1600" dirty="0" smtClean="0"/>
              <a:t>root </a:t>
            </a:r>
            <a:r>
              <a:rPr lang="ko-KR" altLang="en-US" sz="1600" dirty="0" smtClean="0"/>
              <a:t>사용자로 접속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→ </a:t>
            </a:r>
            <a:r>
              <a:rPr lang="ko-KR" altLang="en-US" sz="1600" dirty="0" smtClean="0"/>
              <a:t>아예 </a:t>
            </a:r>
            <a:r>
              <a:rPr lang="ko-KR" altLang="en-US" sz="1600" dirty="0"/>
              <a:t>접속되지 않을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우분투는 </a:t>
            </a:r>
            <a:r>
              <a:rPr lang="ko-KR" altLang="en-US" sz="1600" dirty="0"/>
              <a:t>기본적으로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사용자의 텔넷 접속을 허용하지 </a:t>
            </a:r>
            <a:r>
              <a:rPr lang="ko-KR" altLang="en-US" sz="1600" dirty="0" smtClean="0"/>
              <a:t>않음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root </a:t>
            </a:r>
            <a:r>
              <a:rPr lang="ko-KR" altLang="en-US" sz="1600" dirty="0"/>
              <a:t>사용자의 텔넷 접속을 허용하면 시스템 보안에 </a:t>
            </a:r>
            <a:r>
              <a:rPr lang="ko-KR" altLang="en-US" sz="1600" dirty="0" smtClean="0"/>
              <a:t>문제가 </a:t>
            </a:r>
            <a:r>
              <a:rPr lang="ko-KR" altLang="en-US" sz="1600" dirty="0"/>
              <a:t>발생할 </a:t>
            </a:r>
            <a:r>
              <a:rPr lang="ko-KR" altLang="en-US" sz="1600" dirty="0" smtClean="0"/>
              <a:t>수도 </a:t>
            </a:r>
            <a:r>
              <a:rPr lang="ko-KR" altLang="en-US" sz="1600" dirty="0"/>
              <a:t>있기 </a:t>
            </a:r>
            <a:r>
              <a:rPr lang="ko-KR" altLang="en-US" sz="1600" dirty="0" smtClean="0"/>
              <a:t>때문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4-7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사용자로 접속하고 </a:t>
            </a:r>
            <a:r>
              <a:rPr lang="ko-KR" altLang="en-US" sz="1600" dirty="0" smtClean="0"/>
              <a:t>싶다면 </a:t>
            </a:r>
            <a:r>
              <a:rPr lang="en-US" altLang="ko-KR" sz="1600" b="1" dirty="0">
                <a:solidFill>
                  <a:srgbClr val="FF0000"/>
                </a:solidFill>
              </a:rPr>
              <a:t>mv /</a:t>
            </a:r>
            <a:r>
              <a:rPr lang="en-US" altLang="ko-KR" sz="1600" b="1" dirty="0" err="1">
                <a:solidFill>
                  <a:srgbClr val="FF0000"/>
                </a:solidFill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en-US" altLang="ko-KR" sz="1600" b="1" dirty="0" err="1">
                <a:solidFill>
                  <a:srgbClr val="FF0000"/>
                </a:solidFill>
              </a:rPr>
              <a:t>securetty</a:t>
            </a:r>
            <a:r>
              <a:rPr lang="en-US" altLang="ko-KR" sz="1600" b="1" dirty="0">
                <a:solidFill>
                  <a:srgbClr val="FF0000"/>
                </a:solidFill>
              </a:rPr>
              <a:t> /</a:t>
            </a:r>
            <a:r>
              <a:rPr lang="en-US" altLang="ko-KR" sz="1600" b="1" dirty="0" err="1">
                <a:solidFill>
                  <a:srgbClr val="FF0000"/>
                </a:solidFill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</a:rPr>
              <a:t>/ </a:t>
            </a:r>
            <a:r>
              <a:rPr lang="en-US" altLang="ko-KR" sz="1600" b="1" dirty="0" err="1">
                <a:solidFill>
                  <a:srgbClr val="FF0000"/>
                </a:solidFill>
              </a:rPr>
              <a:t>securetty.bak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7"/>
          <a:stretch/>
        </p:blipFill>
        <p:spPr>
          <a:xfrm>
            <a:off x="836585" y="2168861"/>
            <a:ext cx="7400000" cy="30153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9" y="5589240"/>
            <a:ext cx="7009524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</a:t>
            </a:r>
            <a:r>
              <a:rPr lang="en-US" altLang="ko-KR"/>
              <a:t>] </a:t>
            </a:r>
            <a:r>
              <a:rPr lang="ko-KR" altLang="en-US"/>
              <a:t>텔넷 서버 설치하고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385~390p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9080500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4-8 </a:t>
            </a:r>
            <a:r>
              <a:rPr lang="en-US" altLang="ko-KR" sz="1600" dirty="0"/>
              <a:t>Client </a:t>
            </a:r>
            <a:r>
              <a:rPr lang="ko-KR" altLang="en-US" sz="1600" dirty="0" err="1"/>
              <a:t>가상머신에서</a:t>
            </a:r>
            <a:r>
              <a:rPr lang="ko-KR" altLang="en-US" sz="1600" dirty="0"/>
              <a:t> 다시 </a:t>
            </a:r>
            <a:r>
              <a:rPr lang="en-US" altLang="ko-KR" sz="1600" b="1" dirty="0">
                <a:solidFill>
                  <a:srgbClr val="FF0000"/>
                </a:solidFill>
              </a:rPr>
              <a:t>telnet </a:t>
            </a:r>
            <a:r>
              <a:rPr lang="ko-KR" altLang="en-US" sz="1600" b="1" dirty="0">
                <a:solidFill>
                  <a:srgbClr val="FF0000"/>
                </a:solidFill>
              </a:rPr>
              <a:t>서버</a:t>
            </a:r>
            <a:r>
              <a:rPr lang="en-US" altLang="ko-KR" sz="1600" b="1" dirty="0">
                <a:solidFill>
                  <a:srgbClr val="FF0000"/>
                </a:solidFill>
              </a:rPr>
              <a:t>IP</a:t>
            </a:r>
            <a:r>
              <a:rPr lang="ko-KR" altLang="en-US" sz="1600" b="1" dirty="0">
                <a:solidFill>
                  <a:srgbClr val="FF0000"/>
                </a:solidFill>
              </a:rPr>
              <a:t>주소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사용자로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/>
              <a:t>root</a:t>
            </a:r>
            <a:r>
              <a:rPr lang="ko-KR" altLang="en-US" sz="1600" dirty="0"/>
              <a:t>의 비밀번호는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password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→ </a:t>
            </a:r>
            <a:r>
              <a:rPr lang="ko-KR" altLang="en-US" sz="1600" dirty="0" smtClean="0"/>
              <a:t>이제 </a:t>
            </a:r>
            <a:r>
              <a:rPr lang="en-US" altLang="ko-KR" sz="1600" dirty="0" smtClean="0"/>
              <a:t>root </a:t>
            </a:r>
            <a:r>
              <a:rPr lang="ko-KR" altLang="en-US" sz="1600" dirty="0"/>
              <a:t>사용자로도 텔넷 접속이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4-9 </a:t>
            </a:r>
            <a:r>
              <a:rPr lang="en-US" altLang="ko-KR" sz="1600" b="1" dirty="0">
                <a:solidFill>
                  <a:srgbClr val="FF0000"/>
                </a:solidFill>
              </a:rPr>
              <a:t>exit </a:t>
            </a:r>
            <a:r>
              <a:rPr lang="ko-KR" altLang="en-US" sz="1600" dirty="0"/>
              <a:t>명령으로 텔넷 </a:t>
            </a:r>
            <a:r>
              <a:rPr lang="ko-KR" altLang="en-US" sz="1600" dirty="0" smtClean="0"/>
              <a:t>접속 종료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853825"/>
            <a:ext cx="7409524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-1 </a:t>
            </a:r>
            <a:r>
              <a:rPr lang="en-US" altLang="ko-KR" dirty="0"/>
              <a:t>SSH </a:t>
            </a:r>
            <a:r>
              <a:rPr lang="ko-KR" altLang="en-US" dirty="0"/>
              <a:t>서버의 개요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SSH</a:t>
            </a:r>
            <a:r>
              <a:rPr lang="ko-KR" altLang="en-US" sz="1800" dirty="0" smtClean="0"/>
              <a:t> 서버</a:t>
            </a:r>
            <a:endParaRPr lang="en-US" altLang="ko-KR" sz="1800" dirty="0"/>
          </a:p>
          <a:p>
            <a:pPr lvl="1"/>
            <a:r>
              <a:rPr lang="ko-KR" altLang="en-US" sz="1600" dirty="0"/>
              <a:t>텔넷은 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클라이언트 사이에 데이터를 전송할 때 암호화를 하지 </a:t>
            </a:r>
            <a:r>
              <a:rPr lang="ko-KR" altLang="en-US" sz="1600" dirty="0" smtClean="0"/>
              <a:t>않아 해킹 위험이 있음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이를 해결하기 위해 리눅스에서는 </a:t>
            </a:r>
            <a:r>
              <a:rPr lang="en-US" altLang="ko-KR" sz="1600" dirty="0" err="1"/>
              <a:t>OpenSSH</a:t>
            </a:r>
            <a:r>
              <a:rPr lang="en-US" altLang="ko-KR" sz="1600" dirty="0"/>
              <a:t> </a:t>
            </a:r>
            <a:r>
              <a:rPr lang="ko-KR" altLang="en-US" sz="1600" dirty="0"/>
              <a:t>서버를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lvl="1"/>
            <a:r>
              <a:rPr lang="en-US" altLang="ko-KR" sz="1600" dirty="0" err="1"/>
              <a:t>OpenSSH</a:t>
            </a:r>
            <a:r>
              <a:rPr lang="en-US" altLang="ko-KR" sz="1600" dirty="0"/>
              <a:t> </a:t>
            </a:r>
            <a:r>
              <a:rPr lang="ko-KR" altLang="en-US" sz="1600" dirty="0"/>
              <a:t>서버는 텔넷 서버와 비슷하지만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전송할 때 패킷을 </a:t>
            </a:r>
            <a:r>
              <a:rPr lang="ko-KR" altLang="en-US" sz="1600" dirty="0" smtClean="0"/>
              <a:t>암호화함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7002"/>
          <a:stretch/>
        </p:blipFill>
        <p:spPr>
          <a:xfrm>
            <a:off x="1671849" y="2386585"/>
            <a:ext cx="6005496" cy="29102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13970"/>
          <a:stretch/>
        </p:blipFill>
        <p:spPr>
          <a:xfrm>
            <a:off x="1585850" y="5544132"/>
            <a:ext cx="6091495" cy="11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12-2] </a:t>
            </a:r>
            <a:r>
              <a:rPr lang="en-US" altLang="ko-KR" dirty="0" err="1"/>
              <a:t>OpenSSH</a:t>
            </a:r>
            <a:r>
              <a:rPr lang="en-US" altLang="ko-KR" dirty="0"/>
              <a:t> </a:t>
            </a:r>
            <a:r>
              <a:rPr lang="ko-KR" altLang="en-US" dirty="0"/>
              <a:t>서버 설치하고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392</a:t>
            </a:r>
            <a:r>
              <a:rPr lang="en-US" altLang="ko-KR" sz="1200" dirty="0" smtClean="0">
                <a:latin typeface="+mn-ea"/>
                <a:ea typeface="+mn-ea"/>
              </a:rPr>
              <a:t>~394p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/>
              <a:t>Server </a:t>
            </a:r>
            <a:r>
              <a:rPr lang="ko-KR" altLang="en-US" sz="1600" dirty="0" err="1"/>
              <a:t>가상머신에</a:t>
            </a:r>
            <a:r>
              <a:rPr lang="ko-KR" altLang="en-US" sz="1600" dirty="0"/>
              <a:t> 업데이트된 패키지 </a:t>
            </a:r>
            <a:r>
              <a:rPr lang="ko-KR" altLang="en-US" sz="1600" dirty="0" smtClean="0"/>
              <a:t>설치하기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1-1 </a:t>
            </a:r>
            <a:r>
              <a:rPr lang="ko-KR" altLang="en-US" sz="1600" dirty="0" smtClean="0"/>
              <a:t>터미널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에디터나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/apt/</a:t>
            </a:r>
            <a:r>
              <a:rPr lang="en-US" altLang="ko-KR" sz="1600" dirty="0" err="1"/>
              <a:t>sources.list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 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각각의 </a:t>
            </a:r>
            <a:r>
              <a:rPr lang="ko-KR" altLang="en-US" sz="1600" dirty="0"/>
              <a:t>두 번째 행을 ‘</a:t>
            </a:r>
            <a:r>
              <a:rPr lang="en-US" altLang="ko-KR" sz="1600" b="1" dirty="0">
                <a:solidFill>
                  <a:srgbClr val="FF0000"/>
                </a:solidFill>
              </a:rPr>
              <a:t>bionic-updates</a:t>
            </a:r>
            <a:r>
              <a:rPr lang="en-US" altLang="ko-KR" sz="1600" dirty="0"/>
              <a:t>’</a:t>
            </a:r>
            <a:r>
              <a:rPr lang="ko-KR" altLang="en-US" sz="1600" dirty="0"/>
              <a:t>로 수정한 후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1-2 </a:t>
            </a:r>
            <a:r>
              <a:rPr lang="en-US" altLang="ko-KR" sz="1600" b="1" dirty="0">
                <a:solidFill>
                  <a:srgbClr val="FF0000"/>
                </a:solidFill>
              </a:rPr>
              <a:t>apt-get update </a:t>
            </a:r>
            <a:r>
              <a:rPr lang="ko-KR" altLang="en-US" sz="1600" dirty="0"/>
              <a:t>명령으로 설정 </a:t>
            </a:r>
            <a:r>
              <a:rPr lang="ko-KR" altLang="en-US" sz="1600" dirty="0" smtClean="0"/>
              <a:t>내용 </a:t>
            </a:r>
            <a:r>
              <a:rPr lang="ko-KR" altLang="en-US" sz="1600" dirty="0"/>
              <a:t>적용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898830"/>
            <a:ext cx="7009524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텔넷 서버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02 </a:t>
            </a:r>
            <a:r>
              <a:rPr lang="en-US" altLang="ko-KR" dirty="0"/>
              <a:t>SSH </a:t>
            </a:r>
            <a:r>
              <a:rPr lang="ko-KR" altLang="en-US" dirty="0"/>
              <a:t>서버 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b="1" dirty="0" smtClean="0"/>
              <a:t>03</a:t>
            </a:r>
            <a:r>
              <a:rPr lang="en-US" altLang="ko-KR" dirty="0" smtClean="0"/>
              <a:t> </a:t>
            </a:r>
            <a:r>
              <a:rPr lang="en-US" altLang="ko-KR" dirty="0"/>
              <a:t>VNC 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lang="ko-KR" altLang="en-US" dirty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12-2] </a:t>
            </a:r>
            <a:r>
              <a:rPr lang="en-US" altLang="ko-KR" dirty="0" err="1"/>
              <a:t>OpenSSH</a:t>
            </a:r>
            <a:r>
              <a:rPr lang="en-US" altLang="ko-KR" dirty="0"/>
              <a:t> </a:t>
            </a:r>
            <a:r>
              <a:rPr lang="ko-KR" altLang="en-US" dirty="0"/>
              <a:t>서버 설치하고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392~394p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/>
              <a:t>Server </a:t>
            </a:r>
            <a:r>
              <a:rPr lang="ko-KR" altLang="en-US" sz="1600" dirty="0" err="1"/>
              <a:t>가상머신에</a:t>
            </a:r>
            <a:r>
              <a:rPr lang="ko-KR" altLang="en-US" sz="1600" dirty="0"/>
              <a:t> </a:t>
            </a:r>
            <a:r>
              <a:rPr lang="en-US" altLang="ko-KR" sz="1600" dirty="0"/>
              <a:t>SSH </a:t>
            </a:r>
            <a:r>
              <a:rPr lang="ko-KR" altLang="en-US" sz="1600" dirty="0"/>
              <a:t>서버 설치하고 사용하기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2-1 </a:t>
            </a:r>
            <a:r>
              <a:rPr lang="en-US" altLang="ko-KR" sz="1600" b="1" dirty="0">
                <a:solidFill>
                  <a:srgbClr val="FF0000"/>
                </a:solidFill>
              </a:rPr>
              <a:t>apt-get -y install </a:t>
            </a:r>
            <a:r>
              <a:rPr lang="en-US" altLang="ko-KR" sz="1600" b="1" dirty="0" err="1">
                <a:solidFill>
                  <a:srgbClr val="FF0000"/>
                </a:solidFill>
              </a:rPr>
              <a:t>openssh</a:t>
            </a:r>
            <a:r>
              <a:rPr lang="en-US" altLang="ko-KR" sz="1600" b="1" dirty="0">
                <a:solidFill>
                  <a:srgbClr val="FF0000"/>
                </a:solidFill>
              </a:rPr>
              <a:t>-server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SSH </a:t>
            </a:r>
            <a:r>
              <a:rPr lang="ko-KR" altLang="en-US" sz="1600" dirty="0" smtClean="0"/>
              <a:t>서버 </a:t>
            </a:r>
            <a:r>
              <a:rPr lang="ko-KR" altLang="en-US" sz="1600" dirty="0"/>
              <a:t>설치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4"/>
          <a:stretch/>
        </p:blipFill>
        <p:spPr>
          <a:xfrm>
            <a:off x="837301" y="1628800"/>
            <a:ext cx="7009524" cy="26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12-2] </a:t>
            </a:r>
            <a:r>
              <a:rPr lang="en-US" altLang="ko-KR" dirty="0" err="1"/>
              <a:t>OpenSSH</a:t>
            </a:r>
            <a:r>
              <a:rPr lang="en-US" altLang="ko-KR" dirty="0"/>
              <a:t> </a:t>
            </a:r>
            <a:r>
              <a:rPr lang="ko-KR" altLang="en-US" dirty="0"/>
              <a:t>서버 설치하고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392~394p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ko-KR" altLang="en-US" sz="1600" dirty="0"/>
              <a:t>다음 명령을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서비스 재가동</a:t>
            </a:r>
            <a:r>
              <a:rPr lang="en-US" altLang="ko-KR" sz="1600" dirty="0"/>
              <a:t>, </a:t>
            </a:r>
            <a:r>
              <a:rPr lang="ko-KR" altLang="en-US" sz="1600" dirty="0"/>
              <a:t>상시 가동</a:t>
            </a:r>
            <a:r>
              <a:rPr lang="en-US" altLang="ko-KR" sz="1600" dirty="0"/>
              <a:t>, </a:t>
            </a:r>
            <a:r>
              <a:rPr lang="ko-KR" altLang="en-US" sz="1600" dirty="0"/>
              <a:t>가동 여부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SSH </a:t>
            </a:r>
            <a:r>
              <a:rPr lang="ko-KR" altLang="en-US" sz="1600" dirty="0"/>
              <a:t>서버의 데몬 </a:t>
            </a:r>
            <a:r>
              <a:rPr lang="en-US" altLang="ko-KR" sz="1600" dirty="0"/>
              <a:t>(</a:t>
            </a:r>
            <a:r>
              <a:rPr lang="ko-KR" altLang="en-US" sz="1600" dirty="0"/>
              <a:t>서비스</a:t>
            </a:r>
            <a:r>
              <a:rPr lang="en-US" altLang="ko-KR" sz="1600" dirty="0"/>
              <a:t>) </a:t>
            </a:r>
            <a:r>
              <a:rPr lang="ko-KR" altLang="en-US" sz="1600" dirty="0"/>
              <a:t>이름은 </a:t>
            </a:r>
            <a:r>
              <a:rPr lang="en-US" altLang="ko-KR" sz="1600" dirty="0" err="1" smtClean="0"/>
              <a:t>ssh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Q </a:t>
            </a:r>
            <a:r>
              <a:rPr lang="ko-KR" altLang="en-US" sz="1600" dirty="0"/>
              <a:t>를 누르면 </a:t>
            </a:r>
            <a:r>
              <a:rPr lang="ko-KR" altLang="en-US" sz="1600" dirty="0" smtClean="0"/>
              <a:t>프롬프트 생성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6" y="1808820"/>
            <a:ext cx="6037129" cy="1173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>
          <a:xfrm>
            <a:off x="839076" y="3134374"/>
            <a:ext cx="7009524" cy="31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12-2] </a:t>
            </a:r>
            <a:r>
              <a:rPr lang="en-US" altLang="ko-KR" dirty="0" err="1"/>
              <a:t>OpenSSH</a:t>
            </a:r>
            <a:r>
              <a:rPr lang="en-US" altLang="ko-KR" dirty="0"/>
              <a:t> </a:t>
            </a:r>
            <a:r>
              <a:rPr lang="ko-KR" altLang="en-US" dirty="0"/>
              <a:t>서버 설치하고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392~394p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2-3 </a:t>
            </a:r>
            <a:r>
              <a:rPr lang="en-US" altLang="ko-KR" sz="1600" b="1" dirty="0" err="1">
                <a:solidFill>
                  <a:srgbClr val="FF0000"/>
                </a:solidFill>
              </a:rPr>
              <a:t>ufw</a:t>
            </a:r>
            <a:r>
              <a:rPr lang="en-US" altLang="ko-KR" sz="1600" b="1" dirty="0">
                <a:solidFill>
                  <a:srgbClr val="FF0000"/>
                </a:solidFill>
              </a:rPr>
              <a:t> allow 22/</a:t>
            </a:r>
            <a:r>
              <a:rPr lang="en-US" altLang="ko-KR" sz="1600" b="1" dirty="0" err="1">
                <a:solidFill>
                  <a:srgbClr val="FF0000"/>
                </a:solidFill>
              </a:rPr>
              <a:t>tcp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방화벽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SSH</a:t>
            </a:r>
            <a:r>
              <a:rPr lang="ko-KR" altLang="en-US" sz="1600" dirty="0"/>
              <a:t>의 </a:t>
            </a:r>
            <a:r>
              <a:rPr lang="en-US" altLang="ko-KR" sz="1600" dirty="0"/>
              <a:t>22</a:t>
            </a:r>
            <a:r>
              <a:rPr lang="ko-KR" altLang="en-US" sz="1600" dirty="0"/>
              <a:t>번 </a:t>
            </a:r>
            <a:r>
              <a:rPr lang="ko-KR" altLang="en-US" sz="1600" dirty="0" smtClean="0"/>
              <a:t>포트 허용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2-4 </a:t>
            </a:r>
            <a:r>
              <a:rPr lang="en-US" altLang="ko-KR" sz="1600" b="1" dirty="0" err="1">
                <a:solidFill>
                  <a:srgbClr val="FF0000"/>
                </a:solidFill>
              </a:rPr>
              <a:t>ifconfig</a:t>
            </a:r>
            <a:r>
              <a:rPr lang="en-US" altLang="ko-KR" sz="1600" b="1" dirty="0">
                <a:solidFill>
                  <a:srgbClr val="FF0000"/>
                </a:solidFill>
              </a:rPr>
              <a:t> ens32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</a:t>
            </a:r>
            <a:r>
              <a:rPr lang="en-US" altLang="ko-KR" sz="1600" dirty="0"/>
              <a:t>IP </a:t>
            </a:r>
            <a:r>
              <a:rPr lang="ko-KR" altLang="en-US" sz="1600" dirty="0" smtClean="0"/>
              <a:t>주소 </a:t>
            </a:r>
            <a:r>
              <a:rPr lang="ko-KR" altLang="en-US" sz="1600" dirty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1" y="1268760"/>
            <a:ext cx="7009524" cy="13619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83" y="3351605"/>
            <a:ext cx="7009524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12-2] </a:t>
            </a:r>
            <a:r>
              <a:rPr lang="en-US" altLang="ko-KR" dirty="0" err="1"/>
              <a:t>OpenSSH</a:t>
            </a:r>
            <a:r>
              <a:rPr lang="en-US" altLang="ko-KR" dirty="0"/>
              <a:t> </a:t>
            </a:r>
            <a:r>
              <a:rPr lang="ko-KR" altLang="en-US" dirty="0"/>
              <a:t>서버 설치하고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392~394p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en-US" altLang="ko-KR" sz="1600" dirty="0"/>
              <a:t>Client</a:t>
            </a:r>
            <a:r>
              <a:rPr lang="ko-KR" altLang="en-US" sz="1600" dirty="0"/>
              <a:t>에서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</a:t>
            </a:r>
            <a:r>
              <a:rPr lang="en-US" altLang="ko-KR" sz="1600" dirty="0"/>
              <a:t>SSH </a:t>
            </a:r>
            <a:r>
              <a:rPr lang="ko-KR" altLang="en-US" sz="1600" dirty="0"/>
              <a:t>서버에 접속하기</a:t>
            </a:r>
            <a:r>
              <a:rPr lang="en-US" altLang="ko-KR" sz="1600" dirty="0" smtClean="0"/>
              <a:t>   </a:t>
            </a:r>
          </a:p>
          <a:p>
            <a:pPr marL="93662" indent="0">
              <a:buNone/>
            </a:pPr>
            <a:r>
              <a:rPr lang="en-US" altLang="ko-KR" sz="1600" dirty="0" smtClean="0"/>
              <a:t>   3-1 </a:t>
            </a:r>
            <a:r>
              <a:rPr lang="ko-KR" altLang="en-US" sz="1600" dirty="0"/>
              <a:t>화면이 잠겨 있으면 </a:t>
            </a:r>
            <a:r>
              <a:rPr lang="en-US" altLang="ko-KR" sz="1600" dirty="0" err="1"/>
              <a:t>ubuntu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사용자의 비밀번호 ‘</a:t>
            </a:r>
            <a:r>
              <a:rPr lang="en-US" altLang="ko-KR" sz="1600" b="1" dirty="0" err="1">
                <a:solidFill>
                  <a:srgbClr val="FF0000"/>
                </a:solidFill>
              </a:rPr>
              <a:t>ubuntu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3-2 </a:t>
            </a:r>
            <a:r>
              <a:rPr lang="ko-KR" altLang="en-US" sz="1600" dirty="0"/>
              <a:t>열려 있는 터미널을 모두 닫고 새 </a:t>
            </a:r>
            <a:r>
              <a:rPr lang="ko-KR" altLang="en-US" sz="1600" dirty="0" smtClean="0"/>
              <a:t>터미널 </a:t>
            </a:r>
            <a:r>
              <a:rPr lang="ko-KR" altLang="en-US" sz="1600" dirty="0"/>
              <a:t>하나 </a:t>
            </a:r>
            <a:r>
              <a:rPr lang="ko-KR" altLang="en-US" sz="1600" dirty="0" smtClean="0"/>
              <a:t>열기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3-3 </a:t>
            </a:r>
            <a:r>
              <a:rPr lang="en-US" altLang="ko-KR" sz="1600" b="1" dirty="0" err="1">
                <a:solidFill>
                  <a:srgbClr val="FF0000"/>
                </a:solidFill>
              </a:rPr>
              <a:t>ssh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teluser@IP</a:t>
            </a:r>
            <a:r>
              <a:rPr lang="ko-KR" altLang="en-US" sz="1600" b="1" dirty="0">
                <a:solidFill>
                  <a:srgbClr val="FF0000"/>
                </a:solidFill>
              </a:rPr>
              <a:t>주소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입력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  <a:r>
              <a:rPr lang="ko-KR" altLang="en-US" sz="1600" dirty="0"/>
              <a:t>접속이 확실한지 물어보면 ‘</a:t>
            </a:r>
            <a:r>
              <a:rPr lang="en-US" altLang="ko-KR" sz="1600" dirty="0"/>
              <a:t>yes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→ </a:t>
            </a:r>
            <a:r>
              <a:rPr lang="ko-KR" altLang="en-US" sz="1600" dirty="0" smtClean="0"/>
              <a:t>접속되면 </a:t>
            </a:r>
            <a:r>
              <a:rPr lang="ko-KR" altLang="en-US" sz="1600" dirty="0"/>
              <a:t>텔넷과 동일하게 </a:t>
            </a:r>
            <a:r>
              <a:rPr lang="ko-KR" altLang="en-US" sz="1600" dirty="0" smtClean="0"/>
              <a:t>사용 가능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암호화하기 때문에 더 </a:t>
            </a:r>
            <a:r>
              <a:rPr lang="ko-KR" altLang="en-US" sz="1600" dirty="0" smtClean="0"/>
              <a:t>안전함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2888940"/>
            <a:ext cx="7400000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12-2] </a:t>
            </a:r>
            <a:r>
              <a:rPr lang="en-US" altLang="ko-KR" dirty="0" err="1"/>
              <a:t>OpenSSH</a:t>
            </a:r>
            <a:r>
              <a:rPr lang="en-US" altLang="ko-KR" dirty="0"/>
              <a:t> </a:t>
            </a:r>
            <a:r>
              <a:rPr lang="ko-KR" altLang="en-US" dirty="0"/>
              <a:t>서버 설치하고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392~394p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3-4 </a:t>
            </a:r>
            <a:r>
              <a:rPr lang="en-US" altLang="ko-KR" sz="1600" b="1" dirty="0" err="1">
                <a:solidFill>
                  <a:srgbClr val="FF0000"/>
                </a:solidFill>
              </a:rPr>
              <a:t>ifconfig</a:t>
            </a:r>
            <a:r>
              <a:rPr lang="en-US" altLang="ko-KR" sz="1600" b="1" dirty="0">
                <a:solidFill>
                  <a:srgbClr val="FF0000"/>
                </a:solidFill>
              </a:rPr>
              <a:t> ens32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</a:t>
            </a:r>
            <a:r>
              <a:rPr lang="en-US" altLang="ko-KR" sz="1600" dirty="0"/>
              <a:t>IP </a:t>
            </a:r>
            <a:r>
              <a:rPr lang="ko-KR" altLang="en-US" sz="1600" dirty="0" smtClean="0"/>
              <a:t>주소 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3-5 </a:t>
            </a:r>
            <a:r>
              <a:rPr lang="en-US" altLang="ko-KR" sz="1600" b="1" dirty="0">
                <a:solidFill>
                  <a:srgbClr val="FF0000"/>
                </a:solidFill>
              </a:rPr>
              <a:t>exit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SSH </a:t>
            </a:r>
            <a:r>
              <a:rPr lang="ko-KR" altLang="en-US" sz="1600" dirty="0"/>
              <a:t>서버 </a:t>
            </a:r>
            <a:r>
              <a:rPr lang="ko-KR" altLang="en-US" sz="1600" dirty="0" smtClean="0"/>
              <a:t>접속 </a:t>
            </a:r>
            <a:r>
              <a:rPr lang="ko-KR" altLang="en-US" sz="1600" dirty="0"/>
              <a:t>종료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2" y="1268760"/>
            <a:ext cx="7012015" cy="27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-1 </a:t>
            </a:r>
            <a:r>
              <a:rPr lang="en-US" altLang="ko-KR" dirty="0"/>
              <a:t>VNC </a:t>
            </a:r>
            <a:r>
              <a:rPr lang="ko-KR" altLang="en-US" dirty="0"/>
              <a:t>서버의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VNC 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1"/>
            <a:r>
              <a:rPr lang="ko-KR" altLang="en-US" sz="1600" dirty="0"/>
              <a:t>그래픽 모드로 원격 관리를 지원하는 </a:t>
            </a:r>
            <a:r>
              <a:rPr lang="ko-KR" altLang="en-US" sz="1600" dirty="0" smtClean="0"/>
              <a:t>서버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원격지에서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윈도우 환경을 사용할 수 </a:t>
            </a:r>
            <a:r>
              <a:rPr lang="ko-KR" altLang="en-US" sz="1600" dirty="0" smtClean="0"/>
              <a:t>있게 해줌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그래픽 화면을 전송하는 </a:t>
            </a:r>
            <a:r>
              <a:rPr lang="ko-KR" altLang="en-US" sz="1600" dirty="0" smtClean="0"/>
              <a:t>원리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텍스트만 전송하는 </a:t>
            </a:r>
            <a:r>
              <a:rPr lang="ko-KR" altLang="en-US" sz="1600" dirty="0"/>
              <a:t>텔넷과 비교하면 속도가 많이 느린 것이 단점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753925"/>
            <a:ext cx="7380820" cy="34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12-3] </a:t>
            </a:r>
            <a:r>
              <a:rPr lang="en-US" altLang="ko-KR" dirty="0"/>
              <a:t>VNC </a:t>
            </a:r>
            <a:r>
              <a:rPr lang="ko-KR" altLang="en-US" dirty="0"/>
              <a:t>서버 설치하고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395</a:t>
            </a:r>
            <a:r>
              <a:rPr lang="en-US" altLang="ko-KR" sz="1200" dirty="0" smtClean="0">
                <a:latin typeface="+mn-ea"/>
                <a:ea typeface="+mn-ea"/>
              </a:rPr>
              <a:t>~398p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Server </a:t>
            </a:r>
            <a:r>
              <a:rPr lang="ko-KR" altLang="en-US" sz="1600" dirty="0" smtClean="0"/>
              <a:t>초기화하기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1-1 VMware</a:t>
            </a:r>
            <a:r>
              <a:rPr lang="ko-KR" altLang="en-US" sz="1600" dirty="0" smtClean="0"/>
              <a:t> 종료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C:\Linux\Server </a:t>
            </a:r>
            <a:r>
              <a:rPr lang="ko-KR" altLang="en-US" sz="1600" dirty="0" smtClean="0"/>
              <a:t>폴더 삭제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C:\Linux(</a:t>
            </a:r>
            <a:r>
              <a:rPr lang="ko-KR" altLang="en-US" sz="1600" dirty="0" smtClean="0"/>
              <a:t>백업</a:t>
            </a:r>
            <a:r>
              <a:rPr lang="en-US" altLang="ko-KR" sz="1600" dirty="0" smtClean="0"/>
              <a:t>)\Server </a:t>
            </a:r>
            <a:r>
              <a:rPr lang="ko-KR" altLang="en-US" sz="1600" dirty="0" smtClean="0"/>
              <a:t>폴더를 </a:t>
            </a:r>
            <a:r>
              <a:rPr lang="en-US" altLang="ko-KR" sz="1600" dirty="0" smtClean="0"/>
              <a:t>C:\Linux\ </a:t>
            </a:r>
            <a:r>
              <a:rPr lang="ko-KR" altLang="en-US" sz="1600" dirty="0" smtClean="0"/>
              <a:t>폴더에 통째로 복사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1-2 </a:t>
            </a:r>
            <a:r>
              <a:rPr lang="ko-KR" altLang="en-US" sz="1600" dirty="0" smtClean="0"/>
              <a:t>부팅하면 </a:t>
            </a:r>
            <a:r>
              <a:rPr lang="en-US" altLang="ko-KR" sz="1600" dirty="0" smtClean="0"/>
              <a:t>root </a:t>
            </a:r>
            <a:r>
              <a:rPr lang="ko-KR" altLang="en-US" sz="1600" dirty="0" smtClean="0"/>
              <a:t>사용자로 자동 접속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화면 공유 </a:t>
            </a:r>
            <a:r>
              <a:rPr lang="ko-KR" altLang="en-US" sz="1600" dirty="0" smtClean="0"/>
              <a:t>설정하기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2-1 </a:t>
            </a:r>
            <a:r>
              <a:rPr lang="ko-KR" altLang="en-US" sz="1600" dirty="0" smtClean="0"/>
              <a:t>터미널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오른쪽 위의 ▼ </a:t>
            </a:r>
            <a:r>
              <a:rPr lang="ko-KR" altLang="en-US" sz="1600" dirty="0" smtClean="0"/>
              <a:t>아이콘에 </a:t>
            </a:r>
            <a:r>
              <a:rPr lang="ko-KR" altLang="en-US" sz="1600" dirty="0"/>
              <a:t>이어 설정 </a:t>
            </a:r>
            <a:r>
              <a:rPr lang="ko-KR" altLang="en-US" sz="1600" dirty="0" smtClean="0"/>
              <a:t>아이콘 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[</a:t>
            </a:r>
            <a:r>
              <a:rPr lang="ko-KR" altLang="en-US" sz="1600" dirty="0"/>
              <a:t>전체 설정</a:t>
            </a:r>
            <a:r>
              <a:rPr lang="en-US" altLang="ko-KR" sz="1600" dirty="0"/>
              <a:t>] </a:t>
            </a:r>
            <a:r>
              <a:rPr lang="ko-KR" altLang="en-US" sz="1600" dirty="0"/>
              <a:t>창이 </a:t>
            </a:r>
            <a:r>
              <a:rPr lang="ko-KR" altLang="en-US" sz="1600" dirty="0" smtClean="0"/>
              <a:t>열리면 </a:t>
            </a:r>
            <a:r>
              <a:rPr lang="ko-KR" altLang="en-US" sz="1600" dirty="0"/>
              <a:t>왼쪽 아래의 </a:t>
            </a:r>
            <a:r>
              <a:rPr lang="en-US" altLang="ko-KR" sz="1600" dirty="0"/>
              <a:t>[</a:t>
            </a:r>
            <a:r>
              <a:rPr lang="ko-KR" altLang="en-US" sz="1600" dirty="0"/>
              <a:t>공유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2-2 [</a:t>
            </a:r>
            <a:r>
              <a:rPr lang="ko-KR" altLang="en-US" sz="1600" dirty="0"/>
              <a:t>공유</a:t>
            </a:r>
            <a:r>
              <a:rPr lang="en-US" altLang="ko-KR" sz="1600" dirty="0"/>
              <a:t>] </a:t>
            </a:r>
            <a:r>
              <a:rPr lang="ko-KR" altLang="en-US" sz="1600" dirty="0"/>
              <a:t>창에서 ‘</a:t>
            </a:r>
            <a:r>
              <a:rPr lang="ko-KR" altLang="en-US" sz="1600" dirty="0" err="1"/>
              <a:t>켬’으로</a:t>
            </a:r>
            <a:r>
              <a:rPr lang="ko-KR" altLang="en-US" sz="1600" dirty="0"/>
              <a:t> 바꾸고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화면 공유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 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‘</a:t>
            </a:r>
            <a:r>
              <a:rPr lang="ko-KR" altLang="en-US" sz="1600" dirty="0" err="1"/>
              <a:t>켬’으로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바꿈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‘암호 </a:t>
            </a:r>
            <a:r>
              <a:rPr lang="ko-KR" altLang="en-US" sz="1600" dirty="0" err="1"/>
              <a:t>필요’를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암호에 ‘</a:t>
            </a:r>
            <a:r>
              <a:rPr lang="en-US" altLang="ko-KR" sz="1600" b="1" dirty="0">
                <a:solidFill>
                  <a:srgbClr val="FF0000"/>
                </a:solidFill>
              </a:rPr>
              <a:t>123456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입력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 X</a:t>
            </a:r>
            <a:r>
              <a:rPr lang="ko-KR" altLang="en-US" sz="1600" dirty="0" smtClean="0"/>
              <a:t>를 클릭하여 창 닫기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670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12-3] </a:t>
            </a:r>
            <a:r>
              <a:rPr lang="en-US" altLang="ko-KR" dirty="0"/>
              <a:t>VNC </a:t>
            </a:r>
            <a:r>
              <a:rPr lang="ko-KR" altLang="en-US" dirty="0"/>
              <a:t>서버 설치하고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395~398p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593685"/>
            <a:ext cx="6214119" cy="61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12-3] </a:t>
            </a:r>
            <a:r>
              <a:rPr lang="en-US" altLang="ko-KR" dirty="0"/>
              <a:t>VNC </a:t>
            </a:r>
            <a:r>
              <a:rPr lang="ko-KR" altLang="en-US" dirty="0"/>
              <a:t>서버 설치하고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395~398p </a:t>
            </a:r>
            <a:r>
              <a:rPr lang="ko-KR" altLang="en-US" sz="1200" dirty="0" smtClean="0">
                <a:latin typeface="+mn-ea"/>
                <a:ea typeface="+mn-ea"/>
              </a:rPr>
              <a:t>참고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2-3 &lt;</a:t>
            </a:r>
            <a:r>
              <a:rPr lang="ko-KR" altLang="en-US" sz="1600" dirty="0" smtClean="0"/>
              <a:t>화면 공유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가 </a:t>
            </a:r>
            <a:r>
              <a:rPr lang="ko-KR" altLang="en-US" sz="1600" dirty="0"/>
              <a:t>‘</a:t>
            </a:r>
            <a:r>
              <a:rPr lang="ko-KR" altLang="en-US" sz="1600" dirty="0" err="1"/>
              <a:t>동작’으로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바뀜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 X</a:t>
            </a:r>
            <a:r>
              <a:rPr lang="ko-KR" altLang="en-US" sz="1600" dirty="0" smtClean="0"/>
              <a:t>를 클릭하여 창 닫기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2-4 </a:t>
            </a:r>
            <a:r>
              <a:rPr lang="en-US" altLang="ko-KR" sz="1600" b="1" dirty="0">
                <a:solidFill>
                  <a:srgbClr val="FF0000"/>
                </a:solidFill>
              </a:rPr>
              <a:t>apt-get -y install </a:t>
            </a:r>
            <a:r>
              <a:rPr lang="en-US" altLang="ko-KR" sz="1600" b="1" dirty="0" err="1">
                <a:solidFill>
                  <a:srgbClr val="FF0000"/>
                </a:solidFill>
              </a:rPr>
              <a:t>dconf</a:t>
            </a:r>
            <a:r>
              <a:rPr lang="en-US" altLang="ko-KR" sz="1600" b="1" dirty="0">
                <a:solidFill>
                  <a:srgbClr val="FF0000"/>
                </a:solidFill>
              </a:rPr>
              <a:t>-editor </a:t>
            </a:r>
            <a:r>
              <a:rPr lang="ko-KR" altLang="en-US" sz="1600" dirty="0"/>
              <a:t>명령으로 관련 </a:t>
            </a:r>
            <a:r>
              <a:rPr lang="ko-KR" altLang="en-US" sz="1600" dirty="0" smtClean="0"/>
              <a:t>패키지 </a:t>
            </a:r>
            <a:r>
              <a:rPr lang="ko-KR" altLang="en-US" sz="1600" dirty="0"/>
              <a:t>설치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538790"/>
            <a:ext cx="6847619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12-3] </a:t>
            </a:r>
            <a:r>
              <a:rPr lang="en-US" altLang="ko-KR" dirty="0"/>
              <a:t>VNC </a:t>
            </a:r>
            <a:r>
              <a:rPr lang="ko-KR" altLang="en-US" dirty="0"/>
              <a:t>서버 설치하고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395~398p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2-5 </a:t>
            </a:r>
            <a:r>
              <a:rPr lang="en-US" altLang="ko-KR" sz="1600" b="1" dirty="0" err="1">
                <a:solidFill>
                  <a:srgbClr val="FF0000"/>
                </a:solidFill>
              </a:rPr>
              <a:t>dconf</a:t>
            </a:r>
            <a:r>
              <a:rPr lang="en-US" altLang="ko-KR" sz="1600" b="1" dirty="0">
                <a:solidFill>
                  <a:srgbClr val="FF0000"/>
                </a:solidFill>
              </a:rPr>
              <a:t>-editor </a:t>
            </a:r>
            <a:r>
              <a:rPr lang="ko-KR" altLang="en-US" sz="1600" dirty="0" smtClean="0"/>
              <a:t>명령 실행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메시지 창이 나타나면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주의하겠습니다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폴더를 </a:t>
            </a:r>
            <a:r>
              <a:rPr lang="en-US" altLang="ko-KR" sz="1600" dirty="0"/>
              <a:t>[org]-[gnome]-[desktop]-[remote-access] </a:t>
            </a:r>
            <a:r>
              <a:rPr lang="ko-KR" altLang="en-US" sz="1600" dirty="0"/>
              <a:t>차례로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아래로 스크롤하여 </a:t>
            </a:r>
            <a:r>
              <a:rPr lang="en-US" altLang="ko-KR" sz="1600" dirty="0"/>
              <a:t>require-encryption</a:t>
            </a:r>
            <a:r>
              <a:rPr lang="ko-KR" altLang="en-US" sz="1600" dirty="0"/>
              <a:t>을 ‘</a:t>
            </a:r>
            <a:r>
              <a:rPr lang="ko-KR" altLang="en-US" sz="1600" dirty="0" err="1"/>
              <a:t>끔’</a:t>
            </a:r>
            <a:r>
              <a:rPr lang="ko-KR" altLang="en-US" sz="1600" dirty="0" err="1" smtClean="0"/>
              <a:t>으로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오른쪽 </a:t>
            </a:r>
            <a:r>
              <a:rPr lang="ko-KR" altLang="en-US" sz="1600" dirty="0" smtClean="0"/>
              <a:t>위의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클릭해 창 닫기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2-6 </a:t>
            </a:r>
            <a:r>
              <a:rPr lang="en-US" altLang="ko-KR" sz="1600" b="1" dirty="0" err="1">
                <a:solidFill>
                  <a:srgbClr val="FF0000"/>
                </a:solidFill>
              </a:rPr>
              <a:t>ufw</a:t>
            </a:r>
            <a:r>
              <a:rPr lang="en-US" altLang="ko-KR" sz="1600" b="1" dirty="0">
                <a:solidFill>
                  <a:srgbClr val="FF0000"/>
                </a:solidFill>
              </a:rPr>
              <a:t> allow 5900/</a:t>
            </a:r>
            <a:r>
              <a:rPr lang="en-US" altLang="ko-KR" sz="1600" b="1" dirty="0" err="1">
                <a:solidFill>
                  <a:srgbClr val="FF0000"/>
                </a:solidFill>
              </a:rPr>
              <a:t>tcp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방화벽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5900 </a:t>
            </a:r>
            <a:r>
              <a:rPr lang="ko-KR" altLang="en-US" sz="1600" dirty="0" smtClean="0"/>
              <a:t>포트 </a:t>
            </a:r>
            <a:r>
              <a:rPr lang="ko-KR" altLang="en-US" sz="1600" dirty="0"/>
              <a:t>허용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2-7 </a:t>
            </a:r>
            <a:r>
              <a:rPr lang="en-US" altLang="ko-KR" sz="1600" b="1" dirty="0" err="1">
                <a:solidFill>
                  <a:srgbClr val="FF0000"/>
                </a:solidFill>
              </a:rPr>
              <a:t>ifconfig</a:t>
            </a:r>
            <a:r>
              <a:rPr lang="en-US" altLang="ko-KR" sz="1600" b="1" dirty="0">
                <a:solidFill>
                  <a:srgbClr val="FF0000"/>
                </a:solidFill>
              </a:rPr>
              <a:t> ens32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</a:t>
            </a:r>
            <a:r>
              <a:rPr lang="en-US" altLang="ko-KR" sz="1600" dirty="0"/>
              <a:t>IP </a:t>
            </a:r>
            <a:r>
              <a:rPr lang="ko-KR" altLang="en-US" sz="1600" dirty="0" smtClean="0"/>
              <a:t>주소 </a:t>
            </a:r>
            <a:r>
              <a:rPr lang="ko-KR" altLang="en-US" sz="1600" dirty="0"/>
              <a:t>확인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11"/>
          <a:stretch/>
        </p:blipFill>
        <p:spPr>
          <a:xfrm>
            <a:off x="836585" y="1898830"/>
            <a:ext cx="7638095" cy="35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텔넷 서버의 작동 개념을 이해하고 설정법을 </a:t>
            </a:r>
            <a:r>
              <a:rPr lang="ko-KR" altLang="en-US" dirty="0" smtClean="0"/>
              <a:t>익힌다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보안이 강화된 </a:t>
            </a:r>
            <a:r>
              <a:rPr lang="en-US" altLang="ko-KR" dirty="0"/>
              <a:t>SSH </a:t>
            </a:r>
            <a:r>
              <a:rPr lang="ko-KR" altLang="en-US" dirty="0"/>
              <a:t>서버의 설정법을 익힌다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GUI </a:t>
            </a:r>
            <a:r>
              <a:rPr lang="ko-KR" altLang="en-US" dirty="0"/>
              <a:t>접속을 지원하는 </a:t>
            </a:r>
            <a:r>
              <a:rPr lang="en-US" altLang="ko-KR" dirty="0"/>
              <a:t>VNC </a:t>
            </a:r>
            <a:r>
              <a:rPr lang="ko-KR" altLang="en-US" dirty="0"/>
              <a:t>서버의 설정법을 익힌다</a:t>
            </a:r>
            <a:r>
              <a:rPr lang="en-US" altLang="ko-KR" dirty="0"/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12-3] </a:t>
            </a:r>
            <a:r>
              <a:rPr lang="en-US" altLang="ko-KR" dirty="0"/>
              <a:t>VNC </a:t>
            </a:r>
            <a:r>
              <a:rPr lang="ko-KR" altLang="en-US" dirty="0"/>
              <a:t>서버 설치하고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395~398p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Client</a:t>
            </a:r>
            <a:r>
              <a:rPr lang="ko-KR" altLang="en-US" sz="1600" dirty="0"/>
              <a:t>에서 </a:t>
            </a:r>
            <a:r>
              <a:rPr lang="en-US" altLang="ko-KR" sz="1600" dirty="0"/>
              <a:t>Server</a:t>
            </a:r>
            <a:r>
              <a:rPr lang="ko-KR" altLang="en-US" sz="1600" dirty="0"/>
              <a:t>에 접속하기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3-1 </a:t>
            </a:r>
            <a:r>
              <a:rPr lang="ko-KR" altLang="en-US" sz="1600" dirty="0" smtClean="0"/>
              <a:t>터미널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Client</a:t>
            </a:r>
            <a:r>
              <a:rPr lang="ko-KR" altLang="en-US" sz="1600" dirty="0"/>
              <a:t>에 </a:t>
            </a:r>
            <a:r>
              <a:rPr lang="en-US" altLang="ko-KR" sz="1600" dirty="0"/>
              <a:t>VNC </a:t>
            </a:r>
            <a:r>
              <a:rPr lang="ko-KR" altLang="en-US" sz="1600" dirty="0"/>
              <a:t>클라이언트 </a:t>
            </a:r>
            <a:r>
              <a:rPr lang="ko-KR" altLang="en-US" sz="1600" dirty="0" smtClean="0"/>
              <a:t>프로그램 설치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sudo</a:t>
            </a:r>
            <a:r>
              <a:rPr lang="en-US" altLang="ko-KR" sz="1600" b="1" dirty="0">
                <a:solidFill>
                  <a:srgbClr val="FF0000"/>
                </a:solidFill>
              </a:rPr>
              <a:t> apt-get -y install </a:t>
            </a:r>
            <a:r>
              <a:rPr lang="en-US" altLang="ko-KR" sz="1600" b="1" dirty="0" err="1">
                <a:solidFill>
                  <a:srgbClr val="FF0000"/>
                </a:solidFill>
              </a:rPr>
              <a:t>xtightvncviewer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입력하여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ubuntu</a:t>
            </a:r>
            <a:r>
              <a:rPr lang="ko-KR" altLang="en-US" sz="1600" dirty="0"/>
              <a:t>의 비밀번호인 ‘</a:t>
            </a:r>
            <a:r>
              <a:rPr lang="en-US" altLang="ko-KR" sz="1600" b="1" dirty="0" err="1">
                <a:solidFill>
                  <a:srgbClr val="FF0000"/>
                </a:solidFill>
              </a:rPr>
              <a:t>ubuntu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입력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3-2 </a:t>
            </a:r>
            <a:r>
              <a:rPr lang="en-US" altLang="ko-KR" sz="1600" b="1" dirty="0" err="1">
                <a:solidFill>
                  <a:srgbClr val="FF0000"/>
                </a:solidFill>
              </a:rPr>
              <a:t>vncviewer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서버</a:t>
            </a:r>
            <a:r>
              <a:rPr lang="en-US" altLang="ko-KR" sz="1600" b="1" dirty="0">
                <a:solidFill>
                  <a:srgbClr val="FF0000"/>
                </a:solidFill>
              </a:rPr>
              <a:t>IP</a:t>
            </a:r>
            <a:r>
              <a:rPr lang="ko-KR" altLang="en-US" sz="1600" b="1" dirty="0">
                <a:solidFill>
                  <a:srgbClr val="FF0000"/>
                </a:solidFill>
              </a:rPr>
              <a:t>주소 </a:t>
            </a:r>
            <a:r>
              <a:rPr lang="ko-KR" altLang="en-US" sz="1600" dirty="0"/>
              <a:t>명령을 입력하여 </a:t>
            </a:r>
            <a:r>
              <a:rPr lang="en-US" altLang="ko-KR" sz="1600" dirty="0"/>
              <a:t>Server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VNC </a:t>
            </a:r>
            <a:r>
              <a:rPr lang="ko-KR" altLang="en-US" sz="1600" dirty="0"/>
              <a:t>서버 전용 비밀번호인 ‘</a:t>
            </a:r>
            <a:r>
              <a:rPr lang="en-US" altLang="ko-KR" sz="1600" b="1" dirty="0">
                <a:solidFill>
                  <a:srgbClr val="FF0000"/>
                </a:solidFill>
              </a:rPr>
              <a:t>123456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입력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6"/>
          <a:stretch/>
        </p:blipFill>
        <p:spPr>
          <a:xfrm>
            <a:off x="765860" y="2168861"/>
            <a:ext cx="6779391" cy="2061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4" y="4914237"/>
            <a:ext cx="6790177" cy="14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12-3] </a:t>
            </a:r>
            <a:r>
              <a:rPr lang="en-US" altLang="ko-KR" dirty="0"/>
              <a:t>VNC </a:t>
            </a:r>
            <a:r>
              <a:rPr lang="ko-KR" altLang="en-US" dirty="0"/>
              <a:t>서버 설치하고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395~398p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3-3 X </a:t>
            </a:r>
            <a:r>
              <a:rPr lang="ko-KR" altLang="en-US" sz="1600" dirty="0"/>
              <a:t>윈도우 환경에 </a:t>
            </a:r>
            <a:r>
              <a:rPr lang="ko-KR" altLang="en-US" sz="1600" dirty="0" smtClean="0"/>
              <a:t>접속됨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현재 활동</a:t>
            </a:r>
            <a:r>
              <a:rPr lang="en-US" altLang="ko-KR" sz="1600" dirty="0"/>
              <a:t>]</a:t>
            </a:r>
            <a:r>
              <a:rPr lang="ko-KR" altLang="en-US" sz="1600" dirty="0"/>
              <a:t>을 통해 필요한 </a:t>
            </a:r>
            <a:r>
              <a:rPr lang="ko-KR" altLang="en-US" sz="1600" dirty="0" smtClean="0"/>
              <a:t>프로그램 실행 가능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35"/>
          <a:stretch/>
        </p:blipFill>
        <p:spPr>
          <a:xfrm>
            <a:off x="848037" y="1200193"/>
            <a:ext cx="7326352" cy="24302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8" y="3856277"/>
            <a:ext cx="7307171" cy="18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텔넷 서버의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텔넷 서버</a:t>
            </a:r>
            <a:endParaRPr lang="en-US" altLang="ko-KR" sz="1800" dirty="0"/>
          </a:p>
          <a:p>
            <a:pPr lvl="1"/>
            <a:r>
              <a:rPr lang="ko-KR" altLang="en-US" sz="1600" dirty="0"/>
              <a:t>리눅스에서 원격 접속을 하려면 리눅스 서버에 텔넷 서버를 설치하고 원격지 </a:t>
            </a:r>
            <a:r>
              <a:rPr lang="en-US" altLang="ko-KR" sz="1600" dirty="0"/>
              <a:t>PC</a:t>
            </a:r>
            <a:r>
              <a:rPr lang="ko-KR" altLang="en-US" sz="1600" dirty="0"/>
              <a:t>에는 텔넷 클라이언트 프로그램을 </a:t>
            </a:r>
            <a:r>
              <a:rPr lang="ko-KR" altLang="en-US" sz="1600" dirty="0" smtClean="0"/>
              <a:t>설치해야 함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전통적인 원격 접속 방법인 텔넷은 보안에 취약하기 때문에 최근에는 보안 기능을 추가하여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원격지의 </a:t>
            </a:r>
            <a:r>
              <a:rPr lang="en-US" altLang="ko-KR" sz="1600" dirty="0"/>
              <a:t>PC(</a:t>
            </a:r>
            <a:r>
              <a:rPr lang="ko-KR" altLang="en-US" sz="1600" dirty="0"/>
              <a:t>텔넷 클라이언트</a:t>
            </a:r>
            <a:r>
              <a:rPr lang="en-US" altLang="ko-KR" sz="1600" dirty="0"/>
              <a:t>)</a:t>
            </a:r>
            <a:r>
              <a:rPr lang="ko-KR" altLang="en-US" sz="1600" dirty="0"/>
              <a:t>에서 리눅스 </a:t>
            </a:r>
            <a:r>
              <a:rPr lang="ko-KR" altLang="en-US" sz="1600" dirty="0" smtClean="0"/>
              <a:t>서버에 </a:t>
            </a:r>
            <a:r>
              <a:rPr lang="ko-KR" altLang="en-US" sz="1600" dirty="0"/>
              <a:t>접속하면 서버에서 직접 텍스트 모드로 작업하는 것과 동일하게 </a:t>
            </a:r>
            <a:r>
              <a:rPr lang="ko-KR" altLang="en-US" sz="1600" dirty="0" smtClean="0"/>
              <a:t>작업 가능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8296"/>
          <a:stretch/>
        </p:blipFill>
        <p:spPr>
          <a:xfrm>
            <a:off x="1374774" y="3293985"/>
            <a:ext cx="6457950" cy="322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텔넷 서버의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텔넷 서버 구축 과정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8572"/>
          <a:stretch/>
        </p:blipFill>
        <p:spPr>
          <a:xfrm>
            <a:off x="620482" y="1358770"/>
            <a:ext cx="796653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7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</a:t>
            </a:r>
            <a:r>
              <a:rPr lang="en-US" altLang="ko-KR"/>
              <a:t>] </a:t>
            </a:r>
            <a:r>
              <a:rPr lang="ko-KR" altLang="en-US"/>
              <a:t>텔넷 서버 설치하고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385~390</a:t>
            </a:r>
            <a:r>
              <a:rPr lang="en-US" altLang="ko-KR" sz="1200" dirty="0" smtClean="0">
                <a:latin typeface="+mn-ea"/>
                <a:ea typeface="+mn-ea"/>
              </a:rPr>
              <a:t>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Server </a:t>
            </a:r>
            <a:r>
              <a:rPr lang="ko-KR" altLang="en-US" sz="1600" dirty="0" smtClean="0"/>
              <a:t>초기화하기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1-1 VMware</a:t>
            </a:r>
            <a:r>
              <a:rPr lang="ko-KR" altLang="en-US" sz="1600" dirty="0" smtClean="0"/>
              <a:t> 종료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C:\Linux\Server </a:t>
            </a:r>
            <a:r>
              <a:rPr lang="ko-KR" altLang="en-US" sz="1600" dirty="0" smtClean="0"/>
              <a:t>폴더 삭제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C:\Linux(</a:t>
            </a:r>
            <a:r>
              <a:rPr lang="ko-KR" altLang="en-US" sz="1600" dirty="0" smtClean="0"/>
              <a:t>백업</a:t>
            </a:r>
            <a:r>
              <a:rPr lang="en-US" altLang="ko-KR" sz="1600" dirty="0" smtClean="0"/>
              <a:t>)\Server </a:t>
            </a:r>
            <a:r>
              <a:rPr lang="ko-KR" altLang="en-US" sz="1600" dirty="0" smtClean="0"/>
              <a:t>폴더를 </a:t>
            </a:r>
            <a:r>
              <a:rPr lang="en-US" altLang="ko-KR" sz="1600" dirty="0" smtClean="0"/>
              <a:t>C:\Linux\ </a:t>
            </a:r>
            <a:r>
              <a:rPr lang="ko-KR" altLang="en-US" sz="1600" dirty="0" smtClean="0"/>
              <a:t>폴더에 통째로 복사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1-2 </a:t>
            </a:r>
            <a:r>
              <a:rPr lang="ko-KR" altLang="en-US" sz="1600" dirty="0" smtClean="0"/>
              <a:t>부팅하면 </a:t>
            </a:r>
            <a:r>
              <a:rPr lang="en-US" altLang="ko-KR" sz="1600" dirty="0" smtClean="0"/>
              <a:t>root </a:t>
            </a:r>
            <a:r>
              <a:rPr lang="ko-KR" altLang="en-US" sz="1600" dirty="0" smtClean="0"/>
              <a:t>사용자로 자동 접속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텔넷 서버 패키지 설치하기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2-1 </a:t>
            </a:r>
            <a:r>
              <a:rPr lang="ko-KR" altLang="en-US" sz="1600" dirty="0" smtClean="0"/>
              <a:t>터미널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dpkg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–l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telnetd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텔넷 서버 패키지가 설치되어 있는지 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설치되어 </a:t>
            </a:r>
            <a:r>
              <a:rPr lang="ko-KR" altLang="en-US" sz="1600" dirty="0"/>
              <a:t>있지 않으니 </a:t>
            </a:r>
            <a:r>
              <a:rPr lang="en-US" altLang="ko-KR" sz="1600" b="1" dirty="0">
                <a:solidFill>
                  <a:srgbClr val="FF0000"/>
                </a:solidFill>
              </a:rPr>
              <a:t>apt-get -y install </a:t>
            </a:r>
            <a:r>
              <a:rPr lang="en-US" altLang="ko-KR" sz="1600" b="1" dirty="0" err="1">
                <a:solidFill>
                  <a:srgbClr val="FF0000"/>
                </a:solidFill>
              </a:rPr>
              <a:t>xinetd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telnetd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관련 </a:t>
            </a:r>
            <a:r>
              <a:rPr lang="ko-KR" altLang="en-US" sz="1600" dirty="0" smtClean="0"/>
              <a:t>패키지 </a:t>
            </a:r>
            <a:r>
              <a:rPr lang="ko-KR" altLang="en-US" sz="1600" dirty="0"/>
              <a:t>설치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</a:t>
            </a:r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53"/>
          <a:stretch/>
        </p:blipFill>
        <p:spPr>
          <a:xfrm>
            <a:off x="881590" y="3879050"/>
            <a:ext cx="7009524" cy="19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</a:t>
            </a:r>
            <a:r>
              <a:rPr lang="en-US" altLang="ko-KR"/>
              <a:t>] </a:t>
            </a:r>
            <a:r>
              <a:rPr lang="ko-KR" altLang="en-US"/>
              <a:t>텔넷 서버 설치하고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385~390p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텔넷 서버가 가동하도록 설정하기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3-1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xinetd.d</a:t>
            </a:r>
            <a:r>
              <a:rPr lang="en-US" altLang="ko-KR" sz="1600" dirty="0"/>
              <a:t> </a:t>
            </a:r>
            <a:r>
              <a:rPr lang="ko-KR" altLang="en-US" sz="1600" dirty="0"/>
              <a:t>폴더로 </a:t>
            </a:r>
            <a:r>
              <a:rPr lang="ko-KR" altLang="en-US" sz="1600" dirty="0" smtClean="0"/>
              <a:t>이동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touch telnet </a:t>
            </a:r>
            <a:r>
              <a:rPr lang="ko-KR" altLang="en-US" sz="1600" dirty="0"/>
              <a:t>명령으로 빈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</a:t>
            </a:r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01" y="1493786"/>
            <a:ext cx="7009524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</a:t>
            </a:r>
            <a:r>
              <a:rPr lang="en-US" altLang="ko-KR"/>
              <a:t>] </a:t>
            </a:r>
            <a:r>
              <a:rPr lang="ko-KR" altLang="en-US"/>
              <a:t>텔넷 서버 설치하고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385~390p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3-2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에디터나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로 </a:t>
            </a:r>
            <a:r>
              <a:rPr lang="en-US" altLang="ko-KR" sz="1600" dirty="0"/>
              <a:t>telnet </a:t>
            </a:r>
            <a:r>
              <a:rPr lang="ko-KR" altLang="en-US" sz="1600" dirty="0" smtClean="0"/>
              <a:t>파일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다음 </a:t>
            </a:r>
            <a:r>
              <a:rPr lang="ko-KR" altLang="en-US" sz="1600" dirty="0" smtClean="0"/>
              <a:t>내용 입력 </a:t>
            </a:r>
            <a:r>
              <a:rPr lang="ko-KR" altLang="en-US" sz="1600" dirty="0"/>
              <a:t>후 저장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</a:t>
            </a:r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178750"/>
            <a:ext cx="7515835" cy="32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</a:t>
            </a:r>
            <a:r>
              <a:rPr lang="en-US" altLang="ko-KR"/>
              <a:t>] </a:t>
            </a:r>
            <a:r>
              <a:rPr lang="ko-KR" altLang="en-US"/>
              <a:t>텔넷 서버 설치하고 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385~390p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3-3 </a:t>
            </a:r>
            <a:r>
              <a:rPr lang="en-US" altLang="ko-KR" sz="1600" b="1" dirty="0" err="1">
                <a:solidFill>
                  <a:srgbClr val="FF0000"/>
                </a:solidFill>
              </a:rPr>
              <a:t>adduser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teluser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사용자 만들기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비밀번호는 </a:t>
            </a:r>
            <a:r>
              <a:rPr lang="ko-KR" altLang="en-US" sz="1600" dirty="0"/>
              <a:t>‘</a:t>
            </a:r>
            <a:r>
              <a:rPr lang="en-US" altLang="ko-KR" sz="1600" b="1" dirty="0">
                <a:solidFill>
                  <a:srgbClr val="FF0000"/>
                </a:solidFill>
              </a:rPr>
              <a:t>1234</a:t>
            </a:r>
            <a:r>
              <a:rPr lang="en-US" altLang="ko-KR" sz="1600" dirty="0"/>
              <a:t>’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나머지는 </a:t>
            </a:r>
            <a:r>
              <a:rPr lang="ko-KR" altLang="en-US" sz="1600" dirty="0" smtClean="0"/>
              <a:t>기본값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</a:t>
            </a:r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583795"/>
            <a:ext cx="7009524" cy="3733333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354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1353</Words>
  <Application>Microsoft Office PowerPoint</Application>
  <PresentationFormat>화면 슬라이드 쇼(4:3)</PresentationFormat>
  <Paragraphs>322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텔넷 서버의 개요</vt:lpstr>
      <vt:lpstr>1-1 텔넷 서버의 개요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2-1 SSH 서버의 개요 </vt:lpstr>
      <vt:lpstr>[실습 12-2] OpenSSH 서버 설치하고 사용하기</vt:lpstr>
      <vt:lpstr>[실습 12-2] OpenSSH 서버 설치하고 사용하기</vt:lpstr>
      <vt:lpstr>[실습 12-2] OpenSSH 서버 설치하고 사용하기</vt:lpstr>
      <vt:lpstr>[실습 12-2] OpenSSH 서버 설치하고 사용하기</vt:lpstr>
      <vt:lpstr>[실습 12-2] OpenSSH 서버 설치하고 사용하기</vt:lpstr>
      <vt:lpstr>[실습 12-2] OpenSSH 서버 설치하고 사용하기</vt:lpstr>
      <vt:lpstr>3-1 VNC 서버의 개요</vt:lpstr>
      <vt:lpstr>[실습 12-3] VNC 서버 설치하고 사용하기</vt:lpstr>
      <vt:lpstr>[실습 12-3] VNC 서버 설치하고 사용하기</vt:lpstr>
      <vt:lpstr>[실습 12-3] VNC 서버 설치하고 사용하기</vt:lpstr>
      <vt:lpstr>[실습 12-3] VNC 서버 설치하고 사용하기</vt:lpstr>
      <vt:lpstr>[실습 12-3] VNC 서버 설치하고 사용하기</vt:lpstr>
      <vt:lpstr>[실습 12-3] VNC 서버 설치하고 사용하기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hhloju@hanmail.net</cp:lastModifiedBy>
  <cp:revision>570</cp:revision>
  <dcterms:created xsi:type="dcterms:W3CDTF">2012-07-23T02:34:37Z</dcterms:created>
  <dcterms:modified xsi:type="dcterms:W3CDTF">2020-01-30T08:20:15Z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