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62626"/>
    <a:srgbClr val="D9D9D9"/>
    <a:srgbClr val="315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62" autoAdjust="0"/>
  </p:normalViewPr>
  <p:slideViewPr>
    <p:cSldViewPr snapToGrid="0" showGuides="1">
      <p:cViewPr varScale="1">
        <p:scale>
          <a:sx n="65" d="100"/>
          <a:sy n="65" d="100"/>
        </p:scale>
        <p:origin x="672" y="32"/>
      </p:cViewPr>
      <p:guideLst>
        <p:guide pos="3842"/>
        <p:guide orient="horz" pos="2208"/>
        <p:guide pos="67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6328-79C8-44C9-A0DB-CABF5B1DC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BCF04-2569-4D6B-A4A7-F502A40D0C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BCF04-2569-4D6B-A4A7-F502A40D0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BCF04-2569-4D6B-A4A7-F502A40D0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54" name="Shape 7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模板来自于 http://www.ypppt.com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BFD0-4B06-44CE-A015-DFF7B6338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A05D-B8F5-4439-94A1-6A2866305C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12920" y="5887805"/>
            <a:ext cx="10267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02/15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36720" y="5085383"/>
            <a:ext cx="12636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9881" y="2362729"/>
            <a:ext cx="3179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zh-CN" altLang="en-US" sz="4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306" y="2863426"/>
            <a:ext cx="33770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825131" y="4314825"/>
            <a:ext cx="962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/>
    </mc:Choice>
    <mc:Fallback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21765" y="1939925"/>
            <a:ext cx="24834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1459" y="3952230"/>
            <a:ext cx="44470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561096" y="3622040"/>
            <a:ext cx="962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hoto-1519767956682-ab408a816c9f"/>
          <p:cNvPicPr>
            <a:picLocks noChangeAspect="1"/>
          </p:cNvPicPr>
          <p:nvPr/>
        </p:nvPicPr>
        <p:blipFill>
          <a:blip r:embed="rId1"/>
          <a:srcRect t="31250" r="18489"/>
          <a:stretch>
            <a:fillRect/>
          </a:stretch>
        </p:blipFill>
        <p:spPr>
          <a:xfrm>
            <a:off x="-72390" y="-31115"/>
            <a:ext cx="5123180" cy="6915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89980" y="1710055"/>
            <a:ext cx="37407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 RETRO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9948" y="3295352"/>
            <a:ext cx="4391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I'm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 my way to Switzerland, but I've lost my card.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I'vegot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get a duplicate.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18616" y="5041437"/>
            <a:ext cx="12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chemeClr val="bg1"/>
                </a:solidFill>
              </a:rPr>
              <a:t>VINTAGE</a:t>
            </a:r>
            <a:endParaRPr lang="en-US" altLang="zh-CN" spc="300" dirty="0" smtClean="0">
              <a:solidFill>
                <a:schemeClr val="bg1"/>
              </a:solidFill>
            </a:endParaRPr>
          </a:p>
          <a:p>
            <a:r>
              <a:rPr lang="en-US" altLang="zh-CN" spc="300" dirty="0" smtClean="0">
                <a:solidFill>
                  <a:schemeClr val="bg1"/>
                </a:solidFill>
              </a:rPr>
              <a:t>RETRO</a:t>
            </a:r>
            <a:endParaRPr lang="zh-CN" altLang="en-US" spc="3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59747" y="5681476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89948" y="4096419"/>
            <a:ext cx="44470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10800000">
            <a:off x="845913" y="2290576"/>
            <a:ext cx="1464945" cy="2503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r" fontAlgn="auto">
              <a:lnSpc>
                <a:spcPts val="5000"/>
              </a:lnSpc>
            </a:pPr>
            <a:r>
              <a:rPr lang="en-US" altLang="zh-CN" sz="5400" dirty="0" smtClean="0">
                <a:solidFill>
                  <a:schemeClr val="bg1"/>
                </a:solidFill>
              </a:rPr>
              <a:t>OUR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pPr algn="r" fontAlgn="auto">
              <a:lnSpc>
                <a:spcPts val="5000"/>
              </a:lnSpc>
            </a:pPr>
            <a:r>
              <a:rPr lang="en-US" altLang="zh-CN" sz="5400" dirty="0" smtClean="0">
                <a:solidFill>
                  <a:schemeClr val="bg1"/>
                </a:solidFill>
              </a:rPr>
              <a:t>PROJECT</a:t>
            </a:r>
            <a:endParaRPr lang="en-US" altLang="zh-CN" sz="5400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5143" y="412750"/>
            <a:ext cx="11127105" cy="619633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407317" y="2828925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hoto-1477346611705-65d1883cee1e"/>
          <p:cNvPicPr>
            <a:picLocks noChangeAspect="1"/>
          </p:cNvPicPr>
          <p:nvPr/>
        </p:nvPicPr>
        <p:blipFill>
          <a:blip r:embed="rId1"/>
          <a:srcRect b="36218"/>
          <a:stretch>
            <a:fillRect/>
          </a:stretch>
        </p:blipFill>
        <p:spPr>
          <a:xfrm>
            <a:off x="-18415" y="828675"/>
            <a:ext cx="12228830" cy="52000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0828" y="2448864"/>
            <a:ext cx="333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OLDIES VINTAGE</a:t>
            </a:r>
            <a:endParaRPr lang="en-US" altLang="zh-CN" sz="2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0828" y="2807562"/>
            <a:ext cx="656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I'm on my way to Switzerland, but I've lost my card.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I'vegot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get a duplicate.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0828" y="3567530"/>
            <a:ext cx="444705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50158" y="3553560"/>
            <a:ext cx="444705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64196" y="3227705"/>
            <a:ext cx="962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5143" y="412750"/>
            <a:ext cx="11127105" cy="619633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7605" y="0"/>
            <a:ext cx="595439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17687" y="1479873"/>
            <a:ext cx="3995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 &amp; MORDEN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 LIST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0620" y="3157825"/>
            <a:ext cx="35798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for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Python programmer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 descr="photo-1444583791700-0bd8d26df657"/>
          <p:cNvPicPr>
            <a:picLocks noChangeAspect="1"/>
          </p:cNvPicPr>
          <p:nvPr/>
        </p:nvPicPr>
        <p:blipFill>
          <a:blip r:embed="rId1"/>
          <a:srcRect l="28403" b="19582"/>
          <a:stretch>
            <a:fillRect/>
          </a:stretch>
        </p:blipFill>
        <p:spPr>
          <a:xfrm>
            <a:off x="535305" y="832485"/>
            <a:ext cx="7201535" cy="53981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53320" y="5406390"/>
            <a:ext cx="1529715" cy="481965"/>
            <a:chOff x="642698" y="5605445"/>
            <a:chExt cx="2358553" cy="742804"/>
          </a:xfrm>
          <a:solidFill>
            <a:schemeClr val="bg1"/>
          </a:solidFill>
        </p:grpSpPr>
        <p:sp>
          <p:nvSpPr>
            <p:cNvPr id="11" name="Freeform 29"/>
            <p:cNvSpPr/>
            <p:nvPr/>
          </p:nvSpPr>
          <p:spPr bwMode="auto">
            <a:xfrm>
              <a:off x="642698" y="5654458"/>
              <a:ext cx="525445" cy="693791"/>
            </a:xfrm>
            <a:custGeom>
              <a:avLst/>
              <a:gdLst>
                <a:gd name="T0" fmla="*/ 41 w 459"/>
                <a:gd name="T1" fmla="*/ 556 h 606"/>
                <a:gd name="T2" fmla="*/ 56 w 459"/>
                <a:gd name="T3" fmla="*/ 516 h 606"/>
                <a:gd name="T4" fmla="*/ 151 w 459"/>
                <a:gd name="T5" fmla="*/ 355 h 606"/>
                <a:gd name="T6" fmla="*/ 148 w 459"/>
                <a:gd name="T7" fmla="*/ 344 h 606"/>
                <a:gd name="T8" fmla="*/ 5 w 459"/>
                <a:gd name="T9" fmla="*/ 260 h 606"/>
                <a:gd name="T10" fmla="*/ 6 w 459"/>
                <a:gd name="T11" fmla="*/ 247 h 606"/>
                <a:gd name="T12" fmla="*/ 203 w 459"/>
                <a:gd name="T13" fmla="*/ 171 h 606"/>
                <a:gd name="T14" fmla="*/ 214 w 459"/>
                <a:gd name="T15" fmla="*/ 161 h 606"/>
                <a:gd name="T16" fmla="*/ 268 w 459"/>
                <a:gd name="T17" fmla="*/ 75 h 606"/>
                <a:gd name="T18" fmla="*/ 270 w 459"/>
                <a:gd name="T19" fmla="*/ 53 h 606"/>
                <a:gd name="T20" fmla="*/ 251 w 459"/>
                <a:gd name="T21" fmla="*/ 11 h 606"/>
                <a:gd name="T22" fmla="*/ 259 w 459"/>
                <a:gd name="T23" fmla="*/ 3 h 606"/>
                <a:gd name="T24" fmla="*/ 428 w 459"/>
                <a:gd name="T25" fmla="*/ 101 h 606"/>
                <a:gd name="T26" fmla="*/ 454 w 459"/>
                <a:gd name="T27" fmla="*/ 116 h 606"/>
                <a:gd name="T28" fmla="*/ 451 w 459"/>
                <a:gd name="T29" fmla="*/ 127 h 606"/>
                <a:gd name="T30" fmla="*/ 404 w 459"/>
                <a:gd name="T31" fmla="*/ 131 h 606"/>
                <a:gd name="T32" fmla="*/ 395 w 459"/>
                <a:gd name="T33" fmla="*/ 134 h 606"/>
                <a:gd name="T34" fmla="*/ 385 w 459"/>
                <a:gd name="T35" fmla="*/ 143 h 606"/>
                <a:gd name="T36" fmla="*/ 385 w 459"/>
                <a:gd name="T37" fmla="*/ 143 h 606"/>
                <a:gd name="T38" fmla="*/ 336 w 459"/>
                <a:gd name="T39" fmla="*/ 232 h 606"/>
                <a:gd name="T40" fmla="*/ 333 w 459"/>
                <a:gd name="T41" fmla="*/ 246 h 606"/>
                <a:gd name="T42" fmla="*/ 362 w 459"/>
                <a:gd name="T43" fmla="*/ 453 h 606"/>
                <a:gd name="T44" fmla="*/ 350 w 459"/>
                <a:gd name="T45" fmla="*/ 459 h 606"/>
                <a:gd name="T46" fmla="*/ 207 w 459"/>
                <a:gd name="T47" fmla="*/ 377 h 606"/>
                <a:gd name="T48" fmla="*/ 197 w 459"/>
                <a:gd name="T49" fmla="*/ 380 h 606"/>
                <a:gd name="T50" fmla="*/ 99 w 459"/>
                <a:gd name="T51" fmla="*/ 543 h 606"/>
                <a:gd name="T52" fmla="*/ 69 w 459"/>
                <a:gd name="T53" fmla="*/ 574 h 606"/>
                <a:gd name="T54" fmla="*/ 41 w 459"/>
                <a:gd name="T55" fmla="*/ 55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9" h="606">
                  <a:moveTo>
                    <a:pt x="41" y="556"/>
                  </a:moveTo>
                  <a:cubicBezTo>
                    <a:pt x="45" y="543"/>
                    <a:pt x="50" y="527"/>
                    <a:pt x="56" y="516"/>
                  </a:cubicBezTo>
                  <a:cubicBezTo>
                    <a:pt x="87" y="462"/>
                    <a:pt x="120" y="409"/>
                    <a:pt x="151" y="355"/>
                  </a:cubicBezTo>
                  <a:cubicBezTo>
                    <a:pt x="153" y="351"/>
                    <a:pt x="152" y="347"/>
                    <a:pt x="148" y="344"/>
                  </a:cubicBezTo>
                  <a:cubicBezTo>
                    <a:pt x="102" y="318"/>
                    <a:pt x="52" y="287"/>
                    <a:pt x="5" y="260"/>
                  </a:cubicBezTo>
                  <a:cubicBezTo>
                    <a:pt x="0" y="257"/>
                    <a:pt x="0" y="250"/>
                    <a:pt x="6" y="247"/>
                  </a:cubicBezTo>
                  <a:cubicBezTo>
                    <a:pt x="65" y="209"/>
                    <a:pt x="127" y="178"/>
                    <a:pt x="203" y="171"/>
                  </a:cubicBezTo>
                  <a:cubicBezTo>
                    <a:pt x="208" y="170"/>
                    <a:pt x="211" y="166"/>
                    <a:pt x="214" y="161"/>
                  </a:cubicBezTo>
                  <a:cubicBezTo>
                    <a:pt x="232" y="133"/>
                    <a:pt x="250" y="104"/>
                    <a:pt x="268" y="75"/>
                  </a:cubicBezTo>
                  <a:cubicBezTo>
                    <a:pt x="272" y="68"/>
                    <a:pt x="273" y="60"/>
                    <a:pt x="270" y="53"/>
                  </a:cubicBezTo>
                  <a:cubicBezTo>
                    <a:pt x="263" y="39"/>
                    <a:pt x="257" y="25"/>
                    <a:pt x="251" y="11"/>
                  </a:cubicBezTo>
                  <a:cubicBezTo>
                    <a:pt x="248" y="6"/>
                    <a:pt x="254" y="0"/>
                    <a:pt x="259" y="3"/>
                  </a:cubicBezTo>
                  <a:cubicBezTo>
                    <a:pt x="428" y="101"/>
                    <a:pt x="428" y="101"/>
                    <a:pt x="428" y="101"/>
                  </a:cubicBezTo>
                  <a:cubicBezTo>
                    <a:pt x="454" y="116"/>
                    <a:pt x="454" y="116"/>
                    <a:pt x="454" y="116"/>
                  </a:cubicBezTo>
                  <a:cubicBezTo>
                    <a:pt x="459" y="119"/>
                    <a:pt x="457" y="126"/>
                    <a:pt x="451" y="127"/>
                  </a:cubicBezTo>
                  <a:cubicBezTo>
                    <a:pt x="435" y="128"/>
                    <a:pt x="420" y="130"/>
                    <a:pt x="404" y="131"/>
                  </a:cubicBezTo>
                  <a:cubicBezTo>
                    <a:pt x="401" y="131"/>
                    <a:pt x="398" y="132"/>
                    <a:pt x="395" y="134"/>
                  </a:cubicBezTo>
                  <a:cubicBezTo>
                    <a:pt x="391" y="136"/>
                    <a:pt x="387" y="139"/>
                    <a:pt x="385" y="143"/>
                  </a:cubicBezTo>
                  <a:cubicBezTo>
                    <a:pt x="385" y="143"/>
                    <a:pt x="385" y="143"/>
                    <a:pt x="385" y="143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3" y="236"/>
                    <a:pt x="331" y="241"/>
                    <a:pt x="333" y="246"/>
                  </a:cubicBezTo>
                  <a:cubicBezTo>
                    <a:pt x="362" y="319"/>
                    <a:pt x="368" y="387"/>
                    <a:pt x="362" y="453"/>
                  </a:cubicBezTo>
                  <a:cubicBezTo>
                    <a:pt x="362" y="459"/>
                    <a:pt x="356" y="462"/>
                    <a:pt x="350" y="459"/>
                  </a:cubicBezTo>
                  <a:cubicBezTo>
                    <a:pt x="304" y="432"/>
                    <a:pt x="254" y="403"/>
                    <a:pt x="207" y="377"/>
                  </a:cubicBezTo>
                  <a:cubicBezTo>
                    <a:pt x="204" y="375"/>
                    <a:pt x="199" y="376"/>
                    <a:pt x="197" y="380"/>
                  </a:cubicBezTo>
                  <a:cubicBezTo>
                    <a:pt x="164" y="434"/>
                    <a:pt x="132" y="489"/>
                    <a:pt x="99" y="543"/>
                  </a:cubicBezTo>
                  <a:cubicBezTo>
                    <a:pt x="93" y="554"/>
                    <a:pt x="81" y="564"/>
                    <a:pt x="69" y="574"/>
                  </a:cubicBezTo>
                  <a:cubicBezTo>
                    <a:pt x="32" y="606"/>
                    <a:pt x="28" y="605"/>
                    <a:pt x="41" y="5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5"/>
            <p:cNvSpPr/>
            <p:nvPr/>
          </p:nvSpPr>
          <p:spPr bwMode="auto">
            <a:xfrm>
              <a:off x="2515071" y="5605445"/>
              <a:ext cx="486180" cy="742804"/>
            </a:xfrm>
            <a:custGeom>
              <a:avLst/>
              <a:gdLst>
                <a:gd name="T0" fmla="*/ 261 w 400"/>
                <a:gd name="T1" fmla="*/ 548 h 611"/>
                <a:gd name="T2" fmla="*/ 389 w 400"/>
                <a:gd name="T3" fmla="*/ 548 h 611"/>
                <a:gd name="T4" fmla="*/ 399 w 400"/>
                <a:gd name="T5" fmla="*/ 537 h 611"/>
                <a:gd name="T6" fmla="*/ 282 w 400"/>
                <a:gd name="T7" fmla="*/ 386 h 611"/>
                <a:gd name="T8" fmla="*/ 279 w 400"/>
                <a:gd name="T9" fmla="*/ 381 h 611"/>
                <a:gd name="T10" fmla="*/ 285 w 400"/>
                <a:gd name="T11" fmla="*/ 334 h 611"/>
                <a:gd name="T12" fmla="*/ 218 w 400"/>
                <a:gd name="T13" fmla="*/ 203 h 611"/>
                <a:gd name="T14" fmla="*/ 212 w 400"/>
                <a:gd name="T15" fmla="*/ 193 h 611"/>
                <a:gd name="T16" fmla="*/ 212 w 400"/>
                <a:gd name="T17" fmla="*/ 16 h 611"/>
                <a:gd name="T18" fmla="*/ 187 w 400"/>
                <a:gd name="T19" fmla="*/ 16 h 611"/>
                <a:gd name="T20" fmla="*/ 187 w 400"/>
                <a:gd name="T21" fmla="*/ 193 h 611"/>
                <a:gd name="T22" fmla="*/ 180 w 400"/>
                <a:gd name="T23" fmla="*/ 202 h 611"/>
                <a:gd name="T24" fmla="*/ 113 w 400"/>
                <a:gd name="T25" fmla="*/ 334 h 611"/>
                <a:gd name="T26" fmla="*/ 119 w 400"/>
                <a:gd name="T27" fmla="*/ 381 h 611"/>
                <a:gd name="T28" fmla="*/ 117 w 400"/>
                <a:gd name="T29" fmla="*/ 386 h 611"/>
                <a:gd name="T30" fmla="*/ 0 w 400"/>
                <a:gd name="T31" fmla="*/ 537 h 611"/>
                <a:gd name="T32" fmla="*/ 11 w 400"/>
                <a:gd name="T33" fmla="*/ 548 h 611"/>
                <a:gd name="T34" fmla="*/ 138 w 400"/>
                <a:gd name="T35" fmla="*/ 548 h 611"/>
                <a:gd name="T36" fmla="*/ 150 w 400"/>
                <a:gd name="T37" fmla="*/ 557 h 611"/>
                <a:gd name="T38" fmla="*/ 250 w 400"/>
                <a:gd name="T39" fmla="*/ 557 h 611"/>
                <a:gd name="T40" fmla="*/ 261 w 400"/>
                <a:gd name="T41" fmla="*/ 548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611">
                  <a:moveTo>
                    <a:pt x="261" y="548"/>
                  </a:moveTo>
                  <a:cubicBezTo>
                    <a:pt x="304" y="548"/>
                    <a:pt x="346" y="548"/>
                    <a:pt x="389" y="548"/>
                  </a:cubicBezTo>
                  <a:cubicBezTo>
                    <a:pt x="395" y="548"/>
                    <a:pt x="400" y="543"/>
                    <a:pt x="399" y="537"/>
                  </a:cubicBezTo>
                  <a:cubicBezTo>
                    <a:pt x="395" y="460"/>
                    <a:pt x="348" y="415"/>
                    <a:pt x="282" y="386"/>
                  </a:cubicBezTo>
                  <a:cubicBezTo>
                    <a:pt x="280" y="385"/>
                    <a:pt x="279" y="382"/>
                    <a:pt x="279" y="381"/>
                  </a:cubicBezTo>
                  <a:cubicBezTo>
                    <a:pt x="283" y="366"/>
                    <a:pt x="285" y="350"/>
                    <a:pt x="285" y="334"/>
                  </a:cubicBezTo>
                  <a:cubicBezTo>
                    <a:pt x="285" y="270"/>
                    <a:pt x="256" y="216"/>
                    <a:pt x="218" y="203"/>
                  </a:cubicBezTo>
                  <a:cubicBezTo>
                    <a:pt x="212" y="200"/>
                    <a:pt x="212" y="197"/>
                    <a:pt x="212" y="193"/>
                  </a:cubicBezTo>
                  <a:cubicBezTo>
                    <a:pt x="212" y="77"/>
                    <a:pt x="212" y="121"/>
                    <a:pt x="212" y="16"/>
                  </a:cubicBezTo>
                  <a:cubicBezTo>
                    <a:pt x="212" y="0"/>
                    <a:pt x="187" y="0"/>
                    <a:pt x="187" y="16"/>
                  </a:cubicBezTo>
                  <a:cubicBezTo>
                    <a:pt x="187" y="121"/>
                    <a:pt x="187" y="77"/>
                    <a:pt x="187" y="193"/>
                  </a:cubicBezTo>
                  <a:cubicBezTo>
                    <a:pt x="187" y="197"/>
                    <a:pt x="187" y="200"/>
                    <a:pt x="180" y="202"/>
                  </a:cubicBezTo>
                  <a:cubicBezTo>
                    <a:pt x="142" y="216"/>
                    <a:pt x="113" y="270"/>
                    <a:pt x="113" y="334"/>
                  </a:cubicBezTo>
                  <a:cubicBezTo>
                    <a:pt x="113" y="350"/>
                    <a:pt x="115" y="366"/>
                    <a:pt x="119" y="381"/>
                  </a:cubicBezTo>
                  <a:cubicBezTo>
                    <a:pt x="119" y="382"/>
                    <a:pt x="118" y="385"/>
                    <a:pt x="117" y="386"/>
                  </a:cubicBezTo>
                  <a:cubicBezTo>
                    <a:pt x="51" y="416"/>
                    <a:pt x="4" y="461"/>
                    <a:pt x="0" y="537"/>
                  </a:cubicBezTo>
                  <a:cubicBezTo>
                    <a:pt x="0" y="543"/>
                    <a:pt x="4" y="548"/>
                    <a:pt x="11" y="548"/>
                  </a:cubicBezTo>
                  <a:cubicBezTo>
                    <a:pt x="53" y="548"/>
                    <a:pt x="96" y="548"/>
                    <a:pt x="138" y="548"/>
                  </a:cubicBezTo>
                  <a:cubicBezTo>
                    <a:pt x="144" y="548"/>
                    <a:pt x="149" y="551"/>
                    <a:pt x="150" y="557"/>
                  </a:cubicBezTo>
                  <a:cubicBezTo>
                    <a:pt x="160" y="611"/>
                    <a:pt x="239" y="611"/>
                    <a:pt x="250" y="557"/>
                  </a:cubicBezTo>
                  <a:cubicBezTo>
                    <a:pt x="251" y="551"/>
                    <a:pt x="255" y="548"/>
                    <a:pt x="261" y="5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1512772" y="5702447"/>
              <a:ext cx="657670" cy="645802"/>
            </a:xfrm>
            <a:custGeom>
              <a:avLst/>
              <a:gdLst>
                <a:gd name="T0" fmla="*/ 297 w 593"/>
                <a:gd name="T1" fmla="*/ 0 h 582"/>
                <a:gd name="T2" fmla="*/ 593 w 593"/>
                <a:gd name="T3" fmla="*/ 291 h 582"/>
                <a:gd name="T4" fmla="*/ 297 w 593"/>
                <a:gd name="T5" fmla="*/ 582 h 582"/>
                <a:gd name="T6" fmla="*/ 0 w 593"/>
                <a:gd name="T7" fmla="*/ 291 h 582"/>
                <a:gd name="T8" fmla="*/ 297 w 593"/>
                <a:gd name="T9" fmla="*/ 0 h 582"/>
                <a:gd name="T10" fmla="*/ 328 w 593"/>
                <a:gd name="T11" fmla="*/ 309 h 582"/>
                <a:gd name="T12" fmla="*/ 291 w 593"/>
                <a:gd name="T13" fmla="*/ 327 h 582"/>
                <a:gd name="T14" fmla="*/ 262 w 593"/>
                <a:gd name="T15" fmla="*/ 285 h 582"/>
                <a:gd name="T16" fmla="*/ 304 w 593"/>
                <a:gd name="T17" fmla="*/ 255 h 582"/>
                <a:gd name="T18" fmla="*/ 313 w 593"/>
                <a:gd name="T19" fmla="*/ 259 h 582"/>
                <a:gd name="T20" fmla="*/ 316 w 593"/>
                <a:gd name="T21" fmla="*/ 258 h 582"/>
                <a:gd name="T22" fmla="*/ 423 w 593"/>
                <a:gd name="T23" fmla="*/ 158 h 582"/>
                <a:gd name="T24" fmla="*/ 439 w 593"/>
                <a:gd name="T25" fmla="*/ 174 h 582"/>
                <a:gd name="T26" fmla="*/ 331 w 593"/>
                <a:gd name="T27" fmla="*/ 275 h 582"/>
                <a:gd name="T28" fmla="*/ 331 w 593"/>
                <a:gd name="T29" fmla="*/ 278 h 582"/>
                <a:gd name="T30" fmla="*/ 333 w 593"/>
                <a:gd name="T31" fmla="*/ 286 h 582"/>
                <a:gd name="T32" fmla="*/ 334 w 593"/>
                <a:gd name="T33" fmla="*/ 287 h 582"/>
                <a:gd name="T34" fmla="*/ 428 w 593"/>
                <a:gd name="T35" fmla="*/ 304 h 582"/>
                <a:gd name="T36" fmla="*/ 424 w 593"/>
                <a:gd name="T37" fmla="*/ 325 h 582"/>
                <a:gd name="T38" fmla="*/ 331 w 593"/>
                <a:gd name="T39" fmla="*/ 308 h 582"/>
                <a:gd name="T40" fmla="*/ 328 w 593"/>
                <a:gd name="T41" fmla="*/ 309 h 582"/>
                <a:gd name="T42" fmla="*/ 294 w 593"/>
                <a:gd name="T43" fmla="*/ 309 h 582"/>
                <a:gd name="T44" fmla="*/ 300 w 593"/>
                <a:gd name="T45" fmla="*/ 273 h 582"/>
                <a:gd name="T46" fmla="*/ 294 w 593"/>
                <a:gd name="T47" fmla="*/ 309 h 582"/>
                <a:gd name="T48" fmla="*/ 297 w 593"/>
                <a:gd name="T49" fmla="*/ 39 h 582"/>
                <a:gd name="T50" fmla="*/ 554 w 593"/>
                <a:gd name="T51" fmla="*/ 291 h 582"/>
                <a:gd name="T52" fmla="*/ 297 w 593"/>
                <a:gd name="T53" fmla="*/ 544 h 582"/>
                <a:gd name="T54" fmla="*/ 40 w 593"/>
                <a:gd name="T55" fmla="*/ 291 h 582"/>
                <a:gd name="T56" fmla="*/ 297 w 593"/>
                <a:gd name="T57" fmla="*/ 39 h 582"/>
                <a:gd name="T58" fmla="*/ 297 w 593"/>
                <a:gd name="T59" fmla="*/ 451 h 582"/>
                <a:gd name="T60" fmla="*/ 326 w 593"/>
                <a:gd name="T61" fmla="*/ 479 h 582"/>
                <a:gd name="T62" fmla="*/ 297 w 593"/>
                <a:gd name="T63" fmla="*/ 508 h 582"/>
                <a:gd name="T64" fmla="*/ 268 w 593"/>
                <a:gd name="T65" fmla="*/ 479 h 582"/>
                <a:gd name="T66" fmla="*/ 297 w 593"/>
                <a:gd name="T67" fmla="*/ 451 h 582"/>
                <a:gd name="T68" fmla="*/ 297 w 593"/>
                <a:gd name="T69" fmla="*/ 74 h 582"/>
                <a:gd name="T70" fmla="*/ 337 w 593"/>
                <a:gd name="T71" fmla="*/ 114 h 582"/>
                <a:gd name="T72" fmla="*/ 297 w 593"/>
                <a:gd name="T73" fmla="*/ 154 h 582"/>
                <a:gd name="T74" fmla="*/ 256 w 593"/>
                <a:gd name="T75" fmla="*/ 114 h 582"/>
                <a:gd name="T76" fmla="*/ 297 w 593"/>
                <a:gd name="T77" fmla="*/ 7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82">
                  <a:moveTo>
                    <a:pt x="297" y="0"/>
                  </a:moveTo>
                  <a:cubicBezTo>
                    <a:pt x="461" y="0"/>
                    <a:pt x="593" y="130"/>
                    <a:pt x="593" y="291"/>
                  </a:cubicBezTo>
                  <a:cubicBezTo>
                    <a:pt x="593" y="452"/>
                    <a:pt x="461" y="582"/>
                    <a:pt x="297" y="582"/>
                  </a:cubicBezTo>
                  <a:cubicBezTo>
                    <a:pt x="133" y="582"/>
                    <a:pt x="0" y="452"/>
                    <a:pt x="0" y="291"/>
                  </a:cubicBezTo>
                  <a:cubicBezTo>
                    <a:pt x="0" y="130"/>
                    <a:pt x="133" y="0"/>
                    <a:pt x="297" y="0"/>
                  </a:cubicBezTo>
                  <a:close/>
                  <a:moveTo>
                    <a:pt x="328" y="309"/>
                  </a:moveTo>
                  <a:cubicBezTo>
                    <a:pt x="321" y="322"/>
                    <a:pt x="306" y="330"/>
                    <a:pt x="291" y="327"/>
                  </a:cubicBezTo>
                  <a:cubicBezTo>
                    <a:pt x="271" y="323"/>
                    <a:pt x="258" y="304"/>
                    <a:pt x="262" y="285"/>
                  </a:cubicBezTo>
                  <a:cubicBezTo>
                    <a:pt x="266" y="265"/>
                    <a:pt x="284" y="252"/>
                    <a:pt x="304" y="255"/>
                  </a:cubicBezTo>
                  <a:cubicBezTo>
                    <a:pt x="307" y="256"/>
                    <a:pt x="311" y="257"/>
                    <a:pt x="313" y="259"/>
                  </a:cubicBezTo>
                  <a:cubicBezTo>
                    <a:pt x="314" y="259"/>
                    <a:pt x="315" y="259"/>
                    <a:pt x="316" y="258"/>
                  </a:cubicBezTo>
                  <a:cubicBezTo>
                    <a:pt x="351" y="225"/>
                    <a:pt x="387" y="191"/>
                    <a:pt x="423" y="158"/>
                  </a:cubicBezTo>
                  <a:cubicBezTo>
                    <a:pt x="434" y="147"/>
                    <a:pt x="450" y="164"/>
                    <a:pt x="439" y="174"/>
                  </a:cubicBezTo>
                  <a:cubicBezTo>
                    <a:pt x="403" y="208"/>
                    <a:pt x="367" y="242"/>
                    <a:pt x="331" y="275"/>
                  </a:cubicBezTo>
                  <a:cubicBezTo>
                    <a:pt x="330" y="276"/>
                    <a:pt x="330" y="277"/>
                    <a:pt x="331" y="278"/>
                  </a:cubicBezTo>
                  <a:cubicBezTo>
                    <a:pt x="332" y="280"/>
                    <a:pt x="332" y="283"/>
                    <a:pt x="333" y="286"/>
                  </a:cubicBezTo>
                  <a:cubicBezTo>
                    <a:pt x="333" y="287"/>
                    <a:pt x="333" y="287"/>
                    <a:pt x="334" y="287"/>
                  </a:cubicBezTo>
                  <a:cubicBezTo>
                    <a:pt x="365" y="292"/>
                    <a:pt x="397" y="299"/>
                    <a:pt x="428" y="304"/>
                  </a:cubicBezTo>
                  <a:cubicBezTo>
                    <a:pt x="445" y="307"/>
                    <a:pt x="441" y="328"/>
                    <a:pt x="424" y="325"/>
                  </a:cubicBezTo>
                  <a:cubicBezTo>
                    <a:pt x="393" y="319"/>
                    <a:pt x="361" y="314"/>
                    <a:pt x="331" y="308"/>
                  </a:cubicBezTo>
                  <a:cubicBezTo>
                    <a:pt x="330" y="308"/>
                    <a:pt x="329" y="308"/>
                    <a:pt x="328" y="309"/>
                  </a:cubicBezTo>
                  <a:close/>
                  <a:moveTo>
                    <a:pt x="294" y="309"/>
                  </a:moveTo>
                  <a:cubicBezTo>
                    <a:pt x="271" y="305"/>
                    <a:pt x="277" y="269"/>
                    <a:pt x="300" y="273"/>
                  </a:cubicBezTo>
                  <a:cubicBezTo>
                    <a:pt x="324" y="277"/>
                    <a:pt x="317" y="313"/>
                    <a:pt x="294" y="309"/>
                  </a:cubicBezTo>
                  <a:close/>
                  <a:moveTo>
                    <a:pt x="297" y="39"/>
                  </a:moveTo>
                  <a:cubicBezTo>
                    <a:pt x="439" y="39"/>
                    <a:pt x="554" y="152"/>
                    <a:pt x="554" y="291"/>
                  </a:cubicBezTo>
                  <a:cubicBezTo>
                    <a:pt x="554" y="430"/>
                    <a:pt x="439" y="544"/>
                    <a:pt x="297" y="544"/>
                  </a:cubicBezTo>
                  <a:cubicBezTo>
                    <a:pt x="155" y="544"/>
                    <a:pt x="40" y="430"/>
                    <a:pt x="40" y="291"/>
                  </a:cubicBezTo>
                  <a:cubicBezTo>
                    <a:pt x="40" y="152"/>
                    <a:pt x="155" y="39"/>
                    <a:pt x="297" y="39"/>
                  </a:cubicBezTo>
                  <a:close/>
                  <a:moveTo>
                    <a:pt x="297" y="451"/>
                  </a:moveTo>
                  <a:cubicBezTo>
                    <a:pt x="313" y="451"/>
                    <a:pt x="326" y="463"/>
                    <a:pt x="326" y="479"/>
                  </a:cubicBezTo>
                  <a:cubicBezTo>
                    <a:pt x="326" y="495"/>
                    <a:pt x="313" y="508"/>
                    <a:pt x="297" y="508"/>
                  </a:cubicBezTo>
                  <a:cubicBezTo>
                    <a:pt x="281" y="508"/>
                    <a:pt x="268" y="495"/>
                    <a:pt x="268" y="479"/>
                  </a:cubicBezTo>
                  <a:cubicBezTo>
                    <a:pt x="268" y="463"/>
                    <a:pt x="281" y="451"/>
                    <a:pt x="297" y="451"/>
                  </a:cubicBezTo>
                  <a:close/>
                  <a:moveTo>
                    <a:pt x="297" y="74"/>
                  </a:moveTo>
                  <a:cubicBezTo>
                    <a:pt x="319" y="74"/>
                    <a:pt x="337" y="92"/>
                    <a:pt x="337" y="114"/>
                  </a:cubicBezTo>
                  <a:cubicBezTo>
                    <a:pt x="337" y="136"/>
                    <a:pt x="319" y="154"/>
                    <a:pt x="297" y="154"/>
                  </a:cubicBezTo>
                  <a:cubicBezTo>
                    <a:pt x="274" y="154"/>
                    <a:pt x="256" y="136"/>
                    <a:pt x="256" y="114"/>
                  </a:cubicBezTo>
                  <a:cubicBezTo>
                    <a:pt x="256" y="92"/>
                    <a:pt x="274" y="74"/>
                    <a:pt x="297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0514596" y="2652395"/>
            <a:ext cx="962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hoto-1496996317594-95a0cf707af5"/>
          <p:cNvPicPr>
            <a:picLocks noChangeAspect="1"/>
          </p:cNvPicPr>
          <p:nvPr/>
        </p:nvPicPr>
        <p:blipFill>
          <a:blip r:embed="rId1"/>
          <a:srcRect t="18181"/>
          <a:stretch>
            <a:fillRect/>
          </a:stretch>
        </p:blipFill>
        <p:spPr>
          <a:xfrm>
            <a:off x="555625" y="417830"/>
            <a:ext cx="11153775" cy="60839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57605" y="0"/>
            <a:ext cx="3594735" cy="6858000"/>
          </a:xfrm>
          <a:prstGeom prst="rect">
            <a:avLst/>
          </a:prstGeom>
          <a:solidFill>
            <a:srgbClr val="262626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10005" y="1685746"/>
            <a:ext cx="1931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10005" y="3293745"/>
            <a:ext cx="962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10005" y="3538220"/>
            <a:ext cx="32708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useful for any advanced Python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programmer.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useful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programmer,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useful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programmer.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useful for any advanced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53505" y="1155700"/>
            <a:ext cx="3909060" cy="4276725"/>
            <a:chOff x="33118" y="18920"/>
            <a:chExt cx="6156" cy="6735"/>
          </a:xfrm>
        </p:grpSpPr>
        <p:sp>
          <p:nvSpPr>
            <p:cNvPr id="10" name="Freeform 31"/>
            <p:cNvSpPr>
              <a:spLocks noEditPoints="1"/>
            </p:cNvSpPr>
            <p:nvPr/>
          </p:nvSpPr>
          <p:spPr bwMode="auto">
            <a:xfrm>
              <a:off x="33228" y="19113"/>
              <a:ext cx="1112" cy="883"/>
            </a:xfrm>
            <a:custGeom>
              <a:avLst/>
              <a:gdLst>
                <a:gd name="T0" fmla="*/ 327 w 593"/>
                <a:gd name="T1" fmla="*/ 317 h 472"/>
                <a:gd name="T2" fmla="*/ 277 w 593"/>
                <a:gd name="T3" fmla="*/ 325 h 472"/>
                <a:gd name="T4" fmla="*/ 270 w 593"/>
                <a:gd name="T5" fmla="*/ 309 h 472"/>
                <a:gd name="T6" fmla="*/ 277 w 593"/>
                <a:gd name="T7" fmla="*/ 235 h 472"/>
                <a:gd name="T8" fmla="*/ 327 w 593"/>
                <a:gd name="T9" fmla="*/ 243 h 472"/>
                <a:gd name="T10" fmla="*/ 338 w 593"/>
                <a:gd name="T11" fmla="*/ 241 h 472"/>
                <a:gd name="T12" fmla="*/ 277 w 593"/>
                <a:gd name="T13" fmla="*/ 224 h 472"/>
                <a:gd name="T14" fmla="*/ 259 w 593"/>
                <a:gd name="T15" fmla="*/ 263 h 472"/>
                <a:gd name="T16" fmla="*/ 10 w 593"/>
                <a:gd name="T17" fmla="*/ 268 h 472"/>
                <a:gd name="T18" fmla="*/ 0 w 593"/>
                <a:gd name="T19" fmla="*/ 133 h 472"/>
                <a:gd name="T20" fmla="*/ 199 w 593"/>
                <a:gd name="T21" fmla="*/ 88 h 472"/>
                <a:gd name="T22" fmla="*/ 205 w 593"/>
                <a:gd name="T23" fmla="*/ 29 h 472"/>
                <a:gd name="T24" fmla="*/ 359 w 593"/>
                <a:gd name="T25" fmla="*/ 0 h 472"/>
                <a:gd name="T26" fmla="*/ 388 w 593"/>
                <a:gd name="T27" fmla="*/ 82 h 472"/>
                <a:gd name="T28" fmla="*/ 490 w 593"/>
                <a:gd name="T29" fmla="*/ 88 h 472"/>
                <a:gd name="T30" fmla="*/ 593 w 593"/>
                <a:gd name="T31" fmla="*/ 133 h 472"/>
                <a:gd name="T32" fmla="*/ 584 w 593"/>
                <a:gd name="T33" fmla="*/ 268 h 472"/>
                <a:gd name="T34" fmla="*/ 338 w 593"/>
                <a:gd name="T35" fmla="*/ 263 h 472"/>
                <a:gd name="T36" fmla="*/ 338 w 593"/>
                <a:gd name="T37" fmla="*/ 241 h 472"/>
                <a:gd name="T38" fmla="*/ 277 w 593"/>
                <a:gd name="T39" fmla="*/ 336 h 472"/>
                <a:gd name="T40" fmla="*/ 338 w 593"/>
                <a:gd name="T41" fmla="*/ 317 h 472"/>
                <a:gd name="T42" fmla="*/ 343 w 593"/>
                <a:gd name="T43" fmla="*/ 284 h 472"/>
                <a:gd name="T44" fmla="*/ 593 w 593"/>
                <a:gd name="T45" fmla="*/ 293 h 472"/>
                <a:gd name="T46" fmla="*/ 549 w 593"/>
                <a:gd name="T47" fmla="*/ 472 h 472"/>
                <a:gd name="T48" fmla="*/ 45 w 593"/>
                <a:gd name="T49" fmla="*/ 472 h 472"/>
                <a:gd name="T50" fmla="*/ 0 w 593"/>
                <a:gd name="T51" fmla="*/ 293 h 472"/>
                <a:gd name="T52" fmla="*/ 253 w 593"/>
                <a:gd name="T53" fmla="*/ 284 h 472"/>
                <a:gd name="T54" fmla="*/ 259 w 593"/>
                <a:gd name="T55" fmla="*/ 317 h 472"/>
                <a:gd name="T56" fmla="*/ 229 w 593"/>
                <a:gd name="T57" fmla="*/ 88 h 472"/>
                <a:gd name="T58" fmla="*/ 370 w 593"/>
                <a:gd name="T59" fmla="*/ 82 h 472"/>
                <a:gd name="T60" fmla="*/ 359 w 593"/>
                <a:gd name="T61" fmla="*/ 19 h 472"/>
                <a:gd name="T62" fmla="*/ 224 w 593"/>
                <a:gd name="T63" fmla="*/ 29 h 472"/>
                <a:gd name="T64" fmla="*/ 229 w 593"/>
                <a:gd name="T65" fmla="*/ 8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" h="472">
                  <a:moveTo>
                    <a:pt x="327" y="251"/>
                  </a:moveTo>
                  <a:cubicBezTo>
                    <a:pt x="327" y="317"/>
                    <a:pt x="327" y="317"/>
                    <a:pt x="327" y="317"/>
                  </a:cubicBezTo>
                  <a:cubicBezTo>
                    <a:pt x="327" y="321"/>
                    <a:pt x="323" y="325"/>
                    <a:pt x="319" y="325"/>
                  </a:cubicBezTo>
                  <a:cubicBezTo>
                    <a:pt x="277" y="325"/>
                    <a:pt x="277" y="325"/>
                    <a:pt x="277" y="325"/>
                  </a:cubicBezTo>
                  <a:cubicBezTo>
                    <a:pt x="273" y="325"/>
                    <a:pt x="270" y="321"/>
                    <a:pt x="270" y="317"/>
                  </a:cubicBezTo>
                  <a:cubicBezTo>
                    <a:pt x="270" y="309"/>
                    <a:pt x="270" y="309"/>
                    <a:pt x="270" y="309"/>
                  </a:cubicBezTo>
                  <a:cubicBezTo>
                    <a:pt x="270" y="243"/>
                    <a:pt x="270" y="243"/>
                    <a:pt x="270" y="243"/>
                  </a:cubicBezTo>
                  <a:cubicBezTo>
                    <a:pt x="270" y="238"/>
                    <a:pt x="273" y="235"/>
                    <a:pt x="277" y="235"/>
                  </a:cubicBezTo>
                  <a:cubicBezTo>
                    <a:pt x="319" y="235"/>
                    <a:pt x="319" y="235"/>
                    <a:pt x="319" y="235"/>
                  </a:cubicBezTo>
                  <a:cubicBezTo>
                    <a:pt x="323" y="235"/>
                    <a:pt x="327" y="238"/>
                    <a:pt x="327" y="243"/>
                  </a:cubicBezTo>
                  <a:lnTo>
                    <a:pt x="327" y="251"/>
                  </a:lnTo>
                  <a:close/>
                  <a:moveTo>
                    <a:pt x="338" y="241"/>
                  </a:moveTo>
                  <a:cubicBezTo>
                    <a:pt x="337" y="231"/>
                    <a:pt x="329" y="224"/>
                    <a:pt x="319" y="224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67" y="224"/>
                    <a:pt x="259" y="233"/>
                    <a:pt x="259" y="243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6"/>
                    <a:pt x="256" y="268"/>
                    <a:pt x="253" y="268"/>
                  </a:cubicBezTo>
                  <a:cubicBezTo>
                    <a:pt x="10" y="268"/>
                    <a:pt x="10" y="268"/>
                    <a:pt x="10" y="268"/>
                  </a:cubicBezTo>
                  <a:cubicBezTo>
                    <a:pt x="5" y="268"/>
                    <a:pt x="0" y="264"/>
                    <a:pt x="0" y="25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08"/>
                    <a:pt x="20" y="88"/>
                    <a:pt x="45" y="88"/>
                  </a:cubicBezTo>
                  <a:cubicBezTo>
                    <a:pt x="199" y="88"/>
                    <a:pt x="199" y="88"/>
                    <a:pt x="199" y="88"/>
                  </a:cubicBezTo>
                  <a:cubicBezTo>
                    <a:pt x="203" y="88"/>
                    <a:pt x="205" y="85"/>
                    <a:pt x="205" y="82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13"/>
                    <a:pt x="218" y="0"/>
                    <a:pt x="23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76" y="0"/>
                    <a:pt x="388" y="13"/>
                    <a:pt x="388" y="29"/>
                  </a:cubicBezTo>
                  <a:cubicBezTo>
                    <a:pt x="388" y="82"/>
                    <a:pt x="388" y="82"/>
                    <a:pt x="388" y="82"/>
                  </a:cubicBezTo>
                  <a:cubicBezTo>
                    <a:pt x="388" y="85"/>
                    <a:pt x="391" y="88"/>
                    <a:pt x="394" y="88"/>
                  </a:cubicBezTo>
                  <a:cubicBezTo>
                    <a:pt x="490" y="88"/>
                    <a:pt x="490" y="88"/>
                    <a:pt x="490" y="88"/>
                  </a:cubicBezTo>
                  <a:cubicBezTo>
                    <a:pt x="549" y="88"/>
                    <a:pt x="549" y="88"/>
                    <a:pt x="549" y="88"/>
                  </a:cubicBezTo>
                  <a:cubicBezTo>
                    <a:pt x="573" y="88"/>
                    <a:pt x="593" y="108"/>
                    <a:pt x="593" y="133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3" y="264"/>
                    <a:pt x="589" y="268"/>
                    <a:pt x="584" y="268"/>
                  </a:cubicBezTo>
                  <a:cubicBezTo>
                    <a:pt x="343" y="268"/>
                    <a:pt x="343" y="268"/>
                    <a:pt x="343" y="268"/>
                  </a:cubicBezTo>
                  <a:cubicBezTo>
                    <a:pt x="340" y="268"/>
                    <a:pt x="338" y="266"/>
                    <a:pt x="338" y="263"/>
                  </a:cubicBezTo>
                  <a:cubicBezTo>
                    <a:pt x="338" y="243"/>
                    <a:pt x="338" y="243"/>
                    <a:pt x="338" y="243"/>
                  </a:cubicBezTo>
                  <a:cubicBezTo>
                    <a:pt x="338" y="242"/>
                    <a:pt x="338" y="241"/>
                    <a:pt x="338" y="241"/>
                  </a:cubicBezTo>
                  <a:close/>
                  <a:moveTo>
                    <a:pt x="259" y="319"/>
                  </a:moveTo>
                  <a:cubicBezTo>
                    <a:pt x="260" y="329"/>
                    <a:pt x="268" y="336"/>
                    <a:pt x="277" y="336"/>
                  </a:cubicBezTo>
                  <a:cubicBezTo>
                    <a:pt x="319" y="336"/>
                    <a:pt x="319" y="336"/>
                    <a:pt x="319" y="336"/>
                  </a:cubicBezTo>
                  <a:cubicBezTo>
                    <a:pt x="329" y="336"/>
                    <a:pt x="338" y="327"/>
                    <a:pt x="338" y="317"/>
                  </a:cubicBezTo>
                  <a:cubicBezTo>
                    <a:pt x="338" y="289"/>
                    <a:pt x="338" y="289"/>
                    <a:pt x="338" y="289"/>
                  </a:cubicBezTo>
                  <a:cubicBezTo>
                    <a:pt x="338" y="286"/>
                    <a:pt x="340" y="284"/>
                    <a:pt x="343" y="284"/>
                  </a:cubicBezTo>
                  <a:cubicBezTo>
                    <a:pt x="584" y="284"/>
                    <a:pt x="584" y="284"/>
                    <a:pt x="584" y="284"/>
                  </a:cubicBezTo>
                  <a:cubicBezTo>
                    <a:pt x="589" y="284"/>
                    <a:pt x="593" y="288"/>
                    <a:pt x="593" y="293"/>
                  </a:cubicBezTo>
                  <a:cubicBezTo>
                    <a:pt x="593" y="427"/>
                    <a:pt x="593" y="427"/>
                    <a:pt x="593" y="427"/>
                  </a:cubicBezTo>
                  <a:cubicBezTo>
                    <a:pt x="593" y="451"/>
                    <a:pt x="573" y="472"/>
                    <a:pt x="549" y="472"/>
                  </a:cubicBezTo>
                  <a:cubicBezTo>
                    <a:pt x="107" y="472"/>
                    <a:pt x="107" y="472"/>
                    <a:pt x="107" y="472"/>
                  </a:cubicBezTo>
                  <a:cubicBezTo>
                    <a:pt x="45" y="472"/>
                    <a:pt x="45" y="472"/>
                    <a:pt x="45" y="472"/>
                  </a:cubicBezTo>
                  <a:cubicBezTo>
                    <a:pt x="20" y="472"/>
                    <a:pt x="0" y="451"/>
                    <a:pt x="0" y="42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88"/>
                    <a:pt x="5" y="284"/>
                    <a:pt x="10" y="284"/>
                  </a:cubicBezTo>
                  <a:cubicBezTo>
                    <a:pt x="253" y="284"/>
                    <a:pt x="253" y="284"/>
                    <a:pt x="253" y="284"/>
                  </a:cubicBezTo>
                  <a:cubicBezTo>
                    <a:pt x="256" y="284"/>
                    <a:pt x="259" y="286"/>
                    <a:pt x="259" y="289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8"/>
                    <a:pt x="259" y="319"/>
                    <a:pt x="259" y="319"/>
                  </a:cubicBezTo>
                  <a:close/>
                  <a:moveTo>
                    <a:pt x="229" y="88"/>
                  </a:moveTo>
                  <a:cubicBezTo>
                    <a:pt x="364" y="88"/>
                    <a:pt x="364" y="88"/>
                    <a:pt x="364" y="88"/>
                  </a:cubicBezTo>
                  <a:cubicBezTo>
                    <a:pt x="367" y="88"/>
                    <a:pt x="370" y="85"/>
                    <a:pt x="370" y="82"/>
                  </a:cubicBezTo>
                  <a:cubicBezTo>
                    <a:pt x="370" y="29"/>
                    <a:pt x="370" y="29"/>
                    <a:pt x="370" y="29"/>
                  </a:cubicBezTo>
                  <a:cubicBezTo>
                    <a:pt x="370" y="23"/>
                    <a:pt x="365" y="19"/>
                    <a:pt x="359" y="19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8" y="19"/>
                    <a:pt x="224" y="23"/>
                    <a:pt x="224" y="29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24" y="85"/>
                    <a:pt x="226" y="88"/>
                    <a:pt x="229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33118" y="21630"/>
              <a:ext cx="1219" cy="978"/>
            </a:xfrm>
            <a:custGeom>
              <a:avLst/>
              <a:gdLst>
                <a:gd name="T0" fmla="*/ 558 w 598"/>
                <a:gd name="T1" fmla="*/ 118 h 477"/>
                <a:gd name="T2" fmla="*/ 574 w 598"/>
                <a:gd name="T3" fmla="*/ 142 h 477"/>
                <a:gd name="T4" fmla="*/ 568 w 598"/>
                <a:gd name="T5" fmla="*/ 164 h 477"/>
                <a:gd name="T6" fmla="*/ 552 w 598"/>
                <a:gd name="T7" fmla="*/ 172 h 477"/>
                <a:gd name="T8" fmla="*/ 386 w 598"/>
                <a:gd name="T9" fmla="*/ 172 h 477"/>
                <a:gd name="T10" fmla="*/ 347 w 598"/>
                <a:gd name="T11" fmla="*/ 214 h 477"/>
                <a:gd name="T12" fmla="*/ 336 w 598"/>
                <a:gd name="T13" fmla="*/ 225 h 477"/>
                <a:gd name="T14" fmla="*/ 178 w 598"/>
                <a:gd name="T15" fmla="*/ 225 h 477"/>
                <a:gd name="T16" fmla="*/ 155 w 598"/>
                <a:gd name="T17" fmla="*/ 201 h 477"/>
                <a:gd name="T18" fmla="*/ 155 w 598"/>
                <a:gd name="T19" fmla="*/ 154 h 477"/>
                <a:gd name="T20" fmla="*/ 158 w 598"/>
                <a:gd name="T21" fmla="*/ 136 h 477"/>
                <a:gd name="T22" fmla="*/ 184 w 598"/>
                <a:gd name="T23" fmla="*/ 38 h 477"/>
                <a:gd name="T24" fmla="*/ 211 w 598"/>
                <a:gd name="T25" fmla="*/ 25 h 477"/>
                <a:gd name="T26" fmla="*/ 558 w 598"/>
                <a:gd name="T27" fmla="*/ 118 h 477"/>
                <a:gd name="T28" fmla="*/ 71 w 598"/>
                <a:gd name="T29" fmla="*/ 477 h 477"/>
                <a:gd name="T30" fmla="*/ 520 w 598"/>
                <a:gd name="T31" fmla="*/ 477 h 477"/>
                <a:gd name="T32" fmla="*/ 591 w 598"/>
                <a:gd name="T33" fmla="*/ 407 h 477"/>
                <a:gd name="T34" fmla="*/ 591 w 598"/>
                <a:gd name="T35" fmla="*/ 211 h 477"/>
                <a:gd name="T36" fmla="*/ 584 w 598"/>
                <a:gd name="T37" fmla="*/ 189 h 477"/>
                <a:gd name="T38" fmla="*/ 583 w 598"/>
                <a:gd name="T39" fmla="*/ 180 h 477"/>
                <a:gd name="T40" fmla="*/ 593 w 598"/>
                <a:gd name="T41" fmla="*/ 143 h 477"/>
                <a:gd name="T42" fmla="*/ 564 w 598"/>
                <a:gd name="T43" fmla="*/ 99 h 477"/>
                <a:gd name="T44" fmla="*/ 214 w 598"/>
                <a:gd name="T45" fmla="*/ 6 h 477"/>
                <a:gd name="T46" fmla="*/ 168 w 598"/>
                <a:gd name="T47" fmla="*/ 29 h 477"/>
                <a:gd name="T48" fmla="*/ 142 w 598"/>
                <a:gd name="T49" fmla="*/ 125 h 477"/>
                <a:gd name="T50" fmla="*/ 132 w 598"/>
                <a:gd name="T51" fmla="*/ 130 h 477"/>
                <a:gd name="T52" fmla="*/ 71 w 598"/>
                <a:gd name="T53" fmla="*/ 130 h 477"/>
                <a:gd name="T54" fmla="*/ 0 w 598"/>
                <a:gd name="T55" fmla="*/ 201 h 477"/>
                <a:gd name="T56" fmla="*/ 0 w 598"/>
                <a:gd name="T57" fmla="*/ 407 h 477"/>
                <a:gd name="T58" fmla="*/ 71 w 598"/>
                <a:gd name="T5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8" h="477">
                  <a:moveTo>
                    <a:pt x="558" y="118"/>
                  </a:moveTo>
                  <a:cubicBezTo>
                    <a:pt x="570" y="121"/>
                    <a:pt x="577" y="132"/>
                    <a:pt x="574" y="142"/>
                  </a:cubicBezTo>
                  <a:cubicBezTo>
                    <a:pt x="568" y="164"/>
                    <a:pt x="568" y="164"/>
                    <a:pt x="568" y="164"/>
                  </a:cubicBezTo>
                  <a:cubicBezTo>
                    <a:pt x="566" y="171"/>
                    <a:pt x="564" y="172"/>
                    <a:pt x="552" y="172"/>
                  </a:cubicBezTo>
                  <a:cubicBezTo>
                    <a:pt x="386" y="172"/>
                    <a:pt x="386" y="172"/>
                    <a:pt x="386" y="172"/>
                  </a:cubicBezTo>
                  <a:cubicBezTo>
                    <a:pt x="361" y="172"/>
                    <a:pt x="347" y="191"/>
                    <a:pt x="347" y="214"/>
                  </a:cubicBezTo>
                  <a:cubicBezTo>
                    <a:pt x="347" y="220"/>
                    <a:pt x="342" y="225"/>
                    <a:pt x="336" y="225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66" y="225"/>
                    <a:pt x="155" y="215"/>
                    <a:pt x="155" y="201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55" y="146"/>
                    <a:pt x="155" y="145"/>
                    <a:pt x="158" y="136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87" y="27"/>
                    <a:pt x="199" y="21"/>
                    <a:pt x="211" y="25"/>
                  </a:cubicBezTo>
                  <a:lnTo>
                    <a:pt x="558" y="118"/>
                  </a:lnTo>
                  <a:close/>
                  <a:moveTo>
                    <a:pt x="71" y="477"/>
                  </a:moveTo>
                  <a:cubicBezTo>
                    <a:pt x="520" y="477"/>
                    <a:pt x="520" y="477"/>
                    <a:pt x="520" y="477"/>
                  </a:cubicBezTo>
                  <a:cubicBezTo>
                    <a:pt x="559" y="477"/>
                    <a:pt x="591" y="446"/>
                    <a:pt x="591" y="407"/>
                  </a:cubicBezTo>
                  <a:cubicBezTo>
                    <a:pt x="591" y="211"/>
                    <a:pt x="591" y="211"/>
                    <a:pt x="591" y="211"/>
                  </a:cubicBezTo>
                  <a:cubicBezTo>
                    <a:pt x="591" y="203"/>
                    <a:pt x="588" y="195"/>
                    <a:pt x="584" y="189"/>
                  </a:cubicBezTo>
                  <a:cubicBezTo>
                    <a:pt x="582" y="186"/>
                    <a:pt x="582" y="183"/>
                    <a:pt x="583" y="180"/>
                  </a:cubicBezTo>
                  <a:cubicBezTo>
                    <a:pt x="593" y="143"/>
                    <a:pt x="593" y="143"/>
                    <a:pt x="593" y="143"/>
                  </a:cubicBezTo>
                  <a:cubicBezTo>
                    <a:pt x="598" y="124"/>
                    <a:pt x="585" y="105"/>
                    <a:pt x="564" y="99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194" y="0"/>
                    <a:pt x="173" y="11"/>
                    <a:pt x="168" y="29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141" y="130"/>
                    <a:pt x="137" y="130"/>
                    <a:pt x="132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32" y="130"/>
                    <a:pt x="0" y="162"/>
                    <a:pt x="0" y="201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46"/>
                    <a:pt x="32" y="477"/>
                    <a:pt x="71" y="4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33360" y="24243"/>
              <a:ext cx="979" cy="1146"/>
            </a:xfrm>
            <a:custGeom>
              <a:avLst/>
              <a:gdLst>
                <a:gd name="T0" fmla="*/ 91 w 506"/>
                <a:gd name="T1" fmla="*/ 593 h 593"/>
                <a:gd name="T2" fmla="*/ 414 w 506"/>
                <a:gd name="T3" fmla="*/ 593 h 593"/>
                <a:gd name="T4" fmla="*/ 506 w 506"/>
                <a:gd name="T5" fmla="*/ 490 h 593"/>
                <a:gd name="T6" fmla="*/ 506 w 506"/>
                <a:gd name="T7" fmla="*/ 129 h 593"/>
                <a:gd name="T8" fmla="*/ 493 w 506"/>
                <a:gd name="T9" fmla="*/ 94 h 593"/>
                <a:gd name="T10" fmla="*/ 423 w 506"/>
                <a:gd name="T11" fmla="*/ 15 h 593"/>
                <a:gd name="T12" fmla="*/ 410 w 506"/>
                <a:gd name="T13" fmla="*/ 5 h 593"/>
                <a:gd name="T14" fmla="*/ 392 w 506"/>
                <a:gd name="T15" fmla="*/ 6 h 593"/>
                <a:gd name="T16" fmla="*/ 382 w 506"/>
                <a:gd name="T17" fmla="*/ 25 h 593"/>
                <a:gd name="T18" fmla="*/ 382 w 506"/>
                <a:gd name="T19" fmla="*/ 143 h 593"/>
                <a:gd name="T20" fmla="*/ 363 w 506"/>
                <a:gd name="T21" fmla="*/ 165 h 593"/>
                <a:gd name="T22" fmla="*/ 142 w 506"/>
                <a:gd name="T23" fmla="*/ 165 h 593"/>
                <a:gd name="T24" fmla="*/ 123 w 506"/>
                <a:gd name="T25" fmla="*/ 143 h 593"/>
                <a:gd name="T26" fmla="*/ 123 w 506"/>
                <a:gd name="T27" fmla="*/ 22 h 593"/>
                <a:gd name="T28" fmla="*/ 103 w 506"/>
                <a:gd name="T29" fmla="*/ 0 h 593"/>
                <a:gd name="T30" fmla="*/ 91 w 506"/>
                <a:gd name="T31" fmla="*/ 0 h 593"/>
                <a:gd name="T32" fmla="*/ 0 w 506"/>
                <a:gd name="T33" fmla="*/ 103 h 593"/>
                <a:gd name="T34" fmla="*/ 0 w 506"/>
                <a:gd name="T35" fmla="*/ 490 h 593"/>
                <a:gd name="T36" fmla="*/ 91 w 506"/>
                <a:gd name="T37" fmla="*/ 593 h 593"/>
                <a:gd name="T38" fmla="*/ 267 w 506"/>
                <a:gd name="T39" fmla="*/ 19 h 593"/>
                <a:gd name="T40" fmla="*/ 339 w 506"/>
                <a:gd name="T41" fmla="*/ 19 h 593"/>
                <a:gd name="T42" fmla="*/ 357 w 506"/>
                <a:gd name="T43" fmla="*/ 36 h 593"/>
                <a:gd name="T44" fmla="*/ 357 w 506"/>
                <a:gd name="T45" fmla="*/ 131 h 593"/>
                <a:gd name="T46" fmla="*/ 339 w 506"/>
                <a:gd name="T47" fmla="*/ 149 h 593"/>
                <a:gd name="T48" fmla="*/ 267 w 506"/>
                <a:gd name="T49" fmla="*/ 149 h 593"/>
                <a:gd name="T50" fmla="*/ 249 w 506"/>
                <a:gd name="T51" fmla="*/ 131 h 593"/>
                <a:gd name="T52" fmla="*/ 249 w 506"/>
                <a:gd name="T53" fmla="*/ 36 h 593"/>
                <a:gd name="T54" fmla="*/ 267 w 506"/>
                <a:gd name="T55" fmla="*/ 1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6" h="593">
                  <a:moveTo>
                    <a:pt x="91" y="593"/>
                  </a:moveTo>
                  <a:cubicBezTo>
                    <a:pt x="414" y="593"/>
                    <a:pt x="414" y="593"/>
                    <a:pt x="414" y="593"/>
                  </a:cubicBezTo>
                  <a:cubicBezTo>
                    <a:pt x="464" y="593"/>
                    <a:pt x="506" y="547"/>
                    <a:pt x="506" y="490"/>
                  </a:cubicBezTo>
                  <a:cubicBezTo>
                    <a:pt x="506" y="129"/>
                    <a:pt x="506" y="129"/>
                    <a:pt x="506" y="129"/>
                  </a:cubicBezTo>
                  <a:cubicBezTo>
                    <a:pt x="506" y="115"/>
                    <a:pt x="501" y="104"/>
                    <a:pt x="493" y="94"/>
                  </a:cubicBezTo>
                  <a:cubicBezTo>
                    <a:pt x="423" y="15"/>
                    <a:pt x="423" y="15"/>
                    <a:pt x="423" y="15"/>
                  </a:cubicBezTo>
                  <a:cubicBezTo>
                    <a:pt x="419" y="10"/>
                    <a:pt x="415" y="7"/>
                    <a:pt x="410" y="5"/>
                  </a:cubicBezTo>
                  <a:cubicBezTo>
                    <a:pt x="404" y="1"/>
                    <a:pt x="397" y="2"/>
                    <a:pt x="392" y="6"/>
                  </a:cubicBezTo>
                  <a:cubicBezTo>
                    <a:pt x="386" y="10"/>
                    <a:pt x="382" y="17"/>
                    <a:pt x="382" y="25"/>
                  </a:cubicBezTo>
                  <a:cubicBezTo>
                    <a:pt x="382" y="64"/>
                    <a:pt x="382" y="104"/>
                    <a:pt x="382" y="143"/>
                  </a:cubicBezTo>
                  <a:cubicBezTo>
                    <a:pt x="382" y="155"/>
                    <a:pt x="373" y="165"/>
                    <a:pt x="363" y="165"/>
                  </a:cubicBezTo>
                  <a:cubicBezTo>
                    <a:pt x="289" y="165"/>
                    <a:pt x="216" y="165"/>
                    <a:pt x="142" y="165"/>
                  </a:cubicBezTo>
                  <a:cubicBezTo>
                    <a:pt x="132" y="165"/>
                    <a:pt x="123" y="155"/>
                    <a:pt x="123" y="143"/>
                  </a:cubicBezTo>
                  <a:cubicBezTo>
                    <a:pt x="123" y="103"/>
                    <a:pt x="123" y="63"/>
                    <a:pt x="123" y="22"/>
                  </a:cubicBezTo>
                  <a:cubicBezTo>
                    <a:pt x="123" y="10"/>
                    <a:pt x="114" y="0"/>
                    <a:pt x="103" y="0"/>
                  </a:cubicBezTo>
                  <a:cubicBezTo>
                    <a:pt x="99" y="0"/>
                    <a:pt x="95" y="0"/>
                    <a:pt x="91" y="0"/>
                  </a:cubicBezTo>
                  <a:cubicBezTo>
                    <a:pt x="41" y="0"/>
                    <a:pt x="0" y="47"/>
                    <a:pt x="0" y="103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0" y="541"/>
                    <a:pt x="36" y="593"/>
                    <a:pt x="91" y="593"/>
                  </a:cubicBezTo>
                  <a:close/>
                  <a:moveTo>
                    <a:pt x="267" y="19"/>
                  </a:moveTo>
                  <a:cubicBezTo>
                    <a:pt x="339" y="19"/>
                    <a:pt x="339" y="19"/>
                    <a:pt x="339" y="19"/>
                  </a:cubicBezTo>
                  <a:cubicBezTo>
                    <a:pt x="349" y="19"/>
                    <a:pt x="357" y="27"/>
                    <a:pt x="357" y="36"/>
                  </a:cubicBezTo>
                  <a:cubicBezTo>
                    <a:pt x="357" y="131"/>
                    <a:pt x="357" y="131"/>
                    <a:pt x="357" y="131"/>
                  </a:cubicBezTo>
                  <a:cubicBezTo>
                    <a:pt x="357" y="141"/>
                    <a:pt x="349" y="149"/>
                    <a:pt x="339" y="149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257" y="149"/>
                    <a:pt x="249" y="141"/>
                    <a:pt x="249" y="131"/>
                  </a:cubicBezTo>
                  <a:cubicBezTo>
                    <a:pt x="249" y="36"/>
                    <a:pt x="249" y="36"/>
                    <a:pt x="249" y="36"/>
                  </a:cubicBezTo>
                  <a:cubicBezTo>
                    <a:pt x="249" y="27"/>
                    <a:pt x="257" y="19"/>
                    <a:pt x="267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4503" y="18920"/>
              <a:ext cx="4771" cy="1696"/>
              <a:chOff x="8848834" y="1456021"/>
              <a:chExt cx="3029898" cy="1077218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8848834" y="1456021"/>
                <a:ext cx="2564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OLDIES VINTAGE RETRO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8895223" y="1794575"/>
                <a:ext cx="298350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I'm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on my way to Switzerland, but 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I've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lost my card.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I'vegot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to get 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duplicate. </a:t>
                </a:r>
                <a:endPara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4503" y="21458"/>
              <a:ext cx="4771" cy="1696"/>
              <a:chOff x="8848834" y="1456021"/>
              <a:chExt cx="3029898" cy="107721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8848834" y="1456021"/>
                <a:ext cx="2564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OLDIES VINTAGE RETRO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895223" y="1794575"/>
                <a:ext cx="298350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I'm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on my way to Switzerland, but 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I've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lost my card.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I'vegot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to get 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duplicate. </a:t>
                </a:r>
                <a:endPara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4576" y="23959"/>
              <a:ext cx="4698" cy="1696"/>
              <a:chOff x="8895223" y="1456021"/>
              <a:chExt cx="2983509" cy="107721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8895223" y="1456021"/>
                <a:ext cx="2564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OLDIES VINTAGE RETRO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895223" y="1794575"/>
                <a:ext cx="298350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I'm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on my way to Switzerland, but 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I've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lost my card.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I'vegot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to get 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duplicate. </a:t>
                </a:r>
                <a:endPara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hoto-1514604426857-abb26d2fb4af"/>
          <p:cNvPicPr>
            <a:picLocks noChangeAspect="1"/>
          </p:cNvPicPr>
          <p:nvPr/>
        </p:nvPicPr>
        <p:blipFill>
          <a:blip r:embed="rId1"/>
          <a:srcRect r="12274"/>
          <a:stretch>
            <a:fillRect/>
          </a:stretch>
        </p:blipFill>
        <p:spPr>
          <a:xfrm>
            <a:off x="358140" y="427990"/>
            <a:ext cx="7896860" cy="60013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3086" y="1153846"/>
            <a:ext cx="3995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 &amp; MORDEN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 LIST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1307" y="3078845"/>
            <a:ext cx="3127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subject is useful for any advanced 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programmer.</a:t>
            </a:r>
            <a:r>
              <a:rPr lang="en-US" altLang="zh-CN" sz="1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</a:t>
            </a:r>
            <a:r>
              <a:rPr lang="en-US" altLang="zh-CN" sz="1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advanced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useful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Python 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programmer</a:t>
            </a:r>
            <a:r>
              <a:rPr lang="en-US" altLang="zh-CN" sz="1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subject is useful for any advanced 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0388767" y="2295525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hoto-1496996317594-95a0cf707af5"/>
          <p:cNvPicPr>
            <a:picLocks noChangeAspect="1"/>
          </p:cNvPicPr>
          <p:nvPr/>
        </p:nvPicPr>
        <p:blipFill>
          <a:blip r:embed="rId1"/>
          <a:srcRect t="31250" b="29488"/>
          <a:stretch>
            <a:fillRect/>
          </a:stretch>
        </p:blipFill>
        <p:spPr>
          <a:xfrm>
            <a:off x="0" y="3688080"/>
            <a:ext cx="12224385" cy="31997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2597" y="4933914"/>
            <a:ext cx="1527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VINTACE</a:t>
            </a:r>
            <a:endParaRPr lang="en-US" altLang="zh-CN" sz="20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en-US" altLang="zh-CN" sz="20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0794" y="5730458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3962" y="1132991"/>
            <a:ext cx="4764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 &amp; MORDEN CATEGORY LIST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842" y="1706427"/>
            <a:ext cx="52655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I'm on my way to Switzerland, but I've lost my card.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I'vegot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duplicate.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I'm on my way to Switzerland, but I've 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lost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 card. 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I'vegot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duplicate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97632" y="1610995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05143" y="412750"/>
            <a:ext cx="11127105" cy="619633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photo-1477346611705-65d1883cee1e"/>
          <p:cNvPicPr>
            <a:picLocks noChangeAspect="1"/>
          </p:cNvPicPr>
          <p:nvPr/>
        </p:nvPicPr>
        <p:blipFill>
          <a:blip r:embed="rId1"/>
          <a:srcRect b="51288"/>
          <a:stretch>
            <a:fillRect/>
          </a:stretch>
        </p:blipFill>
        <p:spPr>
          <a:xfrm>
            <a:off x="0" y="-708660"/>
            <a:ext cx="12200255" cy="3962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5025" y="3579579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5025" y="4542029"/>
            <a:ext cx="43925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Incidentally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knowledge about this subject is useful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forany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advanced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programmer,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useful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Python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programmer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thissubject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is useful for any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advanced Python programmer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449435" y="5273040"/>
            <a:ext cx="1958975" cy="617220"/>
            <a:chOff x="642698" y="5605445"/>
            <a:chExt cx="2358553" cy="742804"/>
          </a:xfrm>
          <a:solidFill>
            <a:srgbClr val="262626"/>
          </a:solidFill>
        </p:grpSpPr>
        <p:sp>
          <p:nvSpPr>
            <p:cNvPr id="11" name="Freeform 29"/>
            <p:cNvSpPr/>
            <p:nvPr/>
          </p:nvSpPr>
          <p:spPr bwMode="auto">
            <a:xfrm>
              <a:off x="642698" y="5654458"/>
              <a:ext cx="525445" cy="693791"/>
            </a:xfrm>
            <a:custGeom>
              <a:avLst/>
              <a:gdLst>
                <a:gd name="T0" fmla="*/ 41 w 459"/>
                <a:gd name="T1" fmla="*/ 556 h 606"/>
                <a:gd name="T2" fmla="*/ 56 w 459"/>
                <a:gd name="T3" fmla="*/ 516 h 606"/>
                <a:gd name="T4" fmla="*/ 151 w 459"/>
                <a:gd name="T5" fmla="*/ 355 h 606"/>
                <a:gd name="T6" fmla="*/ 148 w 459"/>
                <a:gd name="T7" fmla="*/ 344 h 606"/>
                <a:gd name="T8" fmla="*/ 5 w 459"/>
                <a:gd name="T9" fmla="*/ 260 h 606"/>
                <a:gd name="T10" fmla="*/ 6 w 459"/>
                <a:gd name="T11" fmla="*/ 247 h 606"/>
                <a:gd name="T12" fmla="*/ 203 w 459"/>
                <a:gd name="T13" fmla="*/ 171 h 606"/>
                <a:gd name="T14" fmla="*/ 214 w 459"/>
                <a:gd name="T15" fmla="*/ 161 h 606"/>
                <a:gd name="T16" fmla="*/ 268 w 459"/>
                <a:gd name="T17" fmla="*/ 75 h 606"/>
                <a:gd name="T18" fmla="*/ 270 w 459"/>
                <a:gd name="T19" fmla="*/ 53 h 606"/>
                <a:gd name="T20" fmla="*/ 251 w 459"/>
                <a:gd name="T21" fmla="*/ 11 h 606"/>
                <a:gd name="T22" fmla="*/ 259 w 459"/>
                <a:gd name="T23" fmla="*/ 3 h 606"/>
                <a:gd name="T24" fmla="*/ 428 w 459"/>
                <a:gd name="T25" fmla="*/ 101 h 606"/>
                <a:gd name="T26" fmla="*/ 454 w 459"/>
                <a:gd name="T27" fmla="*/ 116 h 606"/>
                <a:gd name="T28" fmla="*/ 451 w 459"/>
                <a:gd name="T29" fmla="*/ 127 h 606"/>
                <a:gd name="T30" fmla="*/ 404 w 459"/>
                <a:gd name="T31" fmla="*/ 131 h 606"/>
                <a:gd name="T32" fmla="*/ 395 w 459"/>
                <a:gd name="T33" fmla="*/ 134 h 606"/>
                <a:gd name="T34" fmla="*/ 385 w 459"/>
                <a:gd name="T35" fmla="*/ 143 h 606"/>
                <a:gd name="T36" fmla="*/ 385 w 459"/>
                <a:gd name="T37" fmla="*/ 143 h 606"/>
                <a:gd name="T38" fmla="*/ 336 w 459"/>
                <a:gd name="T39" fmla="*/ 232 h 606"/>
                <a:gd name="T40" fmla="*/ 333 w 459"/>
                <a:gd name="T41" fmla="*/ 246 h 606"/>
                <a:gd name="T42" fmla="*/ 362 w 459"/>
                <a:gd name="T43" fmla="*/ 453 h 606"/>
                <a:gd name="T44" fmla="*/ 350 w 459"/>
                <a:gd name="T45" fmla="*/ 459 h 606"/>
                <a:gd name="T46" fmla="*/ 207 w 459"/>
                <a:gd name="T47" fmla="*/ 377 h 606"/>
                <a:gd name="T48" fmla="*/ 197 w 459"/>
                <a:gd name="T49" fmla="*/ 380 h 606"/>
                <a:gd name="T50" fmla="*/ 99 w 459"/>
                <a:gd name="T51" fmla="*/ 543 h 606"/>
                <a:gd name="T52" fmla="*/ 69 w 459"/>
                <a:gd name="T53" fmla="*/ 574 h 606"/>
                <a:gd name="T54" fmla="*/ 41 w 459"/>
                <a:gd name="T55" fmla="*/ 55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9" h="606">
                  <a:moveTo>
                    <a:pt x="41" y="556"/>
                  </a:moveTo>
                  <a:cubicBezTo>
                    <a:pt x="45" y="543"/>
                    <a:pt x="50" y="527"/>
                    <a:pt x="56" y="516"/>
                  </a:cubicBezTo>
                  <a:cubicBezTo>
                    <a:pt x="87" y="462"/>
                    <a:pt x="120" y="409"/>
                    <a:pt x="151" y="355"/>
                  </a:cubicBezTo>
                  <a:cubicBezTo>
                    <a:pt x="153" y="351"/>
                    <a:pt x="152" y="347"/>
                    <a:pt x="148" y="344"/>
                  </a:cubicBezTo>
                  <a:cubicBezTo>
                    <a:pt x="102" y="318"/>
                    <a:pt x="52" y="287"/>
                    <a:pt x="5" y="260"/>
                  </a:cubicBezTo>
                  <a:cubicBezTo>
                    <a:pt x="0" y="257"/>
                    <a:pt x="0" y="250"/>
                    <a:pt x="6" y="247"/>
                  </a:cubicBezTo>
                  <a:cubicBezTo>
                    <a:pt x="65" y="209"/>
                    <a:pt x="127" y="178"/>
                    <a:pt x="203" y="171"/>
                  </a:cubicBezTo>
                  <a:cubicBezTo>
                    <a:pt x="208" y="170"/>
                    <a:pt x="211" y="166"/>
                    <a:pt x="214" y="161"/>
                  </a:cubicBezTo>
                  <a:cubicBezTo>
                    <a:pt x="232" y="133"/>
                    <a:pt x="250" y="104"/>
                    <a:pt x="268" y="75"/>
                  </a:cubicBezTo>
                  <a:cubicBezTo>
                    <a:pt x="272" y="68"/>
                    <a:pt x="273" y="60"/>
                    <a:pt x="270" y="53"/>
                  </a:cubicBezTo>
                  <a:cubicBezTo>
                    <a:pt x="263" y="39"/>
                    <a:pt x="257" y="25"/>
                    <a:pt x="251" y="11"/>
                  </a:cubicBezTo>
                  <a:cubicBezTo>
                    <a:pt x="248" y="6"/>
                    <a:pt x="254" y="0"/>
                    <a:pt x="259" y="3"/>
                  </a:cubicBezTo>
                  <a:cubicBezTo>
                    <a:pt x="428" y="101"/>
                    <a:pt x="428" y="101"/>
                    <a:pt x="428" y="101"/>
                  </a:cubicBezTo>
                  <a:cubicBezTo>
                    <a:pt x="454" y="116"/>
                    <a:pt x="454" y="116"/>
                    <a:pt x="454" y="116"/>
                  </a:cubicBezTo>
                  <a:cubicBezTo>
                    <a:pt x="459" y="119"/>
                    <a:pt x="457" y="126"/>
                    <a:pt x="451" y="127"/>
                  </a:cubicBezTo>
                  <a:cubicBezTo>
                    <a:pt x="435" y="128"/>
                    <a:pt x="420" y="130"/>
                    <a:pt x="404" y="131"/>
                  </a:cubicBezTo>
                  <a:cubicBezTo>
                    <a:pt x="401" y="131"/>
                    <a:pt x="398" y="132"/>
                    <a:pt x="395" y="134"/>
                  </a:cubicBezTo>
                  <a:cubicBezTo>
                    <a:pt x="391" y="136"/>
                    <a:pt x="387" y="139"/>
                    <a:pt x="385" y="143"/>
                  </a:cubicBezTo>
                  <a:cubicBezTo>
                    <a:pt x="385" y="143"/>
                    <a:pt x="385" y="143"/>
                    <a:pt x="385" y="143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3" y="236"/>
                    <a:pt x="331" y="241"/>
                    <a:pt x="333" y="246"/>
                  </a:cubicBezTo>
                  <a:cubicBezTo>
                    <a:pt x="362" y="319"/>
                    <a:pt x="368" y="387"/>
                    <a:pt x="362" y="453"/>
                  </a:cubicBezTo>
                  <a:cubicBezTo>
                    <a:pt x="362" y="459"/>
                    <a:pt x="356" y="462"/>
                    <a:pt x="350" y="459"/>
                  </a:cubicBezTo>
                  <a:cubicBezTo>
                    <a:pt x="304" y="432"/>
                    <a:pt x="254" y="403"/>
                    <a:pt x="207" y="377"/>
                  </a:cubicBezTo>
                  <a:cubicBezTo>
                    <a:pt x="204" y="375"/>
                    <a:pt x="199" y="376"/>
                    <a:pt x="197" y="380"/>
                  </a:cubicBezTo>
                  <a:cubicBezTo>
                    <a:pt x="164" y="434"/>
                    <a:pt x="132" y="489"/>
                    <a:pt x="99" y="543"/>
                  </a:cubicBezTo>
                  <a:cubicBezTo>
                    <a:pt x="93" y="554"/>
                    <a:pt x="81" y="564"/>
                    <a:pt x="69" y="574"/>
                  </a:cubicBezTo>
                  <a:cubicBezTo>
                    <a:pt x="32" y="606"/>
                    <a:pt x="28" y="605"/>
                    <a:pt x="41" y="5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5"/>
            <p:cNvSpPr/>
            <p:nvPr/>
          </p:nvSpPr>
          <p:spPr bwMode="auto">
            <a:xfrm>
              <a:off x="2515071" y="5605445"/>
              <a:ext cx="486180" cy="742804"/>
            </a:xfrm>
            <a:custGeom>
              <a:avLst/>
              <a:gdLst>
                <a:gd name="T0" fmla="*/ 261 w 400"/>
                <a:gd name="T1" fmla="*/ 548 h 611"/>
                <a:gd name="T2" fmla="*/ 389 w 400"/>
                <a:gd name="T3" fmla="*/ 548 h 611"/>
                <a:gd name="T4" fmla="*/ 399 w 400"/>
                <a:gd name="T5" fmla="*/ 537 h 611"/>
                <a:gd name="T6" fmla="*/ 282 w 400"/>
                <a:gd name="T7" fmla="*/ 386 h 611"/>
                <a:gd name="T8" fmla="*/ 279 w 400"/>
                <a:gd name="T9" fmla="*/ 381 h 611"/>
                <a:gd name="T10" fmla="*/ 285 w 400"/>
                <a:gd name="T11" fmla="*/ 334 h 611"/>
                <a:gd name="T12" fmla="*/ 218 w 400"/>
                <a:gd name="T13" fmla="*/ 203 h 611"/>
                <a:gd name="T14" fmla="*/ 212 w 400"/>
                <a:gd name="T15" fmla="*/ 193 h 611"/>
                <a:gd name="T16" fmla="*/ 212 w 400"/>
                <a:gd name="T17" fmla="*/ 16 h 611"/>
                <a:gd name="T18" fmla="*/ 187 w 400"/>
                <a:gd name="T19" fmla="*/ 16 h 611"/>
                <a:gd name="T20" fmla="*/ 187 w 400"/>
                <a:gd name="T21" fmla="*/ 193 h 611"/>
                <a:gd name="T22" fmla="*/ 180 w 400"/>
                <a:gd name="T23" fmla="*/ 202 h 611"/>
                <a:gd name="T24" fmla="*/ 113 w 400"/>
                <a:gd name="T25" fmla="*/ 334 h 611"/>
                <a:gd name="T26" fmla="*/ 119 w 400"/>
                <a:gd name="T27" fmla="*/ 381 h 611"/>
                <a:gd name="T28" fmla="*/ 117 w 400"/>
                <a:gd name="T29" fmla="*/ 386 h 611"/>
                <a:gd name="T30" fmla="*/ 0 w 400"/>
                <a:gd name="T31" fmla="*/ 537 h 611"/>
                <a:gd name="T32" fmla="*/ 11 w 400"/>
                <a:gd name="T33" fmla="*/ 548 h 611"/>
                <a:gd name="T34" fmla="*/ 138 w 400"/>
                <a:gd name="T35" fmla="*/ 548 h 611"/>
                <a:gd name="T36" fmla="*/ 150 w 400"/>
                <a:gd name="T37" fmla="*/ 557 h 611"/>
                <a:gd name="T38" fmla="*/ 250 w 400"/>
                <a:gd name="T39" fmla="*/ 557 h 611"/>
                <a:gd name="T40" fmla="*/ 261 w 400"/>
                <a:gd name="T41" fmla="*/ 548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611">
                  <a:moveTo>
                    <a:pt x="261" y="548"/>
                  </a:moveTo>
                  <a:cubicBezTo>
                    <a:pt x="304" y="548"/>
                    <a:pt x="346" y="548"/>
                    <a:pt x="389" y="548"/>
                  </a:cubicBezTo>
                  <a:cubicBezTo>
                    <a:pt x="395" y="548"/>
                    <a:pt x="400" y="543"/>
                    <a:pt x="399" y="537"/>
                  </a:cubicBezTo>
                  <a:cubicBezTo>
                    <a:pt x="395" y="460"/>
                    <a:pt x="348" y="415"/>
                    <a:pt x="282" y="386"/>
                  </a:cubicBezTo>
                  <a:cubicBezTo>
                    <a:pt x="280" y="385"/>
                    <a:pt x="279" y="382"/>
                    <a:pt x="279" y="381"/>
                  </a:cubicBezTo>
                  <a:cubicBezTo>
                    <a:pt x="283" y="366"/>
                    <a:pt x="285" y="350"/>
                    <a:pt x="285" y="334"/>
                  </a:cubicBezTo>
                  <a:cubicBezTo>
                    <a:pt x="285" y="270"/>
                    <a:pt x="256" y="216"/>
                    <a:pt x="218" y="203"/>
                  </a:cubicBezTo>
                  <a:cubicBezTo>
                    <a:pt x="212" y="200"/>
                    <a:pt x="212" y="197"/>
                    <a:pt x="212" y="193"/>
                  </a:cubicBezTo>
                  <a:cubicBezTo>
                    <a:pt x="212" y="77"/>
                    <a:pt x="212" y="121"/>
                    <a:pt x="212" y="16"/>
                  </a:cubicBezTo>
                  <a:cubicBezTo>
                    <a:pt x="212" y="0"/>
                    <a:pt x="187" y="0"/>
                    <a:pt x="187" y="16"/>
                  </a:cubicBezTo>
                  <a:cubicBezTo>
                    <a:pt x="187" y="121"/>
                    <a:pt x="187" y="77"/>
                    <a:pt x="187" y="193"/>
                  </a:cubicBezTo>
                  <a:cubicBezTo>
                    <a:pt x="187" y="197"/>
                    <a:pt x="187" y="200"/>
                    <a:pt x="180" y="202"/>
                  </a:cubicBezTo>
                  <a:cubicBezTo>
                    <a:pt x="142" y="216"/>
                    <a:pt x="113" y="270"/>
                    <a:pt x="113" y="334"/>
                  </a:cubicBezTo>
                  <a:cubicBezTo>
                    <a:pt x="113" y="350"/>
                    <a:pt x="115" y="366"/>
                    <a:pt x="119" y="381"/>
                  </a:cubicBezTo>
                  <a:cubicBezTo>
                    <a:pt x="119" y="382"/>
                    <a:pt x="118" y="385"/>
                    <a:pt x="117" y="386"/>
                  </a:cubicBezTo>
                  <a:cubicBezTo>
                    <a:pt x="51" y="416"/>
                    <a:pt x="4" y="461"/>
                    <a:pt x="0" y="537"/>
                  </a:cubicBezTo>
                  <a:cubicBezTo>
                    <a:pt x="0" y="543"/>
                    <a:pt x="4" y="548"/>
                    <a:pt x="11" y="548"/>
                  </a:cubicBezTo>
                  <a:cubicBezTo>
                    <a:pt x="53" y="548"/>
                    <a:pt x="96" y="548"/>
                    <a:pt x="138" y="548"/>
                  </a:cubicBezTo>
                  <a:cubicBezTo>
                    <a:pt x="144" y="548"/>
                    <a:pt x="149" y="551"/>
                    <a:pt x="150" y="557"/>
                  </a:cubicBezTo>
                  <a:cubicBezTo>
                    <a:pt x="160" y="611"/>
                    <a:pt x="239" y="611"/>
                    <a:pt x="250" y="557"/>
                  </a:cubicBezTo>
                  <a:cubicBezTo>
                    <a:pt x="251" y="551"/>
                    <a:pt x="255" y="548"/>
                    <a:pt x="261" y="5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1512772" y="5702447"/>
              <a:ext cx="657670" cy="645802"/>
            </a:xfrm>
            <a:custGeom>
              <a:avLst/>
              <a:gdLst>
                <a:gd name="T0" fmla="*/ 297 w 593"/>
                <a:gd name="T1" fmla="*/ 0 h 582"/>
                <a:gd name="T2" fmla="*/ 593 w 593"/>
                <a:gd name="T3" fmla="*/ 291 h 582"/>
                <a:gd name="T4" fmla="*/ 297 w 593"/>
                <a:gd name="T5" fmla="*/ 582 h 582"/>
                <a:gd name="T6" fmla="*/ 0 w 593"/>
                <a:gd name="T7" fmla="*/ 291 h 582"/>
                <a:gd name="T8" fmla="*/ 297 w 593"/>
                <a:gd name="T9" fmla="*/ 0 h 582"/>
                <a:gd name="T10" fmla="*/ 328 w 593"/>
                <a:gd name="T11" fmla="*/ 309 h 582"/>
                <a:gd name="T12" fmla="*/ 291 w 593"/>
                <a:gd name="T13" fmla="*/ 327 h 582"/>
                <a:gd name="T14" fmla="*/ 262 w 593"/>
                <a:gd name="T15" fmla="*/ 285 h 582"/>
                <a:gd name="T16" fmla="*/ 304 w 593"/>
                <a:gd name="T17" fmla="*/ 255 h 582"/>
                <a:gd name="T18" fmla="*/ 313 w 593"/>
                <a:gd name="T19" fmla="*/ 259 h 582"/>
                <a:gd name="T20" fmla="*/ 316 w 593"/>
                <a:gd name="T21" fmla="*/ 258 h 582"/>
                <a:gd name="T22" fmla="*/ 423 w 593"/>
                <a:gd name="T23" fmla="*/ 158 h 582"/>
                <a:gd name="T24" fmla="*/ 439 w 593"/>
                <a:gd name="T25" fmla="*/ 174 h 582"/>
                <a:gd name="T26" fmla="*/ 331 w 593"/>
                <a:gd name="T27" fmla="*/ 275 h 582"/>
                <a:gd name="T28" fmla="*/ 331 w 593"/>
                <a:gd name="T29" fmla="*/ 278 h 582"/>
                <a:gd name="T30" fmla="*/ 333 w 593"/>
                <a:gd name="T31" fmla="*/ 286 h 582"/>
                <a:gd name="T32" fmla="*/ 334 w 593"/>
                <a:gd name="T33" fmla="*/ 287 h 582"/>
                <a:gd name="T34" fmla="*/ 428 w 593"/>
                <a:gd name="T35" fmla="*/ 304 h 582"/>
                <a:gd name="T36" fmla="*/ 424 w 593"/>
                <a:gd name="T37" fmla="*/ 325 h 582"/>
                <a:gd name="T38" fmla="*/ 331 w 593"/>
                <a:gd name="T39" fmla="*/ 308 h 582"/>
                <a:gd name="T40" fmla="*/ 328 w 593"/>
                <a:gd name="T41" fmla="*/ 309 h 582"/>
                <a:gd name="T42" fmla="*/ 294 w 593"/>
                <a:gd name="T43" fmla="*/ 309 h 582"/>
                <a:gd name="T44" fmla="*/ 300 w 593"/>
                <a:gd name="T45" fmla="*/ 273 h 582"/>
                <a:gd name="T46" fmla="*/ 294 w 593"/>
                <a:gd name="T47" fmla="*/ 309 h 582"/>
                <a:gd name="T48" fmla="*/ 297 w 593"/>
                <a:gd name="T49" fmla="*/ 39 h 582"/>
                <a:gd name="T50" fmla="*/ 554 w 593"/>
                <a:gd name="T51" fmla="*/ 291 h 582"/>
                <a:gd name="T52" fmla="*/ 297 w 593"/>
                <a:gd name="T53" fmla="*/ 544 h 582"/>
                <a:gd name="T54" fmla="*/ 40 w 593"/>
                <a:gd name="T55" fmla="*/ 291 h 582"/>
                <a:gd name="T56" fmla="*/ 297 w 593"/>
                <a:gd name="T57" fmla="*/ 39 h 582"/>
                <a:gd name="T58" fmla="*/ 297 w 593"/>
                <a:gd name="T59" fmla="*/ 451 h 582"/>
                <a:gd name="T60" fmla="*/ 326 w 593"/>
                <a:gd name="T61" fmla="*/ 479 h 582"/>
                <a:gd name="T62" fmla="*/ 297 w 593"/>
                <a:gd name="T63" fmla="*/ 508 h 582"/>
                <a:gd name="T64" fmla="*/ 268 w 593"/>
                <a:gd name="T65" fmla="*/ 479 h 582"/>
                <a:gd name="T66" fmla="*/ 297 w 593"/>
                <a:gd name="T67" fmla="*/ 451 h 582"/>
                <a:gd name="T68" fmla="*/ 297 w 593"/>
                <a:gd name="T69" fmla="*/ 74 h 582"/>
                <a:gd name="T70" fmla="*/ 337 w 593"/>
                <a:gd name="T71" fmla="*/ 114 h 582"/>
                <a:gd name="T72" fmla="*/ 297 w 593"/>
                <a:gd name="T73" fmla="*/ 154 h 582"/>
                <a:gd name="T74" fmla="*/ 256 w 593"/>
                <a:gd name="T75" fmla="*/ 114 h 582"/>
                <a:gd name="T76" fmla="*/ 297 w 593"/>
                <a:gd name="T77" fmla="*/ 7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82">
                  <a:moveTo>
                    <a:pt x="297" y="0"/>
                  </a:moveTo>
                  <a:cubicBezTo>
                    <a:pt x="461" y="0"/>
                    <a:pt x="593" y="130"/>
                    <a:pt x="593" y="291"/>
                  </a:cubicBezTo>
                  <a:cubicBezTo>
                    <a:pt x="593" y="452"/>
                    <a:pt x="461" y="582"/>
                    <a:pt x="297" y="582"/>
                  </a:cubicBezTo>
                  <a:cubicBezTo>
                    <a:pt x="133" y="582"/>
                    <a:pt x="0" y="452"/>
                    <a:pt x="0" y="291"/>
                  </a:cubicBezTo>
                  <a:cubicBezTo>
                    <a:pt x="0" y="130"/>
                    <a:pt x="133" y="0"/>
                    <a:pt x="297" y="0"/>
                  </a:cubicBezTo>
                  <a:close/>
                  <a:moveTo>
                    <a:pt x="328" y="309"/>
                  </a:moveTo>
                  <a:cubicBezTo>
                    <a:pt x="321" y="322"/>
                    <a:pt x="306" y="330"/>
                    <a:pt x="291" y="327"/>
                  </a:cubicBezTo>
                  <a:cubicBezTo>
                    <a:pt x="271" y="323"/>
                    <a:pt x="258" y="304"/>
                    <a:pt x="262" y="285"/>
                  </a:cubicBezTo>
                  <a:cubicBezTo>
                    <a:pt x="266" y="265"/>
                    <a:pt x="284" y="252"/>
                    <a:pt x="304" y="255"/>
                  </a:cubicBezTo>
                  <a:cubicBezTo>
                    <a:pt x="307" y="256"/>
                    <a:pt x="311" y="257"/>
                    <a:pt x="313" y="259"/>
                  </a:cubicBezTo>
                  <a:cubicBezTo>
                    <a:pt x="314" y="259"/>
                    <a:pt x="315" y="259"/>
                    <a:pt x="316" y="258"/>
                  </a:cubicBezTo>
                  <a:cubicBezTo>
                    <a:pt x="351" y="225"/>
                    <a:pt x="387" y="191"/>
                    <a:pt x="423" y="158"/>
                  </a:cubicBezTo>
                  <a:cubicBezTo>
                    <a:pt x="434" y="147"/>
                    <a:pt x="450" y="164"/>
                    <a:pt x="439" y="174"/>
                  </a:cubicBezTo>
                  <a:cubicBezTo>
                    <a:pt x="403" y="208"/>
                    <a:pt x="367" y="242"/>
                    <a:pt x="331" y="275"/>
                  </a:cubicBezTo>
                  <a:cubicBezTo>
                    <a:pt x="330" y="276"/>
                    <a:pt x="330" y="277"/>
                    <a:pt x="331" y="278"/>
                  </a:cubicBezTo>
                  <a:cubicBezTo>
                    <a:pt x="332" y="280"/>
                    <a:pt x="332" y="283"/>
                    <a:pt x="333" y="286"/>
                  </a:cubicBezTo>
                  <a:cubicBezTo>
                    <a:pt x="333" y="287"/>
                    <a:pt x="333" y="287"/>
                    <a:pt x="334" y="287"/>
                  </a:cubicBezTo>
                  <a:cubicBezTo>
                    <a:pt x="365" y="292"/>
                    <a:pt x="397" y="299"/>
                    <a:pt x="428" y="304"/>
                  </a:cubicBezTo>
                  <a:cubicBezTo>
                    <a:pt x="445" y="307"/>
                    <a:pt x="441" y="328"/>
                    <a:pt x="424" y="325"/>
                  </a:cubicBezTo>
                  <a:cubicBezTo>
                    <a:pt x="393" y="319"/>
                    <a:pt x="361" y="314"/>
                    <a:pt x="331" y="308"/>
                  </a:cubicBezTo>
                  <a:cubicBezTo>
                    <a:pt x="330" y="308"/>
                    <a:pt x="329" y="308"/>
                    <a:pt x="328" y="309"/>
                  </a:cubicBezTo>
                  <a:close/>
                  <a:moveTo>
                    <a:pt x="294" y="309"/>
                  </a:moveTo>
                  <a:cubicBezTo>
                    <a:pt x="271" y="305"/>
                    <a:pt x="277" y="269"/>
                    <a:pt x="300" y="273"/>
                  </a:cubicBezTo>
                  <a:cubicBezTo>
                    <a:pt x="324" y="277"/>
                    <a:pt x="317" y="313"/>
                    <a:pt x="294" y="309"/>
                  </a:cubicBezTo>
                  <a:close/>
                  <a:moveTo>
                    <a:pt x="297" y="39"/>
                  </a:moveTo>
                  <a:cubicBezTo>
                    <a:pt x="439" y="39"/>
                    <a:pt x="554" y="152"/>
                    <a:pt x="554" y="291"/>
                  </a:cubicBezTo>
                  <a:cubicBezTo>
                    <a:pt x="554" y="430"/>
                    <a:pt x="439" y="544"/>
                    <a:pt x="297" y="544"/>
                  </a:cubicBezTo>
                  <a:cubicBezTo>
                    <a:pt x="155" y="544"/>
                    <a:pt x="40" y="430"/>
                    <a:pt x="40" y="291"/>
                  </a:cubicBezTo>
                  <a:cubicBezTo>
                    <a:pt x="40" y="152"/>
                    <a:pt x="155" y="39"/>
                    <a:pt x="297" y="39"/>
                  </a:cubicBezTo>
                  <a:close/>
                  <a:moveTo>
                    <a:pt x="297" y="451"/>
                  </a:moveTo>
                  <a:cubicBezTo>
                    <a:pt x="313" y="451"/>
                    <a:pt x="326" y="463"/>
                    <a:pt x="326" y="479"/>
                  </a:cubicBezTo>
                  <a:cubicBezTo>
                    <a:pt x="326" y="495"/>
                    <a:pt x="313" y="508"/>
                    <a:pt x="297" y="508"/>
                  </a:cubicBezTo>
                  <a:cubicBezTo>
                    <a:pt x="281" y="508"/>
                    <a:pt x="268" y="495"/>
                    <a:pt x="268" y="479"/>
                  </a:cubicBezTo>
                  <a:cubicBezTo>
                    <a:pt x="268" y="463"/>
                    <a:pt x="281" y="451"/>
                    <a:pt x="297" y="451"/>
                  </a:cubicBezTo>
                  <a:close/>
                  <a:moveTo>
                    <a:pt x="297" y="74"/>
                  </a:moveTo>
                  <a:cubicBezTo>
                    <a:pt x="319" y="74"/>
                    <a:pt x="337" y="92"/>
                    <a:pt x="337" y="114"/>
                  </a:cubicBezTo>
                  <a:cubicBezTo>
                    <a:pt x="337" y="136"/>
                    <a:pt x="319" y="154"/>
                    <a:pt x="297" y="154"/>
                  </a:cubicBezTo>
                  <a:cubicBezTo>
                    <a:pt x="274" y="154"/>
                    <a:pt x="256" y="136"/>
                    <a:pt x="256" y="114"/>
                  </a:cubicBezTo>
                  <a:cubicBezTo>
                    <a:pt x="256" y="92"/>
                    <a:pt x="274" y="74"/>
                    <a:pt x="297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670610" y="2504573"/>
            <a:ext cx="8461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49925" y="1016000"/>
            <a:ext cx="59988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for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Python programmer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133" y="808422"/>
            <a:ext cx="196469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lnSpc>
                <a:spcPts val="4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lnSpc>
                <a:spcPts val="4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lnSpc>
                <a:spcPts val="4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6005" y="6257290"/>
            <a:ext cx="7353935" cy="2393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 rot="10800000">
            <a:off x="10482038" y="511306"/>
            <a:ext cx="1208405" cy="16998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r" fontAlgn="auto">
              <a:lnSpc>
                <a:spcPts val="4000"/>
              </a:lnSpc>
            </a:pPr>
            <a:r>
              <a:rPr lang="en-US" altLang="zh-CN" sz="3600" dirty="0" smtClean="0">
                <a:solidFill>
                  <a:schemeClr val="bg1"/>
                </a:solidFill>
              </a:rPr>
              <a:t>OUR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r" fontAlgn="auto">
              <a:lnSpc>
                <a:spcPts val="4000"/>
              </a:lnSpc>
            </a:pPr>
            <a:r>
              <a:rPr lang="en-US" altLang="zh-CN" sz="3600" dirty="0" smtClean="0">
                <a:solidFill>
                  <a:schemeClr val="bg1"/>
                </a:solidFill>
              </a:rPr>
              <a:t>PROJECT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0521" y="5780468"/>
            <a:ext cx="12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chemeClr val="bg1"/>
                </a:solidFill>
              </a:rPr>
              <a:t>VINTAGE</a:t>
            </a:r>
            <a:endParaRPr lang="en-US" altLang="zh-CN" spc="300" dirty="0" smtClean="0">
              <a:solidFill>
                <a:schemeClr val="bg1"/>
              </a:solidFill>
            </a:endParaRPr>
          </a:p>
          <a:p>
            <a:r>
              <a:rPr lang="en-US" altLang="zh-CN" spc="300" dirty="0" smtClean="0">
                <a:solidFill>
                  <a:schemeClr val="bg1"/>
                </a:solidFill>
              </a:rPr>
              <a:t>RETRO</a:t>
            </a:r>
            <a:endParaRPr lang="zh-CN" altLang="en-US" spc="3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9560" y="2341376"/>
            <a:ext cx="3995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 &amp; MORDEN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 LIST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05135" y="4976495"/>
            <a:ext cx="127571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chemeClr val="bg1"/>
                </a:solidFill>
              </a:rPr>
              <a:t>VINTAGE</a:t>
            </a:r>
            <a:endParaRPr lang="en-US" altLang="zh-CN" spc="300" dirty="0" smtClean="0">
              <a:solidFill>
                <a:schemeClr val="bg1"/>
              </a:solidFill>
            </a:endParaRPr>
          </a:p>
          <a:p>
            <a:r>
              <a:rPr lang="en-US" altLang="zh-CN" spc="300" dirty="0" smtClean="0">
                <a:solidFill>
                  <a:schemeClr val="bg1"/>
                </a:solidFill>
              </a:rPr>
              <a:t>RETRO</a:t>
            </a:r>
            <a:endParaRPr lang="zh-CN" altLang="en-US" spc="3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69905" y="5656580"/>
            <a:ext cx="90614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0200" y="3709503"/>
            <a:ext cx="29835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I'm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 my way to Switzerland, but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I've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lost my card.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I'vegot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get 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duplicate.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61010" y="3514223"/>
            <a:ext cx="8461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flipH="1">
            <a:off x="11664950" y="613410"/>
            <a:ext cx="76200" cy="1602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F:\张悦\学习\兼职ppt\作品\未完成\高端商务工作计划ppt模板\素材\photo-1477003392500-e77d85415ada.jpgphoto-1477003392500-e77d85415ada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 flipH="1">
            <a:off x="5118536" y="1075690"/>
            <a:ext cx="7083973" cy="47066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605020"/>
            <a:ext cx="6896735" cy="1208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84213" y="4873437"/>
            <a:ext cx="5811527" cy="671504"/>
            <a:chOff x="684213" y="4954157"/>
            <a:chExt cx="5811527" cy="671504"/>
          </a:xfrm>
        </p:grpSpPr>
        <p:sp>
          <p:nvSpPr>
            <p:cNvPr id="6" name="文本框 5"/>
            <p:cNvSpPr txBox="1"/>
            <p:nvPr/>
          </p:nvSpPr>
          <p:spPr>
            <a:xfrm>
              <a:off x="684213" y="4954157"/>
              <a:ext cx="581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He wore a hidden microphone to secretly tape-record conversations.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8357" y="5317884"/>
              <a:ext cx="3621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How are you going to plan for the future? </a:t>
              </a:r>
              <a:endPara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641380" y="523745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2018/6/12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7341" y="1340358"/>
            <a:ext cx="42314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 CONSECTUER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ADIPISCING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206667" y="2905125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05143" y="412750"/>
            <a:ext cx="11127105" cy="619633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1655" y="5619115"/>
            <a:ext cx="7353935" cy="9728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photo-1523467882744-1769e8831e85"/>
          <p:cNvPicPr>
            <a:picLocks noChangeAspect="1"/>
          </p:cNvPicPr>
          <p:nvPr/>
        </p:nvPicPr>
        <p:blipFill>
          <a:blip r:embed="rId1"/>
          <a:srcRect l="16092" r="27652"/>
          <a:stretch>
            <a:fillRect/>
          </a:stretch>
        </p:blipFill>
        <p:spPr>
          <a:xfrm>
            <a:off x="541655" y="539750"/>
            <a:ext cx="5658485" cy="57670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41185" y="1698625"/>
            <a:ext cx="348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Oldies Vintage Retro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1349" y="2205848"/>
            <a:ext cx="42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 opened up a cage and lifted out a 6ft python.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41349" y="3360695"/>
            <a:ext cx="44470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30526" y="4038266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such cases, Python may be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just the language for you.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4429" y="2510790"/>
            <a:ext cx="450786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5000"/>
              </a:lnSpc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ts val="5000"/>
              </a:lnSpc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857032" y="3884295"/>
            <a:ext cx="962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43070" y="5814780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02/15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43070" y="4983783"/>
            <a:ext cx="149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4920" y="1983105"/>
            <a:ext cx="58762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8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4920" y="3623945"/>
            <a:ext cx="395605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Incidentally, knowledge about this subject is useful 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any advanced Python programmer.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8402" y="387464"/>
            <a:ext cx="577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Lorem                     ipsum                      dolor          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64920" y="3409315"/>
            <a:ext cx="962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矩形 6"/>
          <p:cNvGrpSpPr/>
          <p:nvPr/>
        </p:nvGrpSpPr>
        <p:grpSpPr>
          <a:xfrm>
            <a:off x="6345" y="1128568"/>
            <a:ext cx="12179308" cy="1013976"/>
            <a:chOff x="-2" y="-1"/>
            <a:chExt cx="12179307" cy="1013974"/>
          </a:xfrm>
        </p:grpSpPr>
        <p:sp>
          <p:nvSpPr>
            <p:cNvPr id="749" name="矩形"/>
            <p:cNvSpPr/>
            <p:nvPr/>
          </p:nvSpPr>
          <p:spPr>
            <a:xfrm>
              <a:off x="-2" y="-1"/>
              <a:ext cx="12179307" cy="1013974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670" tIns="45670" rIns="45670" bIns="4567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50" name="更多资源请关注微信公众号：学苑君"/>
            <p:cNvSpPr txBox="1"/>
            <p:nvPr/>
          </p:nvSpPr>
          <p:spPr>
            <a:xfrm>
              <a:off x="-2" y="306960"/>
              <a:ext cx="12179307" cy="400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 spc="184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更多资源请关注微信公众号：学苑君</a:t>
              </a:r>
            </a:p>
          </p:txBody>
        </p:sp>
      </p:grpSp>
      <p:pic>
        <p:nvPicPr>
          <p:cNvPr id="752" name="学苑君.jpg" descr="学苑君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724" y="2714886"/>
            <a:ext cx="2884552" cy="28845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photo-1523467882744-1769e8831e85"/>
          <p:cNvPicPr>
            <a:picLocks noChangeAspect="1"/>
          </p:cNvPicPr>
          <p:nvPr/>
        </p:nvPicPr>
        <p:blipFill>
          <a:blip r:embed="rId1"/>
          <a:srcRect t="40412" b="5052"/>
          <a:stretch>
            <a:fillRect/>
          </a:stretch>
        </p:blipFill>
        <p:spPr>
          <a:xfrm>
            <a:off x="511810" y="480060"/>
            <a:ext cx="11181715" cy="34963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43644" y="3170567"/>
            <a:ext cx="1809115" cy="1410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4400" b="1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baseline="30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4400" b="1" baseline="30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baseline="30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en-US" altLang="zh-CN" sz="4400" b="1" baseline="30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3482" y="4222115"/>
            <a:ext cx="37693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OLDIES VINTAGE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3482" y="5099685"/>
            <a:ext cx="6114415" cy="861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for any advanced Python 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programmer. knowledge about this subject is useful for any 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advanced Python programmer</a:t>
            </a:r>
            <a:endParaRPr lang="zh-CN" altLang="en-US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123482" y="4855845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305" y="597535"/>
            <a:ext cx="7625715" cy="3815080"/>
          </a:xfrm>
          <a:prstGeom prst="rect">
            <a:avLst/>
          </a:prstGeom>
          <a:solidFill>
            <a:srgbClr val="2626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04690" y="3375611"/>
            <a:ext cx="42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 opened up a cage and lifted out a 6ft python.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6450" y="1035685"/>
            <a:ext cx="11068685" cy="5070475"/>
            <a:chOff x="1270" y="1391"/>
            <a:chExt cx="17431" cy="7985"/>
          </a:xfrm>
        </p:grpSpPr>
        <p:sp>
          <p:nvSpPr>
            <p:cNvPr id="4" name="矩形 3"/>
            <p:cNvSpPr/>
            <p:nvPr/>
          </p:nvSpPr>
          <p:spPr>
            <a:xfrm>
              <a:off x="8283" y="1396"/>
              <a:ext cx="10418" cy="798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 descr="photo-1477003392500-e77d85415ada"/>
            <p:cNvPicPr>
              <a:picLocks noChangeAspect="1"/>
            </p:cNvPicPr>
            <p:nvPr/>
          </p:nvPicPr>
          <p:blipFill>
            <a:blip r:embed="rId1"/>
            <a:srcRect l="1890" t="288" r="15556" b="-288"/>
            <a:stretch>
              <a:fillRect/>
            </a:stretch>
          </p:blipFill>
          <p:spPr>
            <a:xfrm>
              <a:off x="1270" y="1391"/>
              <a:ext cx="9457" cy="7612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7304690" y="1665888"/>
            <a:ext cx="22747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4690" y="4017592"/>
            <a:ext cx="44470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430302" y="3480435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hoto-1514604426857-abb26d2fb4af"/>
          <p:cNvPicPr>
            <a:picLocks noChangeAspect="1"/>
          </p:cNvPicPr>
          <p:nvPr/>
        </p:nvPicPr>
        <p:blipFill>
          <a:blip r:embed="rId1"/>
          <a:srcRect l="10654" r="19129" b="20739"/>
          <a:stretch>
            <a:fillRect/>
          </a:stretch>
        </p:blipFill>
        <p:spPr>
          <a:xfrm>
            <a:off x="473710" y="780415"/>
            <a:ext cx="6151880" cy="46297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64590" y="3816985"/>
            <a:ext cx="4354830" cy="2326640"/>
          </a:xfrm>
          <a:prstGeom prst="rect">
            <a:avLst/>
          </a:prstGeom>
          <a:solidFill>
            <a:srgbClr val="F2F2F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798445" y="4381500"/>
            <a:ext cx="11430" cy="1270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26"/>
          <p:cNvSpPr>
            <a:spLocks noEditPoints="1"/>
          </p:cNvSpPr>
          <p:nvPr/>
        </p:nvSpPr>
        <p:spPr bwMode="auto">
          <a:xfrm>
            <a:off x="1763395" y="4272280"/>
            <a:ext cx="736600" cy="1170305"/>
          </a:xfrm>
          <a:custGeom>
            <a:avLst/>
            <a:gdLst>
              <a:gd name="T0" fmla="*/ 294 w 413"/>
              <a:gd name="T1" fmla="*/ 535 h 657"/>
              <a:gd name="T2" fmla="*/ 305 w 413"/>
              <a:gd name="T3" fmla="*/ 561 h 657"/>
              <a:gd name="T4" fmla="*/ 119 w 413"/>
              <a:gd name="T5" fmla="*/ 569 h 657"/>
              <a:gd name="T6" fmla="*/ 108 w 413"/>
              <a:gd name="T7" fmla="*/ 543 h 657"/>
              <a:gd name="T8" fmla="*/ 237 w 413"/>
              <a:gd name="T9" fmla="*/ 171 h 657"/>
              <a:gd name="T10" fmla="*/ 268 w 413"/>
              <a:gd name="T11" fmla="*/ 182 h 657"/>
              <a:gd name="T12" fmla="*/ 299 w 413"/>
              <a:gd name="T13" fmla="*/ 167 h 657"/>
              <a:gd name="T14" fmla="*/ 323 w 413"/>
              <a:gd name="T15" fmla="*/ 204 h 657"/>
              <a:gd name="T16" fmla="*/ 308 w 413"/>
              <a:gd name="T17" fmla="*/ 226 h 657"/>
              <a:gd name="T18" fmla="*/ 322 w 413"/>
              <a:gd name="T19" fmla="*/ 255 h 657"/>
              <a:gd name="T20" fmla="*/ 355 w 413"/>
              <a:gd name="T21" fmla="*/ 266 h 657"/>
              <a:gd name="T22" fmla="*/ 345 w 413"/>
              <a:gd name="T23" fmla="*/ 309 h 657"/>
              <a:gd name="T24" fmla="*/ 319 w 413"/>
              <a:gd name="T25" fmla="*/ 314 h 657"/>
              <a:gd name="T26" fmla="*/ 308 w 413"/>
              <a:gd name="T27" fmla="*/ 344 h 657"/>
              <a:gd name="T28" fmla="*/ 323 w 413"/>
              <a:gd name="T29" fmla="*/ 376 h 657"/>
              <a:gd name="T30" fmla="*/ 286 w 413"/>
              <a:gd name="T31" fmla="*/ 399 h 657"/>
              <a:gd name="T32" fmla="*/ 264 w 413"/>
              <a:gd name="T33" fmla="*/ 384 h 657"/>
              <a:gd name="T34" fmla="*/ 235 w 413"/>
              <a:gd name="T35" fmla="*/ 398 h 657"/>
              <a:gd name="T36" fmla="*/ 224 w 413"/>
              <a:gd name="T37" fmla="*/ 431 h 657"/>
              <a:gd name="T38" fmla="*/ 181 w 413"/>
              <a:gd name="T39" fmla="*/ 421 h 657"/>
              <a:gd name="T40" fmla="*/ 176 w 413"/>
              <a:gd name="T41" fmla="*/ 395 h 657"/>
              <a:gd name="T42" fmla="*/ 146 w 413"/>
              <a:gd name="T43" fmla="*/ 385 h 657"/>
              <a:gd name="T44" fmla="*/ 114 w 413"/>
              <a:gd name="T45" fmla="*/ 400 h 657"/>
              <a:gd name="T46" fmla="*/ 90 w 413"/>
              <a:gd name="T47" fmla="*/ 363 h 657"/>
              <a:gd name="T48" fmla="*/ 106 w 413"/>
              <a:gd name="T49" fmla="*/ 341 h 657"/>
              <a:gd name="T50" fmla="*/ 92 w 413"/>
              <a:gd name="T51" fmla="*/ 312 h 657"/>
              <a:gd name="T52" fmla="*/ 59 w 413"/>
              <a:gd name="T53" fmla="*/ 300 h 657"/>
              <a:gd name="T54" fmla="*/ 69 w 413"/>
              <a:gd name="T55" fmla="*/ 257 h 657"/>
              <a:gd name="T56" fmla="*/ 94 w 413"/>
              <a:gd name="T57" fmla="*/ 253 h 657"/>
              <a:gd name="T58" fmla="*/ 105 w 413"/>
              <a:gd name="T59" fmla="*/ 222 h 657"/>
              <a:gd name="T60" fmla="*/ 90 w 413"/>
              <a:gd name="T61" fmla="*/ 191 h 657"/>
              <a:gd name="T62" fmla="*/ 127 w 413"/>
              <a:gd name="T63" fmla="*/ 167 h 657"/>
              <a:gd name="T64" fmla="*/ 149 w 413"/>
              <a:gd name="T65" fmla="*/ 182 h 657"/>
              <a:gd name="T66" fmla="*/ 178 w 413"/>
              <a:gd name="T67" fmla="*/ 168 h 657"/>
              <a:gd name="T68" fmla="*/ 190 w 413"/>
              <a:gd name="T69" fmla="*/ 135 h 657"/>
              <a:gd name="T70" fmla="*/ 233 w 413"/>
              <a:gd name="T71" fmla="*/ 145 h 657"/>
              <a:gd name="T72" fmla="*/ 237 w 413"/>
              <a:gd name="T73" fmla="*/ 171 h 657"/>
              <a:gd name="T74" fmla="*/ 278 w 413"/>
              <a:gd name="T75" fmla="*/ 283 h 657"/>
              <a:gd name="T76" fmla="*/ 135 w 413"/>
              <a:gd name="T77" fmla="*/ 283 h 657"/>
              <a:gd name="T78" fmla="*/ 299 w 413"/>
              <a:gd name="T79" fmla="*/ 511 h 657"/>
              <a:gd name="T80" fmla="*/ 127 w 413"/>
              <a:gd name="T81" fmla="*/ 524 h 657"/>
              <a:gd name="T82" fmla="*/ 0 w 413"/>
              <a:gd name="T83" fmla="*/ 255 h 657"/>
              <a:gd name="T84" fmla="*/ 299 w 413"/>
              <a:gd name="T85" fmla="*/ 511 h 657"/>
              <a:gd name="T86" fmla="*/ 277 w 413"/>
              <a:gd name="T87" fmla="*/ 622 h 657"/>
              <a:gd name="T88" fmla="*/ 288 w 413"/>
              <a:gd name="T89" fmla="*/ 648 h 657"/>
              <a:gd name="T90" fmla="*/ 136 w 413"/>
              <a:gd name="T91" fmla="*/ 657 h 657"/>
              <a:gd name="T92" fmla="*/ 125 w 413"/>
              <a:gd name="T93" fmla="*/ 631 h 657"/>
              <a:gd name="T94" fmla="*/ 125 w 413"/>
              <a:gd name="T95" fmla="*/ 578 h 657"/>
              <a:gd name="T96" fmla="*/ 299 w 413"/>
              <a:gd name="T97" fmla="*/ 586 h 657"/>
              <a:gd name="T98" fmla="*/ 288 w 413"/>
              <a:gd name="T99" fmla="*/ 613 h 657"/>
              <a:gd name="T100" fmla="*/ 115 w 413"/>
              <a:gd name="T101" fmla="*/ 604 h 657"/>
              <a:gd name="T102" fmla="*/ 125 w 413"/>
              <a:gd name="T103" fmla="*/ 578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3" h="657">
                <a:moveTo>
                  <a:pt x="119" y="535"/>
                </a:moveTo>
                <a:cubicBezTo>
                  <a:pt x="178" y="535"/>
                  <a:pt x="236" y="535"/>
                  <a:pt x="294" y="535"/>
                </a:cubicBezTo>
                <a:cubicBezTo>
                  <a:pt x="300" y="535"/>
                  <a:pt x="305" y="539"/>
                  <a:pt x="305" y="543"/>
                </a:cubicBezTo>
                <a:cubicBezTo>
                  <a:pt x="305" y="561"/>
                  <a:pt x="305" y="561"/>
                  <a:pt x="305" y="561"/>
                </a:cubicBezTo>
                <a:cubicBezTo>
                  <a:pt x="305" y="565"/>
                  <a:pt x="300" y="569"/>
                  <a:pt x="294" y="569"/>
                </a:cubicBezTo>
                <a:cubicBezTo>
                  <a:pt x="236" y="569"/>
                  <a:pt x="178" y="569"/>
                  <a:pt x="119" y="569"/>
                </a:cubicBezTo>
                <a:cubicBezTo>
                  <a:pt x="113" y="569"/>
                  <a:pt x="108" y="565"/>
                  <a:pt x="108" y="561"/>
                </a:cubicBezTo>
                <a:cubicBezTo>
                  <a:pt x="108" y="555"/>
                  <a:pt x="108" y="549"/>
                  <a:pt x="108" y="543"/>
                </a:cubicBezTo>
                <a:cubicBezTo>
                  <a:pt x="108" y="539"/>
                  <a:pt x="113" y="535"/>
                  <a:pt x="119" y="535"/>
                </a:cubicBezTo>
                <a:close/>
                <a:moveTo>
                  <a:pt x="237" y="171"/>
                </a:moveTo>
                <a:cubicBezTo>
                  <a:pt x="247" y="174"/>
                  <a:pt x="256" y="178"/>
                  <a:pt x="264" y="182"/>
                </a:cubicBezTo>
                <a:cubicBezTo>
                  <a:pt x="265" y="183"/>
                  <a:pt x="267" y="182"/>
                  <a:pt x="268" y="182"/>
                </a:cubicBezTo>
                <a:cubicBezTo>
                  <a:pt x="274" y="177"/>
                  <a:pt x="280" y="172"/>
                  <a:pt x="286" y="167"/>
                </a:cubicBezTo>
                <a:cubicBezTo>
                  <a:pt x="290" y="164"/>
                  <a:pt x="296" y="163"/>
                  <a:pt x="299" y="167"/>
                </a:cubicBezTo>
                <a:cubicBezTo>
                  <a:pt x="307" y="175"/>
                  <a:pt x="315" y="182"/>
                  <a:pt x="323" y="191"/>
                </a:cubicBezTo>
                <a:cubicBezTo>
                  <a:pt x="327" y="194"/>
                  <a:pt x="326" y="200"/>
                  <a:pt x="323" y="204"/>
                </a:cubicBezTo>
                <a:cubicBezTo>
                  <a:pt x="318" y="210"/>
                  <a:pt x="313" y="216"/>
                  <a:pt x="308" y="222"/>
                </a:cubicBezTo>
                <a:cubicBezTo>
                  <a:pt x="307" y="223"/>
                  <a:pt x="307" y="225"/>
                  <a:pt x="308" y="226"/>
                </a:cubicBezTo>
                <a:cubicBezTo>
                  <a:pt x="312" y="234"/>
                  <a:pt x="316" y="243"/>
                  <a:pt x="319" y="253"/>
                </a:cubicBezTo>
                <a:cubicBezTo>
                  <a:pt x="319" y="254"/>
                  <a:pt x="320" y="254"/>
                  <a:pt x="322" y="255"/>
                </a:cubicBezTo>
                <a:cubicBezTo>
                  <a:pt x="329" y="255"/>
                  <a:pt x="337" y="256"/>
                  <a:pt x="345" y="257"/>
                </a:cubicBezTo>
                <a:cubicBezTo>
                  <a:pt x="350" y="258"/>
                  <a:pt x="355" y="261"/>
                  <a:pt x="355" y="266"/>
                </a:cubicBezTo>
                <a:cubicBezTo>
                  <a:pt x="355" y="278"/>
                  <a:pt x="355" y="289"/>
                  <a:pt x="355" y="300"/>
                </a:cubicBezTo>
                <a:cubicBezTo>
                  <a:pt x="355" y="305"/>
                  <a:pt x="350" y="308"/>
                  <a:pt x="345" y="309"/>
                </a:cubicBezTo>
                <a:cubicBezTo>
                  <a:pt x="337" y="310"/>
                  <a:pt x="329" y="311"/>
                  <a:pt x="322" y="312"/>
                </a:cubicBezTo>
                <a:cubicBezTo>
                  <a:pt x="320" y="312"/>
                  <a:pt x="319" y="313"/>
                  <a:pt x="319" y="314"/>
                </a:cubicBezTo>
                <a:cubicBezTo>
                  <a:pt x="316" y="323"/>
                  <a:pt x="312" y="333"/>
                  <a:pt x="308" y="341"/>
                </a:cubicBezTo>
                <a:cubicBezTo>
                  <a:pt x="307" y="342"/>
                  <a:pt x="307" y="343"/>
                  <a:pt x="308" y="344"/>
                </a:cubicBezTo>
                <a:cubicBezTo>
                  <a:pt x="313" y="350"/>
                  <a:pt x="318" y="356"/>
                  <a:pt x="323" y="363"/>
                </a:cubicBezTo>
                <a:cubicBezTo>
                  <a:pt x="326" y="367"/>
                  <a:pt x="327" y="372"/>
                  <a:pt x="323" y="376"/>
                </a:cubicBezTo>
                <a:cubicBezTo>
                  <a:pt x="315" y="384"/>
                  <a:pt x="307" y="392"/>
                  <a:pt x="299" y="400"/>
                </a:cubicBezTo>
                <a:cubicBezTo>
                  <a:pt x="296" y="403"/>
                  <a:pt x="290" y="403"/>
                  <a:pt x="286" y="399"/>
                </a:cubicBezTo>
                <a:cubicBezTo>
                  <a:pt x="280" y="395"/>
                  <a:pt x="274" y="390"/>
                  <a:pt x="268" y="385"/>
                </a:cubicBezTo>
                <a:cubicBezTo>
                  <a:pt x="267" y="384"/>
                  <a:pt x="265" y="384"/>
                  <a:pt x="264" y="384"/>
                </a:cubicBezTo>
                <a:cubicBezTo>
                  <a:pt x="256" y="389"/>
                  <a:pt x="247" y="393"/>
                  <a:pt x="237" y="395"/>
                </a:cubicBezTo>
                <a:cubicBezTo>
                  <a:pt x="236" y="396"/>
                  <a:pt x="236" y="397"/>
                  <a:pt x="235" y="398"/>
                </a:cubicBezTo>
                <a:cubicBezTo>
                  <a:pt x="235" y="406"/>
                  <a:pt x="233" y="414"/>
                  <a:pt x="233" y="421"/>
                </a:cubicBezTo>
                <a:cubicBezTo>
                  <a:pt x="232" y="427"/>
                  <a:pt x="228" y="431"/>
                  <a:pt x="224" y="431"/>
                </a:cubicBezTo>
                <a:cubicBezTo>
                  <a:pt x="212" y="431"/>
                  <a:pt x="201" y="431"/>
                  <a:pt x="190" y="431"/>
                </a:cubicBezTo>
                <a:cubicBezTo>
                  <a:pt x="185" y="431"/>
                  <a:pt x="181" y="427"/>
                  <a:pt x="181" y="421"/>
                </a:cubicBezTo>
                <a:cubicBezTo>
                  <a:pt x="180" y="414"/>
                  <a:pt x="179" y="406"/>
                  <a:pt x="178" y="398"/>
                </a:cubicBezTo>
                <a:cubicBezTo>
                  <a:pt x="178" y="397"/>
                  <a:pt x="177" y="396"/>
                  <a:pt x="176" y="395"/>
                </a:cubicBezTo>
                <a:cubicBezTo>
                  <a:pt x="167" y="393"/>
                  <a:pt x="157" y="389"/>
                  <a:pt x="149" y="384"/>
                </a:cubicBezTo>
                <a:cubicBezTo>
                  <a:pt x="148" y="384"/>
                  <a:pt x="147" y="384"/>
                  <a:pt x="146" y="385"/>
                </a:cubicBezTo>
                <a:cubicBezTo>
                  <a:pt x="140" y="390"/>
                  <a:pt x="134" y="395"/>
                  <a:pt x="127" y="399"/>
                </a:cubicBezTo>
                <a:cubicBezTo>
                  <a:pt x="123" y="403"/>
                  <a:pt x="118" y="403"/>
                  <a:pt x="114" y="400"/>
                </a:cubicBezTo>
                <a:cubicBezTo>
                  <a:pt x="106" y="392"/>
                  <a:pt x="98" y="384"/>
                  <a:pt x="90" y="376"/>
                </a:cubicBezTo>
                <a:cubicBezTo>
                  <a:pt x="87" y="372"/>
                  <a:pt x="87" y="367"/>
                  <a:pt x="90" y="363"/>
                </a:cubicBezTo>
                <a:cubicBezTo>
                  <a:pt x="95" y="356"/>
                  <a:pt x="100" y="350"/>
                  <a:pt x="105" y="344"/>
                </a:cubicBezTo>
                <a:cubicBezTo>
                  <a:pt x="106" y="343"/>
                  <a:pt x="106" y="342"/>
                  <a:pt x="106" y="341"/>
                </a:cubicBezTo>
                <a:cubicBezTo>
                  <a:pt x="101" y="333"/>
                  <a:pt x="97" y="323"/>
                  <a:pt x="94" y="314"/>
                </a:cubicBezTo>
                <a:cubicBezTo>
                  <a:pt x="94" y="313"/>
                  <a:pt x="93" y="312"/>
                  <a:pt x="92" y="312"/>
                </a:cubicBezTo>
                <a:cubicBezTo>
                  <a:pt x="84" y="311"/>
                  <a:pt x="76" y="310"/>
                  <a:pt x="69" y="309"/>
                </a:cubicBezTo>
                <a:cubicBezTo>
                  <a:pt x="63" y="308"/>
                  <a:pt x="59" y="305"/>
                  <a:pt x="59" y="300"/>
                </a:cubicBezTo>
                <a:cubicBezTo>
                  <a:pt x="59" y="289"/>
                  <a:pt x="59" y="278"/>
                  <a:pt x="59" y="266"/>
                </a:cubicBezTo>
                <a:cubicBezTo>
                  <a:pt x="59" y="261"/>
                  <a:pt x="63" y="258"/>
                  <a:pt x="69" y="257"/>
                </a:cubicBezTo>
                <a:cubicBezTo>
                  <a:pt x="76" y="256"/>
                  <a:pt x="84" y="255"/>
                  <a:pt x="92" y="255"/>
                </a:cubicBezTo>
                <a:cubicBezTo>
                  <a:pt x="93" y="254"/>
                  <a:pt x="94" y="254"/>
                  <a:pt x="94" y="253"/>
                </a:cubicBezTo>
                <a:cubicBezTo>
                  <a:pt x="97" y="243"/>
                  <a:pt x="101" y="234"/>
                  <a:pt x="106" y="226"/>
                </a:cubicBezTo>
                <a:cubicBezTo>
                  <a:pt x="106" y="225"/>
                  <a:pt x="106" y="223"/>
                  <a:pt x="105" y="222"/>
                </a:cubicBezTo>
                <a:cubicBezTo>
                  <a:pt x="100" y="216"/>
                  <a:pt x="95" y="210"/>
                  <a:pt x="90" y="204"/>
                </a:cubicBezTo>
                <a:cubicBezTo>
                  <a:pt x="87" y="200"/>
                  <a:pt x="87" y="194"/>
                  <a:pt x="90" y="191"/>
                </a:cubicBezTo>
                <a:cubicBezTo>
                  <a:pt x="98" y="182"/>
                  <a:pt x="106" y="175"/>
                  <a:pt x="114" y="167"/>
                </a:cubicBezTo>
                <a:cubicBezTo>
                  <a:pt x="118" y="163"/>
                  <a:pt x="123" y="164"/>
                  <a:pt x="127" y="167"/>
                </a:cubicBezTo>
                <a:cubicBezTo>
                  <a:pt x="134" y="172"/>
                  <a:pt x="140" y="177"/>
                  <a:pt x="146" y="182"/>
                </a:cubicBezTo>
                <a:cubicBezTo>
                  <a:pt x="147" y="182"/>
                  <a:pt x="148" y="183"/>
                  <a:pt x="149" y="182"/>
                </a:cubicBezTo>
                <a:cubicBezTo>
                  <a:pt x="157" y="178"/>
                  <a:pt x="167" y="174"/>
                  <a:pt x="176" y="171"/>
                </a:cubicBezTo>
                <a:cubicBezTo>
                  <a:pt x="177" y="171"/>
                  <a:pt x="178" y="170"/>
                  <a:pt x="178" y="168"/>
                </a:cubicBezTo>
                <a:cubicBezTo>
                  <a:pt x="179" y="161"/>
                  <a:pt x="180" y="153"/>
                  <a:pt x="181" y="145"/>
                </a:cubicBezTo>
                <a:cubicBezTo>
                  <a:pt x="181" y="140"/>
                  <a:pt x="185" y="135"/>
                  <a:pt x="190" y="135"/>
                </a:cubicBezTo>
                <a:cubicBezTo>
                  <a:pt x="201" y="135"/>
                  <a:pt x="212" y="135"/>
                  <a:pt x="224" y="135"/>
                </a:cubicBezTo>
                <a:cubicBezTo>
                  <a:pt x="228" y="135"/>
                  <a:pt x="232" y="140"/>
                  <a:pt x="233" y="145"/>
                </a:cubicBezTo>
                <a:cubicBezTo>
                  <a:pt x="233" y="153"/>
                  <a:pt x="235" y="161"/>
                  <a:pt x="235" y="168"/>
                </a:cubicBezTo>
                <a:cubicBezTo>
                  <a:pt x="236" y="170"/>
                  <a:pt x="236" y="171"/>
                  <a:pt x="237" y="171"/>
                </a:cubicBezTo>
                <a:close/>
                <a:moveTo>
                  <a:pt x="207" y="212"/>
                </a:moveTo>
                <a:cubicBezTo>
                  <a:pt x="246" y="212"/>
                  <a:pt x="278" y="244"/>
                  <a:pt x="278" y="283"/>
                </a:cubicBezTo>
                <a:cubicBezTo>
                  <a:pt x="278" y="323"/>
                  <a:pt x="246" y="355"/>
                  <a:pt x="207" y="355"/>
                </a:cubicBezTo>
                <a:cubicBezTo>
                  <a:pt x="167" y="355"/>
                  <a:pt x="135" y="323"/>
                  <a:pt x="135" y="283"/>
                </a:cubicBezTo>
                <a:cubicBezTo>
                  <a:pt x="135" y="244"/>
                  <a:pt x="167" y="212"/>
                  <a:pt x="207" y="212"/>
                </a:cubicBezTo>
                <a:close/>
                <a:moveTo>
                  <a:pt x="299" y="511"/>
                </a:moveTo>
                <a:cubicBezTo>
                  <a:pt x="299" y="518"/>
                  <a:pt x="294" y="524"/>
                  <a:pt x="287" y="524"/>
                </a:cubicBezTo>
                <a:cubicBezTo>
                  <a:pt x="233" y="524"/>
                  <a:pt x="180" y="524"/>
                  <a:pt x="127" y="524"/>
                </a:cubicBezTo>
                <a:cubicBezTo>
                  <a:pt x="120" y="524"/>
                  <a:pt x="114" y="518"/>
                  <a:pt x="114" y="511"/>
                </a:cubicBezTo>
                <a:cubicBezTo>
                  <a:pt x="114" y="429"/>
                  <a:pt x="0" y="365"/>
                  <a:pt x="0" y="255"/>
                </a:cubicBezTo>
                <a:cubicBezTo>
                  <a:pt x="0" y="0"/>
                  <a:pt x="413" y="0"/>
                  <a:pt x="413" y="255"/>
                </a:cubicBezTo>
                <a:cubicBezTo>
                  <a:pt x="413" y="366"/>
                  <a:pt x="299" y="419"/>
                  <a:pt x="299" y="511"/>
                </a:cubicBezTo>
                <a:close/>
                <a:moveTo>
                  <a:pt x="136" y="622"/>
                </a:moveTo>
                <a:cubicBezTo>
                  <a:pt x="183" y="622"/>
                  <a:pt x="230" y="622"/>
                  <a:pt x="277" y="622"/>
                </a:cubicBezTo>
                <a:cubicBezTo>
                  <a:pt x="283" y="622"/>
                  <a:pt x="288" y="626"/>
                  <a:pt x="288" y="631"/>
                </a:cubicBezTo>
                <a:cubicBezTo>
                  <a:pt x="288" y="637"/>
                  <a:pt x="288" y="643"/>
                  <a:pt x="288" y="648"/>
                </a:cubicBezTo>
                <a:cubicBezTo>
                  <a:pt x="288" y="653"/>
                  <a:pt x="283" y="657"/>
                  <a:pt x="277" y="657"/>
                </a:cubicBezTo>
                <a:cubicBezTo>
                  <a:pt x="230" y="657"/>
                  <a:pt x="183" y="657"/>
                  <a:pt x="136" y="657"/>
                </a:cubicBezTo>
                <a:cubicBezTo>
                  <a:pt x="130" y="657"/>
                  <a:pt x="125" y="653"/>
                  <a:pt x="125" y="648"/>
                </a:cubicBezTo>
                <a:cubicBezTo>
                  <a:pt x="125" y="643"/>
                  <a:pt x="125" y="637"/>
                  <a:pt x="125" y="631"/>
                </a:cubicBezTo>
                <a:cubicBezTo>
                  <a:pt x="125" y="626"/>
                  <a:pt x="130" y="622"/>
                  <a:pt x="136" y="622"/>
                </a:cubicBezTo>
                <a:close/>
                <a:moveTo>
                  <a:pt x="125" y="578"/>
                </a:moveTo>
                <a:cubicBezTo>
                  <a:pt x="180" y="578"/>
                  <a:pt x="234" y="578"/>
                  <a:pt x="288" y="578"/>
                </a:cubicBezTo>
                <a:cubicBezTo>
                  <a:pt x="294" y="578"/>
                  <a:pt x="299" y="582"/>
                  <a:pt x="299" y="586"/>
                </a:cubicBezTo>
                <a:cubicBezTo>
                  <a:pt x="299" y="592"/>
                  <a:pt x="299" y="598"/>
                  <a:pt x="299" y="604"/>
                </a:cubicBezTo>
                <a:cubicBezTo>
                  <a:pt x="299" y="609"/>
                  <a:pt x="294" y="613"/>
                  <a:pt x="288" y="613"/>
                </a:cubicBezTo>
                <a:cubicBezTo>
                  <a:pt x="234" y="613"/>
                  <a:pt x="180" y="613"/>
                  <a:pt x="125" y="613"/>
                </a:cubicBezTo>
                <a:cubicBezTo>
                  <a:pt x="119" y="613"/>
                  <a:pt x="115" y="609"/>
                  <a:pt x="115" y="604"/>
                </a:cubicBezTo>
                <a:cubicBezTo>
                  <a:pt x="115" y="598"/>
                  <a:pt x="115" y="592"/>
                  <a:pt x="115" y="586"/>
                </a:cubicBezTo>
                <a:cubicBezTo>
                  <a:pt x="115" y="582"/>
                  <a:pt x="119" y="578"/>
                  <a:pt x="125" y="57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19425" y="4273550"/>
            <a:ext cx="16967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63520" y="1746168"/>
            <a:ext cx="2820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Oldies Vintage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5750" y="3323712"/>
            <a:ext cx="4447051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368072" y="2802255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8365" y="734695"/>
            <a:ext cx="10287635" cy="542163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04568" y="1959766"/>
            <a:ext cx="3199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OLDIES VINTAGE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85265" y="3422015"/>
            <a:ext cx="40405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for any advanced Python programmer.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useful 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programmer,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Python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programmer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for any advanced Python programmer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 descr="photo-1506924365419-79a02a1132e9"/>
          <p:cNvPicPr>
            <a:picLocks noChangeAspect="1"/>
          </p:cNvPicPr>
          <p:nvPr/>
        </p:nvPicPr>
        <p:blipFill>
          <a:blip r:embed="rId1"/>
          <a:srcRect t="27361" b="14231"/>
          <a:stretch>
            <a:fillRect/>
          </a:stretch>
        </p:blipFill>
        <p:spPr>
          <a:xfrm>
            <a:off x="6392545" y="430530"/>
            <a:ext cx="5540375" cy="50819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84903" y="2298178"/>
            <a:ext cx="4470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 &amp; MORDEN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 LIST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576872" y="2573020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8840" y="676275"/>
            <a:ext cx="4354830" cy="2326640"/>
          </a:xfrm>
          <a:prstGeom prst="rect">
            <a:avLst/>
          </a:prstGeom>
          <a:solidFill>
            <a:srgbClr val="F2F2F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4181" y="930949"/>
            <a:ext cx="22747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VINTAGE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RETRO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57310" y="3507515"/>
            <a:ext cx="4940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Etiam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porta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sem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malesuda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9850" y="5283200"/>
            <a:ext cx="1939925" cy="610870"/>
            <a:chOff x="642698" y="5605445"/>
            <a:chExt cx="2358553" cy="742804"/>
          </a:xfrm>
        </p:grpSpPr>
        <p:sp>
          <p:nvSpPr>
            <p:cNvPr id="11" name="Freeform 29"/>
            <p:cNvSpPr/>
            <p:nvPr/>
          </p:nvSpPr>
          <p:spPr bwMode="auto">
            <a:xfrm>
              <a:off x="642698" y="5654458"/>
              <a:ext cx="525445" cy="693791"/>
            </a:xfrm>
            <a:custGeom>
              <a:avLst/>
              <a:gdLst>
                <a:gd name="T0" fmla="*/ 41 w 459"/>
                <a:gd name="T1" fmla="*/ 556 h 606"/>
                <a:gd name="T2" fmla="*/ 56 w 459"/>
                <a:gd name="T3" fmla="*/ 516 h 606"/>
                <a:gd name="T4" fmla="*/ 151 w 459"/>
                <a:gd name="T5" fmla="*/ 355 h 606"/>
                <a:gd name="T6" fmla="*/ 148 w 459"/>
                <a:gd name="T7" fmla="*/ 344 h 606"/>
                <a:gd name="T8" fmla="*/ 5 w 459"/>
                <a:gd name="T9" fmla="*/ 260 h 606"/>
                <a:gd name="T10" fmla="*/ 6 w 459"/>
                <a:gd name="T11" fmla="*/ 247 h 606"/>
                <a:gd name="T12" fmla="*/ 203 w 459"/>
                <a:gd name="T13" fmla="*/ 171 h 606"/>
                <a:gd name="T14" fmla="*/ 214 w 459"/>
                <a:gd name="T15" fmla="*/ 161 h 606"/>
                <a:gd name="T16" fmla="*/ 268 w 459"/>
                <a:gd name="T17" fmla="*/ 75 h 606"/>
                <a:gd name="T18" fmla="*/ 270 w 459"/>
                <a:gd name="T19" fmla="*/ 53 h 606"/>
                <a:gd name="T20" fmla="*/ 251 w 459"/>
                <a:gd name="T21" fmla="*/ 11 h 606"/>
                <a:gd name="T22" fmla="*/ 259 w 459"/>
                <a:gd name="T23" fmla="*/ 3 h 606"/>
                <a:gd name="T24" fmla="*/ 428 w 459"/>
                <a:gd name="T25" fmla="*/ 101 h 606"/>
                <a:gd name="T26" fmla="*/ 454 w 459"/>
                <a:gd name="T27" fmla="*/ 116 h 606"/>
                <a:gd name="T28" fmla="*/ 451 w 459"/>
                <a:gd name="T29" fmla="*/ 127 h 606"/>
                <a:gd name="T30" fmla="*/ 404 w 459"/>
                <a:gd name="T31" fmla="*/ 131 h 606"/>
                <a:gd name="T32" fmla="*/ 395 w 459"/>
                <a:gd name="T33" fmla="*/ 134 h 606"/>
                <a:gd name="T34" fmla="*/ 385 w 459"/>
                <a:gd name="T35" fmla="*/ 143 h 606"/>
                <a:gd name="T36" fmla="*/ 385 w 459"/>
                <a:gd name="T37" fmla="*/ 143 h 606"/>
                <a:gd name="T38" fmla="*/ 336 w 459"/>
                <a:gd name="T39" fmla="*/ 232 h 606"/>
                <a:gd name="T40" fmla="*/ 333 w 459"/>
                <a:gd name="T41" fmla="*/ 246 h 606"/>
                <a:gd name="T42" fmla="*/ 362 w 459"/>
                <a:gd name="T43" fmla="*/ 453 h 606"/>
                <a:gd name="T44" fmla="*/ 350 w 459"/>
                <a:gd name="T45" fmla="*/ 459 h 606"/>
                <a:gd name="T46" fmla="*/ 207 w 459"/>
                <a:gd name="T47" fmla="*/ 377 h 606"/>
                <a:gd name="T48" fmla="*/ 197 w 459"/>
                <a:gd name="T49" fmla="*/ 380 h 606"/>
                <a:gd name="T50" fmla="*/ 99 w 459"/>
                <a:gd name="T51" fmla="*/ 543 h 606"/>
                <a:gd name="T52" fmla="*/ 69 w 459"/>
                <a:gd name="T53" fmla="*/ 574 h 606"/>
                <a:gd name="T54" fmla="*/ 41 w 459"/>
                <a:gd name="T55" fmla="*/ 55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9" h="606">
                  <a:moveTo>
                    <a:pt x="41" y="556"/>
                  </a:moveTo>
                  <a:cubicBezTo>
                    <a:pt x="45" y="543"/>
                    <a:pt x="50" y="527"/>
                    <a:pt x="56" y="516"/>
                  </a:cubicBezTo>
                  <a:cubicBezTo>
                    <a:pt x="87" y="462"/>
                    <a:pt x="120" y="409"/>
                    <a:pt x="151" y="355"/>
                  </a:cubicBezTo>
                  <a:cubicBezTo>
                    <a:pt x="153" y="351"/>
                    <a:pt x="152" y="347"/>
                    <a:pt x="148" y="344"/>
                  </a:cubicBezTo>
                  <a:cubicBezTo>
                    <a:pt x="102" y="318"/>
                    <a:pt x="52" y="287"/>
                    <a:pt x="5" y="260"/>
                  </a:cubicBezTo>
                  <a:cubicBezTo>
                    <a:pt x="0" y="257"/>
                    <a:pt x="0" y="250"/>
                    <a:pt x="6" y="247"/>
                  </a:cubicBezTo>
                  <a:cubicBezTo>
                    <a:pt x="65" y="209"/>
                    <a:pt x="127" y="178"/>
                    <a:pt x="203" y="171"/>
                  </a:cubicBezTo>
                  <a:cubicBezTo>
                    <a:pt x="208" y="170"/>
                    <a:pt x="211" y="166"/>
                    <a:pt x="214" y="161"/>
                  </a:cubicBezTo>
                  <a:cubicBezTo>
                    <a:pt x="232" y="133"/>
                    <a:pt x="250" y="104"/>
                    <a:pt x="268" y="75"/>
                  </a:cubicBezTo>
                  <a:cubicBezTo>
                    <a:pt x="272" y="68"/>
                    <a:pt x="273" y="60"/>
                    <a:pt x="270" y="53"/>
                  </a:cubicBezTo>
                  <a:cubicBezTo>
                    <a:pt x="263" y="39"/>
                    <a:pt x="257" y="25"/>
                    <a:pt x="251" y="11"/>
                  </a:cubicBezTo>
                  <a:cubicBezTo>
                    <a:pt x="248" y="6"/>
                    <a:pt x="254" y="0"/>
                    <a:pt x="259" y="3"/>
                  </a:cubicBezTo>
                  <a:cubicBezTo>
                    <a:pt x="428" y="101"/>
                    <a:pt x="428" y="101"/>
                    <a:pt x="428" y="101"/>
                  </a:cubicBezTo>
                  <a:cubicBezTo>
                    <a:pt x="454" y="116"/>
                    <a:pt x="454" y="116"/>
                    <a:pt x="454" y="116"/>
                  </a:cubicBezTo>
                  <a:cubicBezTo>
                    <a:pt x="459" y="119"/>
                    <a:pt x="457" y="126"/>
                    <a:pt x="451" y="127"/>
                  </a:cubicBezTo>
                  <a:cubicBezTo>
                    <a:pt x="435" y="128"/>
                    <a:pt x="420" y="130"/>
                    <a:pt x="404" y="131"/>
                  </a:cubicBezTo>
                  <a:cubicBezTo>
                    <a:pt x="401" y="131"/>
                    <a:pt x="398" y="132"/>
                    <a:pt x="395" y="134"/>
                  </a:cubicBezTo>
                  <a:cubicBezTo>
                    <a:pt x="391" y="136"/>
                    <a:pt x="387" y="139"/>
                    <a:pt x="385" y="143"/>
                  </a:cubicBezTo>
                  <a:cubicBezTo>
                    <a:pt x="385" y="143"/>
                    <a:pt x="385" y="143"/>
                    <a:pt x="385" y="143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3" y="236"/>
                    <a:pt x="331" y="241"/>
                    <a:pt x="333" y="246"/>
                  </a:cubicBezTo>
                  <a:cubicBezTo>
                    <a:pt x="362" y="319"/>
                    <a:pt x="368" y="387"/>
                    <a:pt x="362" y="453"/>
                  </a:cubicBezTo>
                  <a:cubicBezTo>
                    <a:pt x="362" y="459"/>
                    <a:pt x="356" y="462"/>
                    <a:pt x="350" y="459"/>
                  </a:cubicBezTo>
                  <a:cubicBezTo>
                    <a:pt x="304" y="432"/>
                    <a:pt x="254" y="403"/>
                    <a:pt x="207" y="377"/>
                  </a:cubicBezTo>
                  <a:cubicBezTo>
                    <a:pt x="204" y="375"/>
                    <a:pt x="199" y="376"/>
                    <a:pt x="197" y="380"/>
                  </a:cubicBezTo>
                  <a:cubicBezTo>
                    <a:pt x="164" y="434"/>
                    <a:pt x="132" y="489"/>
                    <a:pt x="99" y="543"/>
                  </a:cubicBezTo>
                  <a:cubicBezTo>
                    <a:pt x="93" y="554"/>
                    <a:pt x="81" y="564"/>
                    <a:pt x="69" y="574"/>
                  </a:cubicBezTo>
                  <a:cubicBezTo>
                    <a:pt x="32" y="606"/>
                    <a:pt x="28" y="605"/>
                    <a:pt x="41" y="55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5"/>
            <p:cNvSpPr/>
            <p:nvPr/>
          </p:nvSpPr>
          <p:spPr bwMode="auto">
            <a:xfrm>
              <a:off x="2515071" y="5605445"/>
              <a:ext cx="486180" cy="742804"/>
            </a:xfrm>
            <a:custGeom>
              <a:avLst/>
              <a:gdLst>
                <a:gd name="T0" fmla="*/ 261 w 400"/>
                <a:gd name="T1" fmla="*/ 548 h 611"/>
                <a:gd name="T2" fmla="*/ 389 w 400"/>
                <a:gd name="T3" fmla="*/ 548 h 611"/>
                <a:gd name="T4" fmla="*/ 399 w 400"/>
                <a:gd name="T5" fmla="*/ 537 h 611"/>
                <a:gd name="T6" fmla="*/ 282 w 400"/>
                <a:gd name="T7" fmla="*/ 386 h 611"/>
                <a:gd name="T8" fmla="*/ 279 w 400"/>
                <a:gd name="T9" fmla="*/ 381 h 611"/>
                <a:gd name="T10" fmla="*/ 285 w 400"/>
                <a:gd name="T11" fmla="*/ 334 h 611"/>
                <a:gd name="T12" fmla="*/ 218 w 400"/>
                <a:gd name="T13" fmla="*/ 203 h 611"/>
                <a:gd name="T14" fmla="*/ 212 w 400"/>
                <a:gd name="T15" fmla="*/ 193 h 611"/>
                <a:gd name="T16" fmla="*/ 212 w 400"/>
                <a:gd name="T17" fmla="*/ 16 h 611"/>
                <a:gd name="T18" fmla="*/ 187 w 400"/>
                <a:gd name="T19" fmla="*/ 16 h 611"/>
                <a:gd name="T20" fmla="*/ 187 w 400"/>
                <a:gd name="T21" fmla="*/ 193 h 611"/>
                <a:gd name="T22" fmla="*/ 180 w 400"/>
                <a:gd name="T23" fmla="*/ 202 h 611"/>
                <a:gd name="T24" fmla="*/ 113 w 400"/>
                <a:gd name="T25" fmla="*/ 334 h 611"/>
                <a:gd name="T26" fmla="*/ 119 w 400"/>
                <a:gd name="T27" fmla="*/ 381 h 611"/>
                <a:gd name="T28" fmla="*/ 117 w 400"/>
                <a:gd name="T29" fmla="*/ 386 h 611"/>
                <a:gd name="T30" fmla="*/ 0 w 400"/>
                <a:gd name="T31" fmla="*/ 537 h 611"/>
                <a:gd name="T32" fmla="*/ 11 w 400"/>
                <a:gd name="T33" fmla="*/ 548 h 611"/>
                <a:gd name="T34" fmla="*/ 138 w 400"/>
                <a:gd name="T35" fmla="*/ 548 h 611"/>
                <a:gd name="T36" fmla="*/ 150 w 400"/>
                <a:gd name="T37" fmla="*/ 557 h 611"/>
                <a:gd name="T38" fmla="*/ 250 w 400"/>
                <a:gd name="T39" fmla="*/ 557 h 611"/>
                <a:gd name="T40" fmla="*/ 261 w 400"/>
                <a:gd name="T41" fmla="*/ 548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611">
                  <a:moveTo>
                    <a:pt x="261" y="548"/>
                  </a:moveTo>
                  <a:cubicBezTo>
                    <a:pt x="304" y="548"/>
                    <a:pt x="346" y="548"/>
                    <a:pt x="389" y="548"/>
                  </a:cubicBezTo>
                  <a:cubicBezTo>
                    <a:pt x="395" y="548"/>
                    <a:pt x="400" y="543"/>
                    <a:pt x="399" y="537"/>
                  </a:cubicBezTo>
                  <a:cubicBezTo>
                    <a:pt x="395" y="460"/>
                    <a:pt x="348" y="415"/>
                    <a:pt x="282" y="386"/>
                  </a:cubicBezTo>
                  <a:cubicBezTo>
                    <a:pt x="280" y="385"/>
                    <a:pt x="279" y="382"/>
                    <a:pt x="279" y="381"/>
                  </a:cubicBezTo>
                  <a:cubicBezTo>
                    <a:pt x="283" y="366"/>
                    <a:pt x="285" y="350"/>
                    <a:pt x="285" y="334"/>
                  </a:cubicBezTo>
                  <a:cubicBezTo>
                    <a:pt x="285" y="270"/>
                    <a:pt x="256" y="216"/>
                    <a:pt x="218" y="203"/>
                  </a:cubicBezTo>
                  <a:cubicBezTo>
                    <a:pt x="212" y="200"/>
                    <a:pt x="212" y="197"/>
                    <a:pt x="212" y="193"/>
                  </a:cubicBezTo>
                  <a:cubicBezTo>
                    <a:pt x="212" y="77"/>
                    <a:pt x="212" y="121"/>
                    <a:pt x="212" y="16"/>
                  </a:cubicBezTo>
                  <a:cubicBezTo>
                    <a:pt x="212" y="0"/>
                    <a:pt x="187" y="0"/>
                    <a:pt x="187" y="16"/>
                  </a:cubicBezTo>
                  <a:cubicBezTo>
                    <a:pt x="187" y="121"/>
                    <a:pt x="187" y="77"/>
                    <a:pt x="187" y="193"/>
                  </a:cubicBezTo>
                  <a:cubicBezTo>
                    <a:pt x="187" y="197"/>
                    <a:pt x="187" y="200"/>
                    <a:pt x="180" y="202"/>
                  </a:cubicBezTo>
                  <a:cubicBezTo>
                    <a:pt x="142" y="216"/>
                    <a:pt x="113" y="270"/>
                    <a:pt x="113" y="334"/>
                  </a:cubicBezTo>
                  <a:cubicBezTo>
                    <a:pt x="113" y="350"/>
                    <a:pt x="115" y="366"/>
                    <a:pt x="119" y="381"/>
                  </a:cubicBezTo>
                  <a:cubicBezTo>
                    <a:pt x="119" y="382"/>
                    <a:pt x="118" y="385"/>
                    <a:pt x="117" y="386"/>
                  </a:cubicBezTo>
                  <a:cubicBezTo>
                    <a:pt x="51" y="416"/>
                    <a:pt x="4" y="461"/>
                    <a:pt x="0" y="537"/>
                  </a:cubicBezTo>
                  <a:cubicBezTo>
                    <a:pt x="0" y="543"/>
                    <a:pt x="4" y="548"/>
                    <a:pt x="11" y="548"/>
                  </a:cubicBezTo>
                  <a:cubicBezTo>
                    <a:pt x="53" y="548"/>
                    <a:pt x="96" y="548"/>
                    <a:pt x="138" y="548"/>
                  </a:cubicBezTo>
                  <a:cubicBezTo>
                    <a:pt x="144" y="548"/>
                    <a:pt x="149" y="551"/>
                    <a:pt x="150" y="557"/>
                  </a:cubicBezTo>
                  <a:cubicBezTo>
                    <a:pt x="160" y="611"/>
                    <a:pt x="239" y="611"/>
                    <a:pt x="250" y="557"/>
                  </a:cubicBezTo>
                  <a:cubicBezTo>
                    <a:pt x="251" y="551"/>
                    <a:pt x="255" y="548"/>
                    <a:pt x="261" y="54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1512772" y="5702447"/>
              <a:ext cx="657670" cy="645802"/>
            </a:xfrm>
            <a:custGeom>
              <a:avLst/>
              <a:gdLst>
                <a:gd name="T0" fmla="*/ 297 w 593"/>
                <a:gd name="T1" fmla="*/ 0 h 582"/>
                <a:gd name="T2" fmla="*/ 593 w 593"/>
                <a:gd name="T3" fmla="*/ 291 h 582"/>
                <a:gd name="T4" fmla="*/ 297 w 593"/>
                <a:gd name="T5" fmla="*/ 582 h 582"/>
                <a:gd name="T6" fmla="*/ 0 w 593"/>
                <a:gd name="T7" fmla="*/ 291 h 582"/>
                <a:gd name="T8" fmla="*/ 297 w 593"/>
                <a:gd name="T9" fmla="*/ 0 h 582"/>
                <a:gd name="T10" fmla="*/ 328 w 593"/>
                <a:gd name="T11" fmla="*/ 309 h 582"/>
                <a:gd name="T12" fmla="*/ 291 w 593"/>
                <a:gd name="T13" fmla="*/ 327 h 582"/>
                <a:gd name="T14" fmla="*/ 262 w 593"/>
                <a:gd name="T15" fmla="*/ 285 h 582"/>
                <a:gd name="T16" fmla="*/ 304 w 593"/>
                <a:gd name="T17" fmla="*/ 255 h 582"/>
                <a:gd name="T18" fmla="*/ 313 w 593"/>
                <a:gd name="T19" fmla="*/ 259 h 582"/>
                <a:gd name="T20" fmla="*/ 316 w 593"/>
                <a:gd name="T21" fmla="*/ 258 h 582"/>
                <a:gd name="T22" fmla="*/ 423 w 593"/>
                <a:gd name="T23" fmla="*/ 158 h 582"/>
                <a:gd name="T24" fmla="*/ 439 w 593"/>
                <a:gd name="T25" fmla="*/ 174 h 582"/>
                <a:gd name="T26" fmla="*/ 331 w 593"/>
                <a:gd name="T27" fmla="*/ 275 h 582"/>
                <a:gd name="T28" fmla="*/ 331 w 593"/>
                <a:gd name="T29" fmla="*/ 278 h 582"/>
                <a:gd name="T30" fmla="*/ 333 w 593"/>
                <a:gd name="T31" fmla="*/ 286 h 582"/>
                <a:gd name="T32" fmla="*/ 334 w 593"/>
                <a:gd name="T33" fmla="*/ 287 h 582"/>
                <a:gd name="T34" fmla="*/ 428 w 593"/>
                <a:gd name="T35" fmla="*/ 304 h 582"/>
                <a:gd name="T36" fmla="*/ 424 w 593"/>
                <a:gd name="T37" fmla="*/ 325 h 582"/>
                <a:gd name="T38" fmla="*/ 331 w 593"/>
                <a:gd name="T39" fmla="*/ 308 h 582"/>
                <a:gd name="T40" fmla="*/ 328 w 593"/>
                <a:gd name="T41" fmla="*/ 309 h 582"/>
                <a:gd name="T42" fmla="*/ 294 w 593"/>
                <a:gd name="T43" fmla="*/ 309 h 582"/>
                <a:gd name="T44" fmla="*/ 300 w 593"/>
                <a:gd name="T45" fmla="*/ 273 h 582"/>
                <a:gd name="T46" fmla="*/ 294 w 593"/>
                <a:gd name="T47" fmla="*/ 309 h 582"/>
                <a:gd name="T48" fmla="*/ 297 w 593"/>
                <a:gd name="T49" fmla="*/ 39 h 582"/>
                <a:gd name="T50" fmla="*/ 554 w 593"/>
                <a:gd name="T51" fmla="*/ 291 h 582"/>
                <a:gd name="T52" fmla="*/ 297 w 593"/>
                <a:gd name="T53" fmla="*/ 544 h 582"/>
                <a:gd name="T54" fmla="*/ 40 w 593"/>
                <a:gd name="T55" fmla="*/ 291 h 582"/>
                <a:gd name="T56" fmla="*/ 297 w 593"/>
                <a:gd name="T57" fmla="*/ 39 h 582"/>
                <a:gd name="T58" fmla="*/ 297 w 593"/>
                <a:gd name="T59" fmla="*/ 451 h 582"/>
                <a:gd name="T60" fmla="*/ 326 w 593"/>
                <a:gd name="T61" fmla="*/ 479 h 582"/>
                <a:gd name="T62" fmla="*/ 297 w 593"/>
                <a:gd name="T63" fmla="*/ 508 h 582"/>
                <a:gd name="T64" fmla="*/ 268 w 593"/>
                <a:gd name="T65" fmla="*/ 479 h 582"/>
                <a:gd name="T66" fmla="*/ 297 w 593"/>
                <a:gd name="T67" fmla="*/ 451 h 582"/>
                <a:gd name="T68" fmla="*/ 297 w 593"/>
                <a:gd name="T69" fmla="*/ 74 h 582"/>
                <a:gd name="T70" fmla="*/ 337 w 593"/>
                <a:gd name="T71" fmla="*/ 114 h 582"/>
                <a:gd name="T72" fmla="*/ 297 w 593"/>
                <a:gd name="T73" fmla="*/ 154 h 582"/>
                <a:gd name="T74" fmla="*/ 256 w 593"/>
                <a:gd name="T75" fmla="*/ 114 h 582"/>
                <a:gd name="T76" fmla="*/ 297 w 593"/>
                <a:gd name="T77" fmla="*/ 7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82">
                  <a:moveTo>
                    <a:pt x="297" y="0"/>
                  </a:moveTo>
                  <a:cubicBezTo>
                    <a:pt x="461" y="0"/>
                    <a:pt x="593" y="130"/>
                    <a:pt x="593" y="291"/>
                  </a:cubicBezTo>
                  <a:cubicBezTo>
                    <a:pt x="593" y="452"/>
                    <a:pt x="461" y="582"/>
                    <a:pt x="297" y="582"/>
                  </a:cubicBezTo>
                  <a:cubicBezTo>
                    <a:pt x="133" y="582"/>
                    <a:pt x="0" y="452"/>
                    <a:pt x="0" y="291"/>
                  </a:cubicBezTo>
                  <a:cubicBezTo>
                    <a:pt x="0" y="130"/>
                    <a:pt x="133" y="0"/>
                    <a:pt x="297" y="0"/>
                  </a:cubicBezTo>
                  <a:close/>
                  <a:moveTo>
                    <a:pt x="328" y="309"/>
                  </a:moveTo>
                  <a:cubicBezTo>
                    <a:pt x="321" y="322"/>
                    <a:pt x="306" y="330"/>
                    <a:pt x="291" y="327"/>
                  </a:cubicBezTo>
                  <a:cubicBezTo>
                    <a:pt x="271" y="323"/>
                    <a:pt x="258" y="304"/>
                    <a:pt x="262" y="285"/>
                  </a:cubicBezTo>
                  <a:cubicBezTo>
                    <a:pt x="266" y="265"/>
                    <a:pt x="284" y="252"/>
                    <a:pt x="304" y="255"/>
                  </a:cubicBezTo>
                  <a:cubicBezTo>
                    <a:pt x="307" y="256"/>
                    <a:pt x="311" y="257"/>
                    <a:pt x="313" y="259"/>
                  </a:cubicBezTo>
                  <a:cubicBezTo>
                    <a:pt x="314" y="259"/>
                    <a:pt x="315" y="259"/>
                    <a:pt x="316" y="258"/>
                  </a:cubicBezTo>
                  <a:cubicBezTo>
                    <a:pt x="351" y="225"/>
                    <a:pt x="387" y="191"/>
                    <a:pt x="423" y="158"/>
                  </a:cubicBezTo>
                  <a:cubicBezTo>
                    <a:pt x="434" y="147"/>
                    <a:pt x="450" y="164"/>
                    <a:pt x="439" y="174"/>
                  </a:cubicBezTo>
                  <a:cubicBezTo>
                    <a:pt x="403" y="208"/>
                    <a:pt x="367" y="242"/>
                    <a:pt x="331" y="275"/>
                  </a:cubicBezTo>
                  <a:cubicBezTo>
                    <a:pt x="330" y="276"/>
                    <a:pt x="330" y="277"/>
                    <a:pt x="331" y="278"/>
                  </a:cubicBezTo>
                  <a:cubicBezTo>
                    <a:pt x="332" y="280"/>
                    <a:pt x="332" y="283"/>
                    <a:pt x="333" y="286"/>
                  </a:cubicBezTo>
                  <a:cubicBezTo>
                    <a:pt x="333" y="287"/>
                    <a:pt x="333" y="287"/>
                    <a:pt x="334" y="287"/>
                  </a:cubicBezTo>
                  <a:cubicBezTo>
                    <a:pt x="365" y="292"/>
                    <a:pt x="397" y="299"/>
                    <a:pt x="428" y="304"/>
                  </a:cubicBezTo>
                  <a:cubicBezTo>
                    <a:pt x="445" y="307"/>
                    <a:pt x="441" y="328"/>
                    <a:pt x="424" y="325"/>
                  </a:cubicBezTo>
                  <a:cubicBezTo>
                    <a:pt x="393" y="319"/>
                    <a:pt x="361" y="314"/>
                    <a:pt x="331" y="308"/>
                  </a:cubicBezTo>
                  <a:cubicBezTo>
                    <a:pt x="330" y="308"/>
                    <a:pt x="329" y="308"/>
                    <a:pt x="328" y="309"/>
                  </a:cubicBezTo>
                  <a:close/>
                  <a:moveTo>
                    <a:pt x="294" y="309"/>
                  </a:moveTo>
                  <a:cubicBezTo>
                    <a:pt x="271" y="305"/>
                    <a:pt x="277" y="269"/>
                    <a:pt x="300" y="273"/>
                  </a:cubicBezTo>
                  <a:cubicBezTo>
                    <a:pt x="324" y="277"/>
                    <a:pt x="317" y="313"/>
                    <a:pt x="294" y="309"/>
                  </a:cubicBezTo>
                  <a:close/>
                  <a:moveTo>
                    <a:pt x="297" y="39"/>
                  </a:moveTo>
                  <a:cubicBezTo>
                    <a:pt x="439" y="39"/>
                    <a:pt x="554" y="152"/>
                    <a:pt x="554" y="291"/>
                  </a:cubicBezTo>
                  <a:cubicBezTo>
                    <a:pt x="554" y="430"/>
                    <a:pt x="439" y="544"/>
                    <a:pt x="297" y="544"/>
                  </a:cubicBezTo>
                  <a:cubicBezTo>
                    <a:pt x="155" y="544"/>
                    <a:pt x="40" y="430"/>
                    <a:pt x="40" y="291"/>
                  </a:cubicBezTo>
                  <a:cubicBezTo>
                    <a:pt x="40" y="152"/>
                    <a:pt x="155" y="39"/>
                    <a:pt x="297" y="39"/>
                  </a:cubicBezTo>
                  <a:close/>
                  <a:moveTo>
                    <a:pt x="297" y="451"/>
                  </a:moveTo>
                  <a:cubicBezTo>
                    <a:pt x="313" y="451"/>
                    <a:pt x="326" y="463"/>
                    <a:pt x="326" y="479"/>
                  </a:cubicBezTo>
                  <a:cubicBezTo>
                    <a:pt x="326" y="495"/>
                    <a:pt x="313" y="508"/>
                    <a:pt x="297" y="508"/>
                  </a:cubicBezTo>
                  <a:cubicBezTo>
                    <a:pt x="281" y="508"/>
                    <a:pt x="268" y="495"/>
                    <a:pt x="268" y="479"/>
                  </a:cubicBezTo>
                  <a:cubicBezTo>
                    <a:pt x="268" y="463"/>
                    <a:pt x="281" y="451"/>
                    <a:pt x="297" y="451"/>
                  </a:cubicBezTo>
                  <a:close/>
                  <a:moveTo>
                    <a:pt x="297" y="74"/>
                  </a:moveTo>
                  <a:cubicBezTo>
                    <a:pt x="319" y="74"/>
                    <a:pt x="337" y="92"/>
                    <a:pt x="337" y="114"/>
                  </a:cubicBezTo>
                  <a:cubicBezTo>
                    <a:pt x="337" y="136"/>
                    <a:pt x="319" y="154"/>
                    <a:pt x="297" y="154"/>
                  </a:cubicBezTo>
                  <a:cubicBezTo>
                    <a:pt x="274" y="154"/>
                    <a:pt x="256" y="136"/>
                    <a:pt x="256" y="114"/>
                  </a:cubicBezTo>
                  <a:cubicBezTo>
                    <a:pt x="256" y="92"/>
                    <a:pt x="274" y="74"/>
                    <a:pt x="297" y="7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094887" y="4204184"/>
            <a:ext cx="43033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5" name="图片 14" descr="photo-1523467882744-1769e8831e85"/>
          <p:cNvPicPr>
            <a:picLocks noChangeAspect="1"/>
          </p:cNvPicPr>
          <p:nvPr/>
        </p:nvPicPr>
        <p:blipFill>
          <a:blip r:embed="rId1"/>
          <a:srcRect t="40412" b="5052"/>
          <a:stretch>
            <a:fillRect/>
          </a:stretch>
        </p:blipFill>
        <p:spPr>
          <a:xfrm>
            <a:off x="3991610" y="691515"/>
            <a:ext cx="7343140" cy="229616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10293517" y="4043680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hoto-1477003392500-e77d85415ada"/>
          <p:cNvPicPr>
            <a:picLocks noChangeAspect="1"/>
          </p:cNvPicPr>
          <p:nvPr/>
        </p:nvPicPr>
        <p:blipFill>
          <a:blip r:embed="rId1"/>
          <a:srcRect t="277" r="13052" b="-277"/>
          <a:stretch>
            <a:fillRect/>
          </a:stretch>
        </p:blipFill>
        <p:spPr>
          <a:xfrm>
            <a:off x="-31115" y="635"/>
            <a:ext cx="9010015" cy="6885305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6727190" y="-13335"/>
            <a:ext cx="5403850" cy="6884670"/>
          </a:xfrm>
          <a:custGeom>
            <a:avLst/>
            <a:gdLst>
              <a:gd name="connsiteX0" fmla="*/ 0 w 9373"/>
              <a:gd name="connsiteY0" fmla="*/ 0 h 10842"/>
              <a:gd name="connsiteX1" fmla="*/ 9373 w 9373"/>
              <a:gd name="connsiteY1" fmla="*/ 35 h 10842"/>
              <a:gd name="connsiteX2" fmla="*/ 9327 w 9373"/>
              <a:gd name="connsiteY2" fmla="*/ 10842 h 10842"/>
              <a:gd name="connsiteX3" fmla="*/ 1276 w 9373"/>
              <a:gd name="connsiteY3" fmla="*/ 10842 h 10842"/>
              <a:gd name="connsiteX4" fmla="*/ 0 w 9373"/>
              <a:gd name="connsiteY4" fmla="*/ 0 h 1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3" h="10842">
                <a:moveTo>
                  <a:pt x="0" y="0"/>
                </a:moveTo>
                <a:lnTo>
                  <a:pt x="9373" y="35"/>
                </a:lnTo>
                <a:lnTo>
                  <a:pt x="9327" y="10842"/>
                </a:lnTo>
                <a:lnTo>
                  <a:pt x="1276" y="1084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79783" y="1436370"/>
            <a:ext cx="4523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OLDIES</a:t>
            </a:r>
            <a:endParaRPr lang="en-US" altLang="zh-CN" sz="3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VINTAGE RETRO</a:t>
            </a:r>
            <a:endParaRPr lang="en-US" altLang="zh-CN" sz="3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55837" y="3416344"/>
            <a:ext cx="44470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Incidentally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knowledge about this subject is useful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subject is useful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about this subject is useful 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any advanced Python programmer.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knowledge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about this subject is useful for any advanced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programmer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26517" y="2809875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8415" y="5924550"/>
            <a:ext cx="12245975" cy="9626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28524" y="811976"/>
            <a:ext cx="333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OLDIES VINTAGE</a:t>
            </a:r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26578" y="1458176"/>
            <a:ext cx="513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Charles scored again, with an exact duplicate of his first goal</a:t>
            </a:r>
            <a:r>
              <a:rPr lang="en-US" altLang="zh-CN" sz="1400" dirty="0">
                <a:latin typeface="+mj-lt"/>
              </a:rPr>
              <a:t>. </a:t>
            </a:r>
            <a:endParaRPr lang="en-US" altLang="zh-CN" sz="1400" dirty="0">
              <a:latin typeface="+mj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10931" y="2169476"/>
            <a:ext cx="10968985" cy="3188403"/>
            <a:chOff x="616762" y="2441302"/>
            <a:chExt cx="10968985" cy="318840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2" t="20732" r="39016"/>
            <a:stretch>
              <a:fillRect/>
            </a:stretch>
          </p:blipFill>
          <p:spPr>
            <a:xfrm>
              <a:off x="830318" y="2524948"/>
              <a:ext cx="1902372" cy="1902372"/>
            </a:xfrm>
            <a:custGeom>
              <a:avLst/>
              <a:gdLst>
                <a:gd name="connsiteX0" fmla="*/ 951186 w 1902372"/>
                <a:gd name="connsiteY0" fmla="*/ 0 h 1902372"/>
                <a:gd name="connsiteX1" fmla="*/ 1902372 w 1902372"/>
                <a:gd name="connsiteY1" fmla="*/ 951186 h 1902372"/>
                <a:gd name="connsiteX2" fmla="*/ 951186 w 1902372"/>
                <a:gd name="connsiteY2" fmla="*/ 1902372 h 1902372"/>
                <a:gd name="connsiteX3" fmla="*/ 0 w 1902372"/>
                <a:gd name="connsiteY3" fmla="*/ 951186 h 1902372"/>
                <a:gd name="connsiteX4" fmla="*/ 951186 w 1902372"/>
                <a:gd name="connsiteY4" fmla="*/ 0 h 190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372" h="1902372">
                  <a:moveTo>
                    <a:pt x="951186" y="0"/>
                  </a:moveTo>
                  <a:cubicBezTo>
                    <a:pt x="1476512" y="0"/>
                    <a:pt x="1902372" y="425860"/>
                    <a:pt x="1902372" y="951186"/>
                  </a:cubicBezTo>
                  <a:cubicBezTo>
                    <a:pt x="1902372" y="1476512"/>
                    <a:pt x="1476512" y="1902372"/>
                    <a:pt x="951186" y="1902372"/>
                  </a:cubicBezTo>
                  <a:cubicBezTo>
                    <a:pt x="425860" y="1902372"/>
                    <a:pt x="0" y="1476512"/>
                    <a:pt x="0" y="951186"/>
                  </a:cubicBezTo>
                  <a:cubicBezTo>
                    <a:pt x="0" y="425860"/>
                    <a:pt x="425860" y="0"/>
                    <a:pt x="951186" y="0"/>
                  </a:cubicBez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7" t="19359" r="50820" b="20998"/>
            <a:stretch>
              <a:fillRect/>
            </a:stretch>
          </p:blipFill>
          <p:spPr>
            <a:xfrm>
              <a:off x="3710152" y="2441302"/>
              <a:ext cx="1902372" cy="1902372"/>
            </a:xfrm>
            <a:custGeom>
              <a:avLst/>
              <a:gdLst>
                <a:gd name="connsiteX0" fmla="*/ 951186 w 1902372"/>
                <a:gd name="connsiteY0" fmla="*/ 0 h 1902372"/>
                <a:gd name="connsiteX1" fmla="*/ 1902372 w 1902372"/>
                <a:gd name="connsiteY1" fmla="*/ 951186 h 1902372"/>
                <a:gd name="connsiteX2" fmla="*/ 951186 w 1902372"/>
                <a:gd name="connsiteY2" fmla="*/ 1902372 h 1902372"/>
                <a:gd name="connsiteX3" fmla="*/ 0 w 1902372"/>
                <a:gd name="connsiteY3" fmla="*/ 951186 h 1902372"/>
                <a:gd name="connsiteX4" fmla="*/ 951186 w 1902372"/>
                <a:gd name="connsiteY4" fmla="*/ 0 h 190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372" h="1902372">
                  <a:moveTo>
                    <a:pt x="951186" y="0"/>
                  </a:moveTo>
                  <a:cubicBezTo>
                    <a:pt x="1476512" y="0"/>
                    <a:pt x="1902372" y="425860"/>
                    <a:pt x="1902372" y="951186"/>
                  </a:cubicBezTo>
                  <a:cubicBezTo>
                    <a:pt x="1902372" y="1476512"/>
                    <a:pt x="1476512" y="1902372"/>
                    <a:pt x="951186" y="1902372"/>
                  </a:cubicBezTo>
                  <a:cubicBezTo>
                    <a:pt x="425860" y="1902372"/>
                    <a:pt x="0" y="1476512"/>
                    <a:pt x="0" y="951186"/>
                  </a:cubicBezTo>
                  <a:cubicBezTo>
                    <a:pt x="0" y="425860"/>
                    <a:pt x="425860" y="0"/>
                    <a:pt x="951186" y="0"/>
                  </a:cubicBezTo>
                  <a:close/>
                </a:path>
              </a:pathLst>
            </a:cu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89" t="23599" r="16036"/>
            <a:stretch>
              <a:fillRect/>
            </a:stretch>
          </p:blipFill>
          <p:spPr>
            <a:xfrm>
              <a:off x="6589986" y="2441302"/>
              <a:ext cx="1902372" cy="1902372"/>
            </a:xfrm>
            <a:custGeom>
              <a:avLst/>
              <a:gdLst>
                <a:gd name="connsiteX0" fmla="*/ 951186 w 1902372"/>
                <a:gd name="connsiteY0" fmla="*/ 0 h 1902372"/>
                <a:gd name="connsiteX1" fmla="*/ 1902372 w 1902372"/>
                <a:gd name="connsiteY1" fmla="*/ 951186 h 1902372"/>
                <a:gd name="connsiteX2" fmla="*/ 951186 w 1902372"/>
                <a:gd name="connsiteY2" fmla="*/ 1902372 h 1902372"/>
                <a:gd name="connsiteX3" fmla="*/ 0 w 1902372"/>
                <a:gd name="connsiteY3" fmla="*/ 951186 h 1902372"/>
                <a:gd name="connsiteX4" fmla="*/ 951186 w 1902372"/>
                <a:gd name="connsiteY4" fmla="*/ 0 h 190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372" h="1902372">
                  <a:moveTo>
                    <a:pt x="951186" y="0"/>
                  </a:moveTo>
                  <a:cubicBezTo>
                    <a:pt x="1476512" y="0"/>
                    <a:pt x="1902372" y="425860"/>
                    <a:pt x="1902372" y="951186"/>
                  </a:cubicBezTo>
                  <a:cubicBezTo>
                    <a:pt x="1902372" y="1476512"/>
                    <a:pt x="1476512" y="1902372"/>
                    <a:pt x="951186" y="1902372"/>
                  </a:cubicBezTo>
                  <a:cubicBezTo>
                    <a:pt x="425860" y="1902372"/>
                    <a:pt x="0" y="1476512"/>
                    <a:pt x="0" y="951186"/>
                  </a:cubicBezTo>
                  <a:cubicBezTo>
                    <a:pt x="0" y="425860"/>
                    <a:pt x="425860" y="0"/>
                    <a:pt x="951186" y="0"/>
                  </a:cubicBez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8" t="4213" r="15516"/>
            <a:stretch>
              <a:fillRect/>
            </a:stretch>
          </p:blipFill>
          <p:spPr>
            <a:xfrm>
              <a:off x="9469820" y="2524949"/>
              <a:ext cx="1902372" cy="1901841"/>
            </a:xfrm>
            <a:custGeom>
              <a:avLst/>
              <a:gdLst>
                <a:gd name="connsiteX0" fmla="*/ 951186 w 1902372"/>
                <a:gd name="connsiteY0" fmla="*/ 0 h 1901841"/>
                <a:gd name="connsiteX1" fmla="*/ 1902372 w 1902372"/>
                <a:gd name="connsiteY1" fmla="*/ 951186 h 1901841"/>
                <a:gd name="connsiteX2" fmla="*/ 1048439 w 1902372"/>
                <a:gd name="connsiteY2" fmla="*/ 1897461 h 1901841"/>
                <a:gd name="connsiteX3" fmla="*/ 961702 w 1902372"/>
                <a:gd name="connsiteY3" fmla="*/ 1901841 h 1901841"/>
                <a:gd name="connsiteX4" fmla="*/ 940670 w 1902372"/>
                <a:gd name="connsiteY4" fmla="*/ 1901841 h 1901841"/>
                <a:gd name="connsiteX5" fmla="*/ 853933 w 1902372"/>
                <a:gd name="connsiteY5" fmla="*/ 1897461 h 1901841"/>
                <a:gd name="connsiteX6" fmla="*/ 0 w 1902372"/>
                <a:gd name="connsiteY6" fmla="*/ 951186 h 1901841"/>
                <a:gd name="connsiteX7" fmla="*/ 951186 w 1902372"/>
                <a:gd name="connsiteY7" fmla="*/ 0 h 190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372" h="1901841">
                  <a:moveTo>
                    <a:pt x="951186" y="0"/>
                  </a:moveTo>
                  <a:cubicBezTo>
                    <a:pt x="1476512" y="0"/>
                    <a:pt x="1902372" y="425860"/>
                    <a:pt x="1902372" y="951186"/>
                  </a:cubicBezTo>
                  <a:cubicBezTo>
                    <a:pt x="1902372" y="1443679"/>
                    <a:pt x="1528081" y="1848751"/>
                    <a:pt x="1048439" y="1897461"/>
                  </a:cubicBezTo>
                  <a:lnTo>
                    <a:pt x="961702" y="1901841"/>
                  </a:lnTo>
                  <a:lnTo>
                    <a:pt x="940670" y="1901841"/>
                  </a:lnTo>
                  <a:lnTo>
                    <a:pt x="853933" y="1897461"/>
                  </a:lnTo>
                  <a:cubicBezTo>
                    <a:pt x="374291" y="1848751"/>
                    <a:pt x="0" y="1443679"/>
                    <a:pt x="0" y="951186"/>
                  </a:cubicBezTo>
                  <a:cubicBezTo>
                    <a:pt x="0" y="425860"/>
                    <a:pt x="425860" y="0"/>
                    <a:pt x="951186" y="0"/>
                  </a:cubicBezTo>
                  <a:close/>
                </a:path>
              </a:pathLst>
            </a:custGeom>
          </p:spPr>
        </p:pic>
        <p:grpSp>
          <p:nvGrpSpPr>
            <p:cNvPr id="23" name="组合 22"/>
            <p:cNvGrpSpPr/>
            <p:nvPr/>
          </p:nvGrpSpPr>
          <p:grpSpPr>
            <a:xfrm>
              <a:off x="616762" y="4614042"/>
              <a:ext cx="2329484" cy="1015663"/>
              <a:chOff x="616762" y="4614042"/>
              <a:chExt cx="2329484" cy="101566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976363" y="4614042"/>
                <a:ext cx="1700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Vintage Retro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16762" y="4983374"/>
                <a:ext cx="23294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His task will be to duplicate his </a:t>
                </a:r>
                <a:endPara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/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success </a:t>
                </a:r>
                <a:r>
                  <a:rPr lang="en-US" altLang="zh-CN" sz="1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overseas here </a:t>
                </a:r>
                <a:endPara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/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at </a:t>
                </a:r>
                <a:r>
                  <a:rPr lang="en-US" altLang="zh-CN" sz="1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home.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496595" y="4614042"/>
              <a:ext cx="2329484" cy="1015663"/>
              <a:chOff x="616761" y="4614042"/>
              <a:chExt cx="2329484" cy="101566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967915" y="4614042"/>
                <a:ext cx="1700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/>
                  <a:t>Vintage Retro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16761" y="4983374"/>
                <a:ext cx="23294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1200"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</a:lstStyle>
              <a:p>
                <a:r>
                  <a:rPr lang="en-US" altLang="zh-CN" dirty="0"/>
                  <a:t>His task will be to duplicate his </a:t>
                </a:r>
                <a:endParaRPr lang="en-US" altLang="zh-CN" dirty="0"/>
              </a:p>
              <a:p>
                <a:r>
                  <a:rPr lang="en-US" altLang="zh-CN" dirty="0"/>
                  <a:t>success overseas here </a:t>
                </a:r>
                <a:endParaRPr lang="en-US" altLang="zh-CN" dirty="0"/>
              </a:p>
              <a:p>
                <a:r>
                  <a:rPr lang="en-US" altLang="zh-CN" dirty="0"/>
                  <a:t>at home.</a:t>
                </a:r>
                <a:endParaRPr lang="zh-CN" altLang="en-US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376429" y="4592387"/>
              <a:ext cx="2329484" cy="1037318"/>
              <a:chOff x="616761" y="4592387"/>
              <a:chExt cx="2329484" cy="1037318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959467" y="4592387"/>
                <a:ext cx="1700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/>
                  <a:t>Vintage Retro</a:t>
                </a:r>
                <a:endParaRPr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16761" y="4983374"/>
                <a:ext cx="23294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1200"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</a:lstStyle>
              <a:p>
                <a:r>
                  <a:rPr lang="en-US" altLang="zh-CN" dirty="0"/>
                  <a:t>His task will be to duplicate his </a:t>
                </a:r>
                <a:endParaRPr lang="en-US" altLang="zh-CN" dirty="0"/>
              </a:p>
              <a:p>
                <a:r>
                  <a:rPr lang="en-US" altLang="zh-CN" dirty="0"/>
                  <a:t>success overseas here </a:t>
                </a:r>
                <a:endParaRPr lang="en-US" altLang="zh-CN" dirty="0"/>
              </a:p>
              <a:p>
                <a:r>
                  <a:rPr lang="en-US" altLang="zh-CN" dirty="0"/>
                  <a:t>at home.</a:t>
                </a:r>
                <a:endParaRPr lang="zh-CN" altLang="en-US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256263" y="4599012"/>
              <a:ext cx="2329484" cy="1015663"/>
              <a:chOff x="616761" y="4614042"/>
              <a:chExt cx="2329484" cy="1015663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931270" y="4614042"/>
                <a:ext cx="1700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/>
                  <a:t>Vintage Retro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16761" y="4983374"/>
                <a:ext cx="23294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1200"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</a:lstStyle>
              <a:p>
                <a:r>
                  <a:rPr lang="en-US" altLang="zh-CN" dirty="0"/>
                  <a:t>His task will be to duplicate his </a:t>
                </a:r>
                <a:endParaRPr lang="en-US" altLang="zh-CN" dirty="0"/>
              </a:p>
              <a:p>
                <a:r>
                  <a:rPr lang="en-US" altLang="zh-CN" dirty="0"/>
                  <a:t>success overseas here </a:t>
                </a:r>
                <a:endParaRPr lang="en-US" altLang="zh-CN" dirty="0"/>
              </a:p>
              <a:p>
                <a:r>
                  <a:rPr lang="en-US" altLang="zh-CN" dirty="0"/>
                  <a:t>at home.</a:t>
                </a:r>
                <a:endParaRPr lang="zh-CN" altLang="en-US" dirty="0"/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991544" y="5925883"/>
            <a:ext cx="82077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Enclosed is our contract No. 345 in duplicate, of which please return us one copy, duly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countersign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These two examples duplicate each other.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14670" y="1273810"/>
            <a:ext cx="962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5143" y="412750"/>
            <a:ext cx="11127105" cy="619633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A000120150601A14KPBG</Template>
  <TotalTime>0</TotalTime>
  <Words>7056</Words>
  <Application>WPS 演示</Application>
  <PresentationFormat>宽屏</PresentationFormat>
  <Paragraphs>329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微软雅黑 Light</vt:lpstr>
      <vt:lpstr>黑体-简</vt:lpstr>
      <vt:lpstr>宋体</vt:lpstr>
      <vt:lpstr>Arial Unicode MS</vt:lpstr>
      <vt:lpstr>宋体-简</vt:lpstr>
      <vt:lpstr>Calibri Light</vt:lpstr>
      <vt:lpstr>Helvetica Neue</vt:lpstr>
      <vt:lpstr>Calibri</vt:lpstr>
      <vt:lpstr>苹方-简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adothraki</cp:lastModifiedBy>
  <cp:revision>2</cp:revision>
  <dcterms:created xsi:type="dcterms:W3CDTF">2018-12-16T00:34:31Z</dcterms:created>
  <dcterms:modified xsi:type="dcterms:W3CDTF">2018-12-16T00:34:31Z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