
<file path=[Content_Types].xml><?xml version="1.0" encoding="utf-8"?>
<Types xmlns="http://schemas.openxmlformats.org/package/2006/content-types">
  <Default Extension="bin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4" r:id="rId3"/>
    <p:sldId id="259" r:id="rId4"/>
    <p:sldId id="261" r:id="rId5"/>
    <p:sldId id="285" r:id="rId6"/>
    <p:sldId id="286" r:id="rId7"/>
    <p:sldId id="283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DE45"/>
    <a:srgbClr val="000000"/>
    <a:srgbClr val="FFFFFF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3" autoAdjust="0"/>
    <p:restoredTop sz="93858" autoAdjust="0"/>
  </p:normalViewPr>
  <p:slideViewPr>
    <p:cSldViewPr>
      <p:cViewPr varScale="1">
        <p:scale>
          <a:sx n="79" d="100"/>
          <a:sy n="79" d="100"/>
        </p:scale>
        <p:origin x="672" y="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/>
              <a:t>2023年10月28日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2023年10月28日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9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7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2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0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2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/>
              <a:t>2023年10月28日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/>
              <a:t>2023年10月28日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bin"/><Relationship Id="rId4" Type="http://schemas.openxmlformats.org/officeDocument/2006/relationships/image" Target="../media/image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bin"/><Relationship Id="rId4" Type="http://schemas.openxmlformats.org/officeDocument/2006/relationships/image" Target="../media/image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0" y="5344517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5789734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C6091F-F0D5-43F1-8B36-F081A8041A2E}"/>
              </a:ext>
            </a:extLst>
          </p:cNvPr>
          <p:cNvSpPr/>
          <p:nvPr/>
        </p:nvSpPr>
        <p:spPr>
          <a:xfrm>
            <a:off x="2468936" y="1312069"/>
            <a:ext cx="7992887" cy="3140846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矩形 259">
            <a:extLst>
              <a:ext uri="{FF2B5EF4-FFF2-40B4-BE49-F238E27FC236}">
                <a16:creationId xmlns:a16="http://schemas.microsoft.com/office/drawing/2014/main" id="{6F15D7F2-41B4-4FD2-A608-F726F26C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2790617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开题报告</a:t>
            </a:r>
            <a:endParaRPr lang="zh-CN" altLang="en-US" sz="3600" cap="all" dirty="0">
              <a:solidFill>
                <a:schemeClr val="bg1"/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28" name="矩形 259">
            <a:extLst>
              <a:ext uri="{FF2B5EF4-FFF2-40B4-BE49-F238E27FC236}">
                <a16:creationId xmlns:a16="http://schemas.microsoft.com/office/drawing/2014/main" id="{A545C7AE-7687-4520-BF78-111EE66B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215" y="3388745"/>
            <a:ext cx="6191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cap="all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</a:rPr>
              <a:t>Proposal report</a:t>
            </a:r>
          </a:p>
        </p:txBody>
      </p:sp>
      <p:sp>
        <p:nvSpPr>
          <p:cNvPr id="29" name="矩形 259">
            <a:extLst>
              <a:ext uri="{FF2B5EF4-FFF2-40B4-BE49-F238E27FC236}">
                <a16:creationId xmlns:a16="http://schemas.microsoft.com/office/drawing/2014/main" id="{2209791D-B354-4A80-BF64-91341A27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820" y="1774344"/>
            <a:ext cx="88291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cap="all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基于</a:t>
            </a:r>
            <a:r>
              <a:rPr lang="en-US" altLang="zh-CN" sz="5400" b="1" cap="all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SSM</a:t>
            </a:r>
            <a:r>
              <a:rPr lang="zh-CN" altLang="en-US" sz="5400" b="1" cap="all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的中学排课系统</a:t>
            </a:r>
            <a:endParaRPr lang="zh-CN" altLang="en-US" sz="5400" b="1" cap="all" dirty="0">
              <a:solidFill>
                <a:schemeClr val="bg1"/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30" name="矩形 259">
            <a:extLst>
              <a:ext uri="{FF2B5EF4-FFF2-40B4-BE49-F238E27FC236}">
                <a16:creationId xmlns:a16="http://schemas.microsoft.com/office/drawing/2014/main" id="{AE74BF95-3A8D-4229-8C0E-D082CB30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843249"/>
            <a:ext cx="641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汇报时</a:t>
            </a:r>
            <a:r>
              <a:rPr lang="zh-CN" altLang="en-US" sz="160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间</a:t>
            </a:r>
            <a:r>
              <a:rPr lang="zh-CN" altLang="en-US" sz="1600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：</a:t>
            </a:r>
            <a:r>
              <a:rPr lang="en-US" altLang="zh-CN" sz="1600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2023</a:t>
            </a:r>
            <a:r>
              <a:rPr lang="zh-CN" altLang="en-US" sz="1600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年</a:t>
            </a:r>
            <a:r>
              <a:rPr lang="en-US" altLang="zh-CN" sz="1600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10</a:t>
            </a:r>
            <a:r>
              <a:rPr lang="zh-CN" altLang="en-US" sz="1600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月</a:t>
            </a:r>
            <a:r>
              <a:rPr lang="en-US" altLang="zh-CN" sz="1600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28</a:t>
            </a:r>
            <a:r>
              <a:rPr lang="zh-CN" altLang="en-US" sz="1600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日      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汇报</a:t>
            </a:r>
            <a:r>
              <a:rPr lang="zh-CN" altLang="en-US" sz="160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人</a:t>
            </a:r>
            <a:r>
              <a:rPr lang="zh-CN" altLang="en-US" sz="1600" smtClean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：</a:t>
            </a:r>
            <a:r>
              <a:rPr lang="zh-CN" altLang="en-US" sz="160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康亦多</a:t>
            </a:r>
            <a:endParaRPr lang="zh-CN" altLang="en-US" sz="1600" dirty="0">
              <a:solidFill>
                <a:schemeClr val="bg1"/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E9229A-23A4-4285-B02E-E205B759B8D1}"/>
              </a:ext>
            </a:extLst>
          </p:cNvPr>
          <p:cNvSpPr/>
          <p:nvPr/>
        </p:nvSpPr>
        <p:spPr>
          <a:xfrm>
            <a:off x="2593635" y="1451295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5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:a16="http://schemas.microsoft.com/office/drawing/2014/main" xmlns:a14="http://schemas.microsoft.com/office/drawing/2010/main"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5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5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85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35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95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/>
      <p:bldP spid="15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319980"/>
            <a:ext cx="4076757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研究内容</a:t>
            </a:r>
            <a:endParaRPr lang="zh-CN" altLang="en-US" sz="7593" b="1" dirty="0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59265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smtClean="0">
                <a:solidFill>
                  <a:schemeClr val="accent2"/>
                </a:solidFill>
                <a:latin typeface="Arial"/>
                <a:ea typeface="微软雅黑"/>
                <a:sym typeface="Arial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1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:a14="http://schemas.microsoft.com/office/drawing/2010/main"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743" y="635908"/>
            <a:ext cx="11953328" cy="643680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矩形 29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2023" y="266575"/>
            <a:ext cx="246221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4800" smtClean="0">
                <a:solidFill>
                  <a:schemeClr val="bg1">
                    <a:lumMod val="6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研究内容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3351" y="880021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:a14="http://schemas.microsoft.com/office/drawing/2010/main"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 flipV="1">
            <a:off x="2078" y="3845226"/>
            <a:ext cx="4459877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236" y="3846775"/>
            <a:ext cx="1883484" cy="1882041"/>
            <a:chOff x="3225639" y="4543565"/>
            <a:chExt cx="1735762" cy="17343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 anchorCtr="1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02</a:t>
              </a:r>
              <a:endParaRPr lang="zh-CN" altLang="en-US" sz="4359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2079" y="3271869"/>
            <a:ext cx="7594539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54875" y="1659421"/>
            <a:ext cx="1883484" cy="1883593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01</a:t>
              </a:r>
              <a:endParaRPr lang="zh-CN" altLang="en-US" sz="4359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6616019" y="3845226"/>
            <a:ext cx="6242026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4276" y="3846775"/>
            <a:ext cx="1883484" cy="1882041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03</a:t>
              </a:r>
              <a:endParaRPr lang="zh-CN" altLang="en-US" sz="4359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82634" y="1549194"/>
            <a:ext cx="3891070" cy="160688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smtClean="0">
                <a:solidFill>
                  <a:schemeClr val="bg2">
                    <a:lumMod val="2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负责排课系统的管理，主要负责排课和教师调课申请的处理。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5390" y="1493606"/>
            <a:ext cx="1431484" cy="640209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mtClean="0">
                <a:solidFill>
                  <a:schemeClr val="bg2">
                    <a:lumMod val="2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管理员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444" y="4849807"/>
            <a:ext cx="2791676" cy="216844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可以查看自己的排课信息，遇到问题可以申请调课。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210" y="4188722"/>
            <a:ext cx="1021115" cy="640209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教师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0982" y="5161657"/>
            <a:ext cx="4332008" cy="1089819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smtClean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可以看到自己所在班级的整个课程信息和任课老师。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53511" y="4280135"/>
            <a:ext cx="1021115" cy="640209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mtClean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学生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2023" y="266575"/>
            <a:ext cx="246221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4800">
                <a:solidFill>
                  <a:schemeClr val="bg1">
                    <a:lumMod val="6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业务逻辑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4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319980"/>
            <a:ext cx="4076757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7593" b="1" smtClean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研究方案</a:t>
            </a:r>
            <a:endParaRPr lang="zh-CN" altLang="en-US" sz="7593" b="1" dirty="0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59265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smtClean="0">
                <a:solidFill>
                  <a:schemeClr val="accent2"/>
                </a:solidFill>
                <a:latin typeface="Arial"/>
                <a:ea typeface="微软雅黑"/>
                <a:sym typeface="Arial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6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:a14="http://schemas.microsoft.com/office/drawing/2010/main"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663997"/>
            <a:ext cx="8136904" cy="64246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023" y="266575"/>
            <a:ext cx="246221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4800" smtClean="0">
                <a:solidFill>
                  <a:schemeClr val="bg1">
                    <a:lumMod val="6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研究方案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62929" y="2968253"/>
            <a:ext cx="4032448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smtClean="0">
                <a:latin typeface="Times New Roman" panose="02020603050405020304" pitchFamily="18" charset="0"/>
              </a:rPr>
              <a:t> </a:t>
            </a:r>
            <a:r>
              <a:rPr lang="zh-CN" altLang="zh-CN" kern="100" smtClean="0">
                <a:latin typeface="Times New Roman" panose="02020603050405020304" pitchFamily="18" charset="0"/>
              </a:rPr>
              <a:t>端</a:t>
            </a:r>
            <a:r>
              <a:rPr lang="zh-CN" altLang="zh-CN" kern="100">
                <a:latin typeface="Times New Roman" panose="02020603050405020304" pitchFamily="18" charset="0"/>
              </a:rPr>
              <a:t>由</a:t>
            </a:r>
            <a:r>
              <a:rPr lang="en-US" altLang="zh-CN" kern="100">
                <a:latin typeface="Times New Roman" panose="02020603050405020304" pitchFamily="18" charset="0"/>
              </a:rPr>
              <a:t>HTML,CSS,Javascript</a:t>
            </a:r>
            <a:r>
              <a:rPr lang="zh-CN" altLang="zh-CN" kern="100">
                <a:latin typeface="Times New Roman" panose="02020603050405020304" pitchFamily="18" charset="0"/>
              </a:rPr>
              <a:t>搭建</a:t>
            </a:r>
            <a:r>
              <a:rPr lang="en-US" altLang="zh-CN" kern="100">
                <a:latin typeface="Times New Roman" panose="02020603050405020304" pitchFamily="18" charset="0"/>
              </a:rPr>
              <a:t>Vue</a:t>
            </a:r>
            <a:r>
              <a:rPr lang="zh-CN" altLang="zh-CN" kern="100">
                <a:latin typeface="Times New Roman" panose="02020603050405020304" pitchFamily="18" charset="0"/>
              </a:rPr>
              <a:t>框架，后端使用</a:t>
            </a:r>
            <a:r>
              <a:rPr lang="en-US" altLang="zh-CN" kern="100">
                <a:latin typeface="Times New Roman" panose="02020603050405020304" pitchFamily="18" charset="0"/>
              </a:rPr>
              <a:t>JAVA</a:t>
            </a:r>
            <a:r>
              <a:rPr lang="zh-CN" altLang="zh-CN" kern="100">
                <a:latin typeface="Times New Roman" panose="02020603050405020304" pitchFamily="18" charset="0"/>
              </a:rPr>
              <a:t>语言搭建</a:t>
            </a:r>
            <a:r>
              <a:rPr lang="en-US" altLang="zh-CN" kern="100">
                <a:latin typeface="Times New Roman" panose="02020603050405020304" pitchFamily="18" charset="0"/>
              </a:rPr>
              <a:t>SSM</a:t>
            </a:r>
            <a:r>
              <a:rPr lang="zh-CN" altLang="zh-CN" kern="100">
                <a:latin typeface="Times New Roman" panose="02020603050405020304" pitchFamily="18" charset="0"/>
              </a:rPr>
              <a:t>框架，后端登录注册以及排课的导出链接</a:t>
            </a:r>
            <a:r>
              <a:rPr lang="en-US" altLang="zh-CN" kern="100">
                <a:latin typeface="Times New Roman" panose="02020603050405020304" pitchFamily="18" charset="0"/>
              </a:rPr>
              <a:t>MySQL</a:t>
            </a:r>
            <a:r>
              <a:rPr lang="zh-CN" altLang="zh-CN" kern="100">
                <a:latin typeface="Times New Roman" panose="02020603050405020304" pitchFamily="18" charset="0"/>
              </a:rPr>
              <a:t>数据库。具体如</a:t>
            </a:r>
            <a:r>
              <a:rPr lang="zh-CN" altLang="zh-CN" kern="100" smtClean="0">
                <a:latin typeface="Times New Roman" panose="02020603050405020304" pitchFamily="18" charset="0"/>
              </a:rPr>
              <a:t>图所</a:t>
            </a:r>
            <a:r>
              <a:rPr lang="zh-CN" altLang="zh-CN" kern="100">
                <a:latin typeface="Times New Roman" panose="02020603050405020304" pitchFamily="18" charset="0"/>
              </a:rPr>
              <a:t>示。</a:t>
            </a:r>
            <a:endParaRPr lang="zh-CN" altLang="zh-CN" sz="2000" kern="10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1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-163811" y="5027597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5576743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C6091F-F0D5-43F1-8B36-F081A8041A2E}"/>
              </a:ext>
            </a:extLst>
          </p:cNvPr>
          <p:cNvSpPr/>
          <p:nvPr/>
        </p:nvSpPr>
        <p:spPr>
          <a:xfrm>
            <a:off x="2468936" y="1312069"/>
            <a:ext cx="7992887" cy="3140846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矩形 259">
            <a:extLst>
              <a:ext uri="{FF2B5EF4-FFF2-40B4-BE49-F238E27FC236}">
                <a16:creationId xmlns:a16="http://schemas.microsoft.com/office/drawing/2014/main" id="{6F15D7F2-41B4-4FD2-A608-F726F26C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715" y="2370909"/>
            <a:ext cx="7671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cap="all" dirty="0">
                <a:solidFill>
                  <a:schemeClr val="bg1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非常感谢您的观看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E9229A-23A4-4285-B02E-E205B759B8D1}"/>
              </a:ext>
            </a:extLst>
          </p:cNvPr>
          <p:cNvSpPr/>
          <p:nvPr/>
        </p:nvSpPr>
        <p:spPr>
          <a:xfrm>
            <a:off x="2593635" y="1451295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:a16="http://schemas.microsoft.com/office/drawing/2014/main" xmlns:a14="http://schemas.microsoft.com/office/drawing/2010/main"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5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/>
      <p:bldP spid="15" grpId="1"/>
      <p:bldP spid="31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自定义</PresentationFormat>
  <Paragraphs>28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5a4b9869df1eb</dc:title>
  <dc:creator/>
  <cp:lastModifiedBy/>
  <cp:revision>1</cp:revision>
  <dcterms:created xsi:type="dcterms:W3CDTF">2016-09-26T15:08:44Z</dcterms:created>
  <dcterms:modified xsi:type="dcterms:W3CDTF">2023-10-28T01:21:51Z</dcterms:modified>
</cp:coreProperties>
</file>