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321" r:id="rId2"/>
    <p:sldId id="347" r:id="rId3"/>
    <p:sldId id="392" r:id="rId4"/>
    <p:sldId id="401" r:id="rId5"/>
    <p:sldId id="391" r:id="rId6"/>
    <p:sldId id="402" r:id="rId7"/>
    <p:sldId id="393" r:id="rId8"/>
    <p:sldId id="394" r:id="rId9"/>
    <p:sldId id="396" r:id="rId10"/>
    <p:sldId id="397" r:id="rId11"/>
    <p:sldId id="398" r:id="rId12"/>
    <p:sldId id="399" r:id="rId13"/>
    <p:sldId id="400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1F"/>
    <a:srgbClr val="FFCC99"/>
    <a:srgbClr val="9F1D8C"/>
    <a:srgbClr val="F0AAE6"/>
    <a:srgbClr val="00CCFF"/>
    <a:srgbClr val="CCECFF"/>
    <a:srgbClr val="3898B2"/>
    <a:srgbClr val="3BA0BB"/>
    <a:srgbClr val="3590A9"/>
    <a:srgbClr val="318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9" autoAdjust="0"/>
    <p:restoredTop sz="86667" autoAdjust="0"/>
  </p:normalViewPr>
  <p:slideViewPr>
    <p:cSldViewPr>
      <p:cViewPr varScale="1">
        <p:scale>
          <a:sx n="110" d="100"/>
          <a:sy n="110" d="100"/>
        </p:scale>
        <p:origin x="13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8/14/23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8/14/23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Non-functional</a:t>
            </a:r>
            <a:r>
              <a:rPr lang="en-US" dirty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Functional</a:t>
            </a:r>
            <a:r>
              <a:rPr lang="en-US" dirty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project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200" baseline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1513"/>
            <a:ext cx="9144000" cy="5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0"/>
            <a:ext cx="1295400" cy="7374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			Project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© FPT-</a:t>
            </a:r>
            <a:r>
              <a:rPr lang="en-US" dirty="0" err="1"/>
              <a:t>Aptech</a:t>
            </a:r>
            <a:r>
              <a:rPr lang="en-US" dirty="0"/>
              <a:t>                                                                          Project report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077200" cy="845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algn="just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        </a:t>
            </a:r>
            <a:r>
              <a:rPr 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100D Barber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DANH SÁCH THÀNH VIÊN</a:t>
            </a:r>
          </a:p>
          <a:p>
            <a:pPr algn="just"/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algn="just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1.Lý Khánh Hưng ( nhóm trưởng)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Dương Tuấn Kiệt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4.Trương Hoàng Nguyên</a:t>
            </a:r>
          </a:p>
          <a:p>
            <a:pPr algn="just"/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Date… Month… Year …...</a:t>
            </a:r>
            <a:endParaRPr lang="vi-VN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Development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9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975092-D396-6315-D737-714F17861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8" y="1752600"/>
            <a:ext cx="8899463" cy="378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b="1" kern="0" dirty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4400" b="1" kern="0" dirty="0">
                <a:latin typeface="Vladimir Script" panose="03050402040407070305" pitchFamily="66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4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3038475"/>
            <a:ext cx="3000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2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Content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</a:t>
            </a:r>
          </a:p>
          <a:p>
            <a:pPr eaLnBrk="1" hangingPunct="1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 and development</a:t>
            </a:r>
          </a:p>
          <a:p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Task list</a:t>
            </a:r>
          </a:p>
          <a:p>
            <a:pPr eaLnBrk="1" hangingPunct="1"/>
            <a:endParaRPr lang="vi-VN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function for customers register.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function for customers to booking services.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information of the product to customers.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shopping cart function so customers can order products.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customers can manage their information by Member Control Panel (MCP).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rating from customers to improve service quality as well as product quality.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6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Admin Control Panel (ACP) that support about management system: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the ability to add, update product and employee information quickly and accurately.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the ability to manage customers and view their order and rating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9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register as a member and manage personal account.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book services.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and buy products.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rate about products.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their orders.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Administrator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/ edit / deactivate products and categories.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customer’s information or deactivate an account.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/ edit / delete employees.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all orders and rating.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79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Non-functional</a:t>
            </a:r>
            <a:r>
              <a:rPr lang="en-US" dirty="0"/>
              <a:t>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2154238"/>
            <a:ext cx="7902575" cy="294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32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ADMIN\Desktop\OBS-Deployment-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84" y="1828800"/>
            <a:ext cx="900112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4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Login &amp; register page: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customer to create new account.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error handling</a:t>
            </a:r>
          </a:p>
          <a:p>
            <a:pPr marL="0" indent="0">
              <a:buNone/>
            </a:pPr>
            <a:r>
              <a:rPr lang="en-US" b="1" dirty="0"/>
              <a:t>Shopping page: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customer to sort products based on categories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customer to add multiple product to shopping cart</a:t>
            </a:r>
          </a:p>
          <a:p>
            <a:pPr marL="0" indent="0">
              <a:buNone/>
            </a:pPr>
            <a:r>
              <a:rPr lang="en-US" b="1" dirty="0"/>
              <a:t>Booking page: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customer to choose from three different services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book ahead up to 5 days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choose specific time in a day</a:t>
            </a:r>
          </a:p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[1-n]</a:t>
            </a:r>
            <a:endParaRPr lang="en-US" altLang="en-US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3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essential for us that will have a clear understanding of the subject. We think we should go through the project and solve the assignments as per requirements given.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Apps Template</Template>
  <TotalTime>1614</TotalTime>
  <Words>426</Words>
  <Application>Microsoft Macintosh PowerPoint</Application>
  <PresentationFormat>On-screen Show (4:3)</PresentationFormat>
  <Paragraphs>93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Vladimir Script</vt:lpstr>
      <vt:lpstr>Wingdings</vt:lpstr>
      <vt:lpstr>Wingdings 2</vt:lpstr>
      <vt:lpstr>Store Apps Template</vt:lpstr>
      <vt:lpstr>Introduction</vt:lpstr>
      <vt:lpstr>Content</vt:lpstr>
      <vt:lpstr> Introduction - Actual requirements</vt:lpstr>
      <vt:lpstr> Introduction - Actual requirements</vt:lpstr>
      <vt:lpstr> Introduction - Requirements of the project </vt:lpstr>
      <vt:lpstr> Introduction - Requirements of the project </vt:lpstr>
      <vt:lpstr>      Introduction - Deployment diagram </vt:lpstr>
      <vt:lpstr>     Test Result [1-n]</vt:lpstr>
      <vt:lpstr>     Conclusion</vt:lpstr>
      <vt:lpstr>      Development</vt:lpstr>
      <vt:lpstr>Task List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Kang</cp:lastModifiedBy>
  <cp:revision>416</cp:revision>
  <dcterms:created xsi:type="dcterms:W3CDTF">2014-04-09T06:08:42Z</dcterms:created>
  <dcterms:modified xsi:type="dcterms:W3CDTF">2023-08-14T08:17:24Z</dcterms:modified>
</cp:coreProperties>
</file>