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21" r:id="rId2"/>
    <p:sldId id="347" r:id="rId3"/>
    <p:sldId id="392" r:id="rId4"/>
    <p:sldId id="401" r:id="rId5"/>
    <p:sldId id="391" r:id="rId6"/>
    <p:sldId id="402" r:id="rId7"/>
    <p:sldId id="393" r:id="rId8"/>
    <p:sldId id="394" r:id="rId9"/>
    <p:sldId id="396" r:id="rId10"/>
    <p:sldId id="397" r:id="rId11"/>
    <p:sldId id="398" r:id="rId12"/>
    <p:sldId id="399" r:id="rId13"/>
    <p:sldId id="400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70000"/>
      </a:lnSpc>
      <a:spcBef>
        <a:spcPct val="50000"/>
      </a:spcBef>
      <a:spcAft>
        <a:spcPct val="0"/>
      </a:spcAft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1F"/>
    <a:srgbClr val="FFCC99"/>
    <a:srgbClr val="9F1D8C"/>
    <a:srgbClr val="F0AAE6"/>
    <a:srgbClr val="00CCFF"/>
    <a:srgbClr val="CCECFF"/>
    <a:srgbClr val="3898B2"/>
    <a:srgbClr val="3BA0BB"/>
    <a:srgbClr val="3590A9"/>
    <a:srgbClr val="318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 autoAdjust="0"/>
    <p:restoredTop sz="86640" autoAdjust="0"/>
  </p:normalViewPr>
  <p:slideViewPr>
    <p:cSldViewPr>
      <p:cViewPr>
        <p:scale>
          <a:sx n="82" d="100"/>
          <a:sy n="82" d="100"/>
        </p:scale>
        <p:origin x="-169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4B9725-44EB-408E-A670-A66AE5FBBF1B}" type="datetime1">
              <a:rPr lang="en-US"/>
              <a:pPr>
                <a:defRPr/>
              </a:pPr>
              <a:t>8/14/2023</a:t>
            </a:fld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005E228-509B-414F-A9D0-D1C8250597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0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6F72C7C-C170-4C32-B42F-55464ECD45A1}" type="datetime1">
              <a:rPr lang="en-US"/>
              <a:pPr>
                <a:defRPr/>
              </a:pPr>
              <a:t>8/14/2023</a:t>
            </a:fld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CC863AC-7600-4022-BA06-9E5E1721FB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55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Non-functional</a:t>
            </a:r>
            <a:r>
              <a:rPr lang="en-US" dirty="0" smtClean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Functional</a:t>
            </a:r>
            <a:r>
              <a:rPr lang="en-US" dirty="0" smtClean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Non-functional</a:t>
            </a:r>
            <a:r>
              <a:rPr lang="en-US" dirty="0" smtClean="0"/>
              <a:t> (how the system works)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Functional</a:t>
            </a:r>
            <a:r>
              <a:rPr lang="en-US" dirty="0" smtClean="0"/>
              <a:t>  (what the system should do)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863AC-7600-4022-BA06-9E5E1721FB6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156" y="6629400"/>
            <a:ext cx="8046244" cy="14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©FPT-</a:t>
            </a:r>
            <a:r>
              <a:rPr lang="en-US" dirty="0" err="1" smtClean="0"/>
              <a:t>Aptech</a:t>
            </a:r>
            <a:r>
              <a:rPr lang="en-US" dirty="0" smtClean="0"/>
              <a:t>                                                                      project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4">
                  <a:lumMod val="50000"/>
                </a:schemeClr>
              </a:buClr>
              <a:defRPr sz="2400">
                <a:latin typeface="Calibri" pitchFamily="34" charset="0"/>
              </a:defRPr>
            </a:lvl1pPr>
            <a:lvl2pPr>
              <a:buClr>
                <a:schemeClr val="accent4">
                  <a:lumMod val="50000"/>
                </a:schemeClr>
              </a:buClr>
              <a:defRPr sz="2200">
                <a:latin typeface="Calibri" pitchFamily="34" charset="0"/>
              </a:defRPr>
            </a:lvl2pPr>
            <a:lvl3pPr>
              <a:buClr>
                <a:schemeClr val="tx2"/>
              </a:buClr>
              <a:defRPr sz="2000">
                <a:latin typeface="Calibri" pitchFamily="34" charset="0"/>
              </a:defRPr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411163"/>
          </a:xfrm>
        </p:spPr>
        <p:txBody>
          <a:bodyPr/>
          <a:lstStyle>
            <a:lvl1pPr>
              <a:defRPr sz="2800" b="1" cap="none" spc="200" baseline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156" y="6629399"/>
            <a:ext cx="8929688" cy="162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51513"/>
            <a:ext cx="9144000" cy="5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0"/>
            <a:ext cx="1295400" cy="7374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FPT-</a:t>
            </a:r>
            <a:r>
              <a:rPr lang="en-US" dirty="0" err="1" smtClean="0"/>
              <a:t>Aptech</a:t>
            </a:r>
            <a:r>
              <a:rPr lang="en-US" dirty="0" smtClean="0"/>
              <a:t> 			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3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FPT-Aptech                                                                          Project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6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2296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14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29400"/>
            <a:ext cx="8077200" cy="152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1" dirty="0" smtClean="0"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FPT-</a:t>
            </a:r>
            <a:r>
              <a:rPr lang="en-US" dirty="0" err="1" smtClean="0"/>
              <a:t>Aptech</a:t>
            </a:r>
            <a:r>
              <a:rPr lang="en-US" dirty="0" smtClean="0"/>
              <a:t>                                                                          Project report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613525"/>
            <a:ext cx="776288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1">
                <a:latin typeface="Calibri" pitchFamily="34" charset="0"/>
              </a:defRPr>
            </a:lvl1pPr>
          </a:lstStyle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4800" b="1" cap="none" spc="50" dirty="0">
              <a:ln w="11430">
                <a:solidFill>
                  <a:srgbClr val="FF0000"/>
                </a:solidFill>
              </a:ln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" pitchFamily="2" charset="2"/>
        <a:buChar char="u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0000"/>
        <a:buFont typeface="Wingdings 2" pitchFamily="18" charset="2"/>
        <a:buChar char="²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40000"/>
        <a:buFont typeface="Wingdings 2" pitchFamily="18" charset="2"/>
        <a:buChar char="³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295400"/>
            <a:ext cx="8077200" cy="845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 </a:t>
            </a:r>
            <a:r>
              <a:rPr 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100D Barber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DANH </a:t>
            </a:r>
            <a:r>
              <a:rPr 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SÁCH THÀNH VIÊN</a:t>
            </a:r>
          </a:p>
          <a:p>
            <a:pPr algn="just"/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algn="just"/>
            <a:r>
              <a:rPr lang="en-US" altLang="ko-KR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1.Lý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Khánh Hưng ( nhóm trưởng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Dương Tuấn Kiệt</a:t>
            </a: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4.Trương Hoàng Nguyên</a:t>
            </a:r>
          </a:p>
          <a:p>
            <a:pPr algn="just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ko-KR" sz="1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endParaRPr lang="en-US" altLang="ko-KR" sz="1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marL="0" indent="0" algn="r" eaLnBrk="1" hangingPunct="1">
              <a:buFont typeface="Wingdings" panose="05000000000000000000" pitchFamily="2" charset="2"/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Date… Month… Year …...</a:t>
            </a:r>
            <a:endParaRPr lang="vi-VN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D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evelopment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List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3730"/>
            <a:ext cx="8610600" cy="359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3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ko-KR" b="1" kern="0" dirty="0" smtClean="0">
              <a:ea typeface="굴림" pitchFamily="34" charset="-127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4400" b="1" kern="0" dirty="0" smtClean="0">
                <a:latin typeface="Vladimir Script" panose="03050402040407070305" pitchFamily="66" charset="0"/>
                <a:ea typeface="굴림" pitchFamily="34" charset="-127"/>
                <a:cs typeface="Times New Roman" panose="02020603050405020304" pitchFamily="18" charset="0"/>
              </a:rPr>
              <a:t>Thank You</a:t>
            </a:r>
            <a:endParaRPr lang="vi-VN" altLang="ko-KR" sz="44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3038475"/>
            <a:ext cx="30003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2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Content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</a:t>
            </a:r>
          </a:p>
          <a:p>
            <a:pPr lvl="1" eaLnBrk="1" hangingPunct="1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equirements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lvl="1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</a:t>
            </a:r>
          </a:p>
          <a:p>
            <a:pPr eaLnBrk="1" hangingPunct="1"/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 and development</a:t>
            </a:r>
          </a:p>
          <a:p>
            <a:r>
              <a:rPr lang="en-US" altLang="ko-KR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Task list</a:t>
            </a:r>
            <a:endParaRPr lang="en-US" altLang="ko-KR" sz="28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vi-VN" altLang="ko-KR" sz="28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 smtClean="0">
              <a:latin typeface="Arial" panose="020B0604020202020204" pitchFamily="34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 for customers register.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 for customers to booking services.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of the product to customers.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shopping cart function so customers can order products.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customers can manage their information by Member Control Panel (MCP).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rating from customers to improve service quality as well as product quality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Control Panel (ACP) that support about management system: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the ability to add, update product and employee information quickly and accurately.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the ability to manage customers and view their order and rating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Actual requirements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Functional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register as a member and manage personal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book services.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and buy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rate about products.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their orders.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dirty="0"/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Administrator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/ edit / deactivate products and categories.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customer’s information or deactivate an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/ edit / delete employees.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orders and 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7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Non-functional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en-US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Introduction </a:t>
            </a:r>
            <a:r>
              <a:rPr lang="en-US" altLang="en-US" sz="3200" b="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the project 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2154238"/>
            <a:ext cx="7902575" cy="294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3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en-US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Introduction </a:t>
            </a:r>
            <a:r>
              <a:rPr lang="en-US" altLang="en-US" sz="3200" b="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074" name="Picture 2" descr="C:\Users\ADMIN\Desktop\OBS-Deployment-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84" y="1828800"/>
            <a:ext cx="900112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Login &amp; register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create new account.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error handling</a:t>
            </a:r>
          </a:p>
          <a:p>
            <a:pPr marL="0" indent="0">
              <a:buNone/>
            </a:pPr>
            <a:r>
              <a:rPr lang="en-US" b="1" dirty="0"/>
              <a:t>Shopping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sort products based on categories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add multiple product to shopping cart</a:t>
            </a:r>
          </a:p>
          <a:p>
            <a:pPr marL="0" indent="0">
              <a:buNone/>
            </a:pPr>
            <a:r>
              <a:rPr lang="en-US" b="1" dirty="0"/>
              <a:t>Booking page: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customer to choose from three different services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book ahead up to 5 days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specific time in a day</a:t>
            </a:r>
          </a:p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lvl="1"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Test Result </a:t>
            </a:r>
            <a:r>
              <a:rPr lang="en-US" altLang="ko-KR" sz="3200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[1-n]</a:t>
            </a:r>
            <a:endParaRPr lang="en-US" altLang="en-US" sz="3200" dirty="0" smtClean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essential for us that will have a clear understanding of the subject.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think we should go through the project and solve the assignments as per requirements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09600"/>
          </a:xfrm>
        </p:spPr>
        <p:txBody>
          <a:bodyPr/>
          <a:lstStyle/>
          <a:p>
            <a:pPr algn="ctr"/>
            <a:r>
              <a:rPr lang="en-US" altLang="en-US" sz="28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	</a:t>
            </a:r>
            <a:r>
              <a:rPr lang="en-US" altLang="ko-KR" sz="3200" dirty="0" smtClean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Conclusion</a:t>
            </a:r>
            <a:endParaRPr lang="en-US" altLang="ko-KR" sz="3200" dirty="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Store Apps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3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Store Apps Template</Template>
  <TotalTime>1612</TotalTime>
  <Words>343</Words>
  <Application>Microsoft Office PowerPoint</Application>
  <PresentationFormat>On-screen Show (4:3)</PresentationFormat>
  <Paragraphs>93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Store Apps Template</vt:lpstr>
      <vt:lpstr>Introduction</vt:lpstr>
      <vt:lpstr>Content</vt:lpstr>
      <vt:lpstr> Introduction - Actual requirements</vt:lpstr>
      <vt:lpstr> Introduction - Actual requirements</vt:lpstr>
      <vt:lpstr> Introduction - Requirements of the project </vt:lpstr>
      <vt:lpstr> Introduction - Requirements of the project </vt:lpstr>
      <vt:lpstr>      Introduction - Deployment diagram </vt:lpstr>
      <vt:lpstr>     Test Result [1-n]</vt:lpstr>
      <vt:lpstr>     Conclusion</vt:lpstr>
      <vt:lpstr>      Development</vt:lpstr>
      <vt:lpstr>Task List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Sinh Tran</dc:creator>
  <cp:lastModifiedBy>ADMIN</cp:lastModifiedBy>
  <cp:revision>415</cp:revision>
  <dcterms:created xsi:type="dcterms:W3CDTF">2014-04-09T06:08:42Z</dcterms:created>
  <dcterms:modified xsi:type="dcterms:W3CDTF">2023-08-14T02:51:05Z</dcterms:modified>
</cp:coreProperties>
</file>