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2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5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2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61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7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349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8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6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1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C62AA1-E3D8-4AC5-9074-B26285F886CD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AB7C60-7226-49AE-9E35-660CE937C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71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www.hani.co.kr/arti/sports/sports_general/1058207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C%8A%A4%ED%83%80%ED%81%AC%EB%9E%98%ED%94%84%ED%8A%B8%20%ED%94%84%EB%A1%9C%EB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C%98%A8%EA%B2%8C%EC%9E%84%EB%84%B7+%EC%8A%A4%ED%83%80%EB%A6%AC%EA%B7%B8+%EB%A1%9C" TargetMode="External"/><Relationship Id="rId2" Type="http://schemas.openxmlformats.org/officeDocument/2006/relationships/hyperlink" Target="https://namu.wiki/w/%EC%98%A8%EA%B2%8C%EC%9E%84%EB%84%B7%20%EC%8A%A4%ED%83%80%EB%A6%AC%EA%B7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u.wiki/w/MBC%20GAME%20%EC%8A%A4%ED%83%80%EB%A6%AC%EA%B7%B8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techrecipe.co.kr/posts/57090" TargetMode="External"/><Relationship Id="rId7" Type="http://schemas.openxmlformats.org/officeDocument/2006/relationships/image" Target="../media/image19.jpeg"/><Relationship Id="rId2" Type="http://schemas.openxmlformats.org/officeDocument/2006/relationships/hyperlink" Target="https://www.techm.kr/news/articleView.html?idxno=1104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cutnews.co.kr/news/5023544" TargetMode="External"/><Relationship Id="rId11" Type="http://schemas.openxmlformats.org/officeDocument/2006/relationships/image" Target="../media/image23.jpeg"/><Relationship Id="rId5" Type="http://schemas.openxmlformats.org/officeDocument/2006/relationships/hyperlink" Target="https://sports.news.nate.com/view/20230131n18436" TargetMode="External"/><Relationship Id="rId10" Type="http://schemas.openxmlformats.org/officeDocument/2006/relationships/image" Target="../media/image22.jpeg"/><Relationship Id="rId4" Type="http://schemas.openxmlformats.org/officeDocument/2006/relationships/hyperlink" Target="https://www.econovill.com/news/articleView.html?idxno=349436" TargetMode="External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836" y="187890"/>
            <a:ext cx="4912846" cy="1228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547" y="2155824"/>
            <a:ext cx="102787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스타크래프트 </a:t>
            </a:r>
            <a:r>
              <a:rPr lang="en-US" altLang="ko-KR" sz="7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r>
              <a:rPr lang="ko-KR" altLang="en-US" sz="7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스포츠 분야</a:t>
            </a:r>
            <a:endParaRPr lang="en-US" altLang="ko-KR" sz="7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7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키워드 추출 </a:t>
            </a:r>
            <a:r>
              <a:rPr lang="en-US" altLang="ko-KR" sz="7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 </a:t>
            </a:r>
            <a:r>
              <a:rPr lang="ko-KR" altLang="en-US" sz="7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분석</a:t>
            </a:r>
            <a:endParaRPr lang="en-US" altLang="ko-KR" sz="7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9078253" y="6275541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01 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4171167" y="5203871"/>
            <a:ext cx="3657600" cy="97146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002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3869514" y="5535116"/>
            <a:ext cx="3833993" cy="382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altLang="ko-KR" sz="32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By</a:t>
            </a:r>
            <a:r>
              <a:rPr lang="ko-KR" altLang="en-US" sz="32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32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Kang </a:t>
            </a:r>
            <a:r>
              <a:rPr lang="en-US" altLang="ko-KR" sz="3200" b="1" dirty="0" err="1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EuiYoung</a:t>
            </a:r>
            <a:endParaRPr lang="en-US" sz="32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8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5327" y="125036"/>
            <a:ext cx="74735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스타크래프트 프로리그</a:t>
            </a:r>
            <a:endParaRPr lang="en-US" altLang="ko-KR" sz="6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" y="1689507"/>
            <a:ext cx="4226562" cy="947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55445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역대 프로리그 로고</a:t>
            </a:r>
            <a:endParaRPr lang="en-US" altLang="ko-KR" sz="40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" y="2693740"/>
            <a:ext cx="4226562" cy="11740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279" y="1689507"/>
            <a:ext cx="2304190" cy="21782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" y="3922447"/>
            <a:ext cx="6581550" cy="933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747005"/>
            <a:ext cx="1057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자료출처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나무위키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6"/>
              </a:rPr>
              <a:t>https://namu.wiki/w/%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6"/>
              </a:rPr>
              <a:t>EC%8A%A4%ED%83%80%ED%81%AC%EB%9E%98%ED%94%84%ED%8A%B8%20%ED%94%84%EB%A1%9C%EB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%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A6%AC%EA%B7%B8?from=%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EC%8A%A4%ED%83%80%20%ED%94%84%EB%A1%9C%EB%A6%AC%EA%B7%B8)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9169693" y="6433668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4266" y="1055445"/>
            <a:ext cx="53615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관련기사 자료모음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관중 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만명 역사 속으로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https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://www.seoul.co.kr/news/newsView.php?id=20161019500013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SK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텔레콤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진에어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꺾고 우승</a:t>
            </a:r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https://mbiz.heraldcorp.com/view.php?ud=20150216000770</a:t>
            </a: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민속놀이 스타크래프트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7"/>
              </a:rPr>
              <a:t>https://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7"/>
              </a:rPr>
              <a:t>www.hani.co.kr/arti/sports/sports_general/1058207.html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되돌아보는 스타크래프트 리그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https://m.thisisgame.com/webzine/special/nboard/11/?category=2&amp;amp;page=2&amp;n=122648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7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231"/>
            <a:ext cx="801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Power BI</a:t>
            </a:r>
            <a:r>
              <a:rPr lang="ko-KR" altLang="en-US" sz="4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데이터 시각화</a:t>
            </a:r>
            <a:endParaRPr lang="en-US" altLang="ko-KR" sz="44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9169693" y="6433668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11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4" y="3804400"/>
            <a:ext cx="8858604" cy="29672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4" y="727278"/>
            <a:ext cx="8236354" cy="30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0981" y="12539"/>
            <a:ext cx="773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Power BI</a:t>
            </a:r>
            <a:r>
              <a:rPr lang="ko-KR" altLang="en-US" sz="3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데이터 시각화</a:t>
            </a:r>
            <a:endParaRPr lang="en-US" altLang="ko-KR" sz="3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7" y="658870"/>
            <a:ext cx="4174294" cy="6035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85" y="658870"/>
            <a:ext cx="4267396" cy="6035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29710" y="3291355"/>
            <a:ext cx="2585258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 프로그램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078253" y="6275541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12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6" t="17886" r="16953" b="10206"/>
          <a:stretch/>
        </p:blipFill>
        <p:spPr>
          <a:xfrm>
            <a:off x="10180635" y="3659533"/>
            <a:ext cx="973196" cy="1152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53" y="4915569"/>
            <a:ext cx="1877761" cy="11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88593" y="66231"/>
            <a:ext cx="8387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스타크래프트 프로리그 통합 </a:t>
            </a:r>
            <a:r>
              <a:rPr lang="ko-KR" altLang="en-US" sz="44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다승순위</a:t>
            </a:r>
            <a:endParaRPr lang="en-US" altLang="ko-KR" sz="44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" y="835672"/>
            <a:ext cx="4943302" cy="3555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52103" y="4631673"/>
            <a:ext cx="2585258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 프로그램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94632" y="6383606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13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6" t="17886" r="16953" b="10206"/>
          <a:stretch/>
        </p:blipFill>
        <p:spPr>
          <a:xfrm>
            <a:off x="8773695" y="5013860"/>
            <a:ext cx="973196" cy="1152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732" y="5023634"/>
            <a:ext cx="1877761" cy="1152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163" y="835672"/>
            <a:ext cx="5405539" cy="35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29" y="781396"/>
            <a:ext cx="7740370" cy="5777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2050" y="135065"/>
            <a:ext cx="773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Power BI</a:t>
            </a:r>
            <a:r>
              <a:rPr lang="ko-KR" altLang="en-US" sz="3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분류한</a:t>
            </a:r>
            <a:r>
              <a:rPr lang="en-US" altLang="ko-KR" sz="36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모델 테이블</a:t>
            </a:r>
            <a:endParaRPr lang="en-US" altLang="ko-KR" sz="3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9244508" y="6374653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2713" y="4670286"/>
            <a:ext cx="2585258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 프로그램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6" t="17886" r="16953" b="10206"/>
          <a:stretch/>
        </p:blipFill>
        <p:spPr>
          <a:xfrm>
            <a:off x="10313638" y="5038464"/>
            <a:ext cx="973196" cy="11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823" y="3542871"/>
            <a:ext cx="976741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dirty="0" smtClean="0">
                <a:solidFill>
                  <a:schemeClr val="accent2">
                    <a:lumMod val="75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잘 봐 주셔서 감사합니다</a:t>
            </a:r>
            <a:r>
              <a:rPr lang="en-US" altLang="ko-KR" sz="6600" dirty="0" smtClean="0">
                <a:solidFill>
                  <a:schemeClr val="accent2">
                    <a:lumMod val="75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en-US" altLang="ko-KR" sz="6600" dirty="0">
              <a:solidFill>
                <a:schemeClr val="accent2">
                  <a:lumMod val="75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1026" name="Picture 2" descr="25호 태풍 &quot;콩레이&quot;::짱공유-엽기유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98" y="480419"/>
            <a:ext cx="4192294" cy="305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2823" y="4518229"/>
            <a:ext cx="976741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dirty="0" smtClean="0">
                <a:solidFill>
                  <a:schemeClr val="accent2">
                    <a:lumMod val="75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잘 봐 주셔서 감사합니다</a:t>
            </a:r>
            <a:r>
              <a:rPr lang="en-US" altLang="ko-KR" sz="6600" dirty="0" smtClean="0">
                <a:solidFill>
                  <a:schemeClr val="accent2">
                    <a:lumMod val="75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en-US" altLang="ko-KR" sz="6600" dirty="0">
              <a:solidFill>
                <a:schemeClr val="accent2">
                  <a:lumMod val="75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8392" y="1429999"/>
            <a:ext cx="4144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임요환의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영원한 라이벌이자</a:t>
            </a:r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상징 전프로게이머 홍진호 선수</a:t>
            </a:r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자료출처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https://www.jjang0u.com/board/view/fun/14710865</a:t>
            </a:r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6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대체 처리 14"/>
          <p:cNvSpPr/>
          <p:nvPr/>
        </p:nvSpPr>
        <p:spPr>
          <a:xfrm>
            <a:off x="8171195" y="3694117"/>
            <a:ext cx="2422439" cy="997423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9887" y="1526020"/>
            <a:ext cx="4160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카테고리</a:t>
            </a:r>
            <a:endParaRPr lang="en-US" altLang="ko-KR" sz="9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순서도: 대체 처리 5"/>
          <p:cNvSpPr/>
          <p:nvPr/>
        </p:nvSpPr>
        <p:spPr>
          <a:xfrm>
            <a:off x="1539293" y="3694950"/>
            <a:ext cx="1558486" cy="997423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8"/>
          <p:cNvSpPr txBox="1"/>
          <p:nvPr/>
        </p:nvSpPr>
        <p:spPr>
          <a:xfrm>
            <a:off x="418150" y="4193662"/>
            <a:ext cx="3833993" cy="819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54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OSL</a:t>
            </a:r>
          </a:p>
          <a:p>
            <a:pPr algn="ctr">
              <a:lnSpc>
                <a:spcPts val="2799"/>
              </a:lnSpc>
            </a:pPr>
            <a:endParaRPr lang="en-US" sz="54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AutoShape 3"/>
          <p:cNvSpPr/>
          <p:nvPr/>
        </p:nvSpPr>
        <p:spPr>
          <a:xfrm rot="2017">
            <a:off x="581855" y="3221267"/>
            <a:ext cx="10698585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순서도: 대체 처리 10"/>
          <p:cNvSpPr/>
          <p:nvPr/>
        </p:nvSpPr>
        <p:spPr>
          <a:xfrm>
            <a:off x="4861691" y="3694949"/>
            <a:ext cx="3206791" cy="997423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8"/>
          <p:cNvSpPr txBox="1"/>
          <p:nvPr/>
        </p:nvSpPr>
        <p:spPr>
          <a:xfrm>
            <a:off x="9078253" y="6275541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446447" y="4192828"/>
            <a:ext cx="3833993" cy="438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ko-KR" altLang="en-US" sz="4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프로리그</a:t>
            </a:r>
            <a:endParaRPr lang="en-US" sz="4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4593091" y="4193661"/>
            <a:ext cx="3833993" cy="438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endParaRPr lang="en-US" sz="4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542656" y="4169043"/>
            <a:ext cx="3833993" cy="797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altLang="ko-KR" sz="4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r>
              <a:rPr lang="ko-KR" altLang="en-US" sz="4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스포츠 역사</a:t>
            </a:r>
            <a:endParaRPr lang="en-US" altLang="ko-KR" sz="4800" b="1" dirty="0" smtClean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>
              <a:lnSpc>
                <a:spcPts val="2799"/>
              </a:lnSpc>
            </a:pPr>
            <a:endParaRPr lang="en-US" sz="4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3200492" y="3694949"/>
            <a:ext cx="1558486" cy="997423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062738" y="4222932"/>
            <a:ext cx="383399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54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MSL</a:t>
            </a:r>
          </a:p>
          <a:p>
            <a:pPr algn="ctr">
              <a:lnSpc>
                <a:spcPts val="2799"/>
              </a:lnSpc>
            </a:pPr>
            <a:endParaRPr lang="en-US" sz="54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4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5645" y="225468"/>
            <a:ext cx="40591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키워드 추출</a:t>
            </a:r>
            <a:endParaRPr lang="en-US" altLang="ko-KR" sz="6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8253" y="6275541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99" y="1723161"/>
            <a:ext cx="3747655" cy="3747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4" y="1729047"/>
            <a:ext cx="3741769" cy="37417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67" y="1723161"/>
            <a:ext cx="3747655" cy="3747655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4294733" y="5680976"/>
            <a:ext cx="3568586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ko-KR" altLang="en-US" sz="2800" b="1" dirty="0" err="1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종족별</a:t>
            </a: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대표 키워드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996445" y="1370986"/>
            <a:ext cx="5855077" cy="339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 프로그램</a:t>
            </a:r>
            <a:r>
              <a:rPr lang="en-US" altLang="ko-KR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(https://wordcloud.kr</a:t>
            </a:r>
            <a:r>
              <a:rPr lang="en-US" altLang="ko-KR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/)-</a:t>
            </a:r>
            <a:r>
              <a:rPr lang="ko-KR" altLang="en-US" b="1" dirty="0" err="1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워드클라우드</a:t>
            </a:r>
            <a:endParaRPr lang="en-US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8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136232"/>
            <a:ext cx="11997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자료출처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나무위키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2"/>
              </a:rPr>
              <a:t>https://namu.wiki/w/%EC%98%A8%EA%B2%8C%EC%9E%84%EB%84%B7%20%EC%8A%A4%ED%83%80%EB%A6%AC%EA%B7%B8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자료출처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-google(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3"/>
              </a:rPr>
              <a:t>https://www.google.com/search?q=%EC%98%A8%EA%B2%8C%EC%9E%84%EB%84%B7+%EC%8A%A4%ED%83%80%EB%A6%AC%EA%B7%B8+%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3"/>
              </a:rPr>
              <a:t>EB%A1%9C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%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EA%B3%A0&amp;tbm=</a:t>
            </a:r>
            <a:r>
              <a:rPr lang="en-US" altLang="ko-KR" sz="1200" b="1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isch&amp;ved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=2ahUKEwj6qpiokseBAxUWmVYBHerHBGEQ2-cCegQIABAA&amp;oq=%EC%98%A8%EA%B2%8C%EC%9E%84%EB%84%B7+%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EC%8A%A4%ED%83%80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%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EB%A6%AC%EA%B7%B8+%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EB%A1%9C%EA%B3%A0&amp;gs_lcp=CgNpbWcQAzoFCAAQgAQ6BwgAEBgQgAQ6BAgAEB5QpgdYtQ1g5A9oAXAAeAGAAW2IAfAEkgEDMS41mAEAoAEB</a:t>
            </a: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qgELZ3dzLXdpei1pbWfAAQE&amp;sclient=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img&amp;ei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=TDYSZfrUE5ay2roP6o-TiAY&amp;bih=963&amp;biw=1903&amp;hl=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ko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AutoShape 4" descr="온게임넷 스타리그 로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온게임넷 스타리그 로고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 dirty="0"/>
          </a:p>
        </p:txBody>
      </p:sp>
      <p:sp>
        <p:nvSpPr>
          <p:cNvPr id="11" name="AutoShape 8" descr="온게임넷 스타리그 로고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8"/>
          <p:cNvSpPr txBox="1"/>
          <p:nvPr/>
        </p:nvSpPr>
        <p:spPr>
          <a:xfrm>
            <a:off x="9069940" y="6383607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en-US" altLang="ko-KR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062253"/>
            <a:ext cx="4296865" cy="15146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5861" r="3648" b="6139"/>
          <a:stretch/>
        </p:blipFill>
        <p:spPr>
          <a:xfrm>
            <a:off x="4530436" y="2062253"/>
            <a:ext cx="5311833" cy="30175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0" b="14837"/>
          <a:stretch/>
        </p:blipFill>
        <p:spPr>
          <a:xfrm>
            <a:off x="2304007" y="3633357"/>
            <a:ext cx="2143125" cy="14464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78048" y="557298"/>
            <a:ext cx="7933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온게임넷</a:t>
            </a:r>
            <a:r>
              <a:rPr lang="ko-KR" altLang="en-US" sz="6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스타리그 로고</a:t>
            </a:r>
            <a:endParaRPr lang="en-US" altLang="ko-KR" sz="6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-451804" y="5907363"/>
            <a:ext cx="2585258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 프로그램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9078253" y="6275541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6" t="17886" r="16953" b="10206"/>
          <a:stretch/>
        </p:blipFill>
        <p:spPr>
          <a:xfrm>
            <a:off x="2401326" y="5491619"/>
            <a:ext cx="973196" cy="1152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44" y="5491619"/>
            <a:ext cx="1877761" cy="115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6231"/>
            <a:ext cx="801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Power BI</a:t>
            </a:r>
            <a:r>
              <a:rPr lang="ko-KR" altLang="en-US" sz="4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데이터 시각화</a:t>
            </a:r>
            <a:endParaRPr lang="en-US" altLang="ko-KR" sz="44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7798"/>
          <a:stretch/>
        </p:blipFill>
        <p:spPr>
          <a:xfrm>
            <a:off x="72992" y="835671"/>
            <a:ext cx="8420590" cy="43698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640" y="810270"/>
            <a:ext cx="3558922" cy="2856206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6130926" y="962830"/>
            <a:ext cx="2585258" cy="727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역대 스타리그</a:t>
            </a:r>
            <a:endParaRPr lang="en-US" altLang="ko-KR" sz="2800" b="1" dirty="0" smtClean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우승자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-451804" y="5907363"/>
            <a:ext cx="2585258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 프로그램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9078253" y="6275541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06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6" t="17886" r="16953" b="10206"/>
          <a:stretch/>
        </p:blipFill>
        <p:spPr>
          <a:xfrm>
            <a:off x="2401326" y="5491619"/>
            <a:ext cx="973196" cy="1152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44" y="5491619"/>
            <a:ext cx="1877761" cy="115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6231"/>
            <a:ext cx="801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Power BI</a:t>
            </a:r>
            <a:r>
              <a:rPr lang="ko-KR" altLang="en-US" sz="4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데이터 시각화</a:t>
            </a:r>
            <a:endParaRPr lang="en-US" altLang="ko-KR" sz="44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" y="835672"/>
            <a:ext cx="7590790" cy="3801326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3675592" y="899357"/>
            <a:ext cx="2585258" cy="727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역대 스타리그</a:t>
            </a:r>
            <a:endParaRPr lang="en-US" altLang="ko-KR" sz="2800" b="1" dirty="0" smtClean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준우승자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r="1235"/>
          <a:stretch/>
        </p:blipFill>
        <p:spPr>
          <a:xfrm>
            <a:off x="7721601" y="802300"/>
            <a:ext cx="4318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3741" y="557298"/>
            <a:ext cx="82621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MBC</a:t>
            </a:r>
            <a:r>
              <a:rPr lang="ko-KR" altLang="en-US" sz="6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게임 스타리그 로고</a:t>
            </a:r>
            <a:endParaRPr lang="en-US" altLang="ko-KR" sz="6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9" y="1665294"/>
            <a:ext cx="4615456" cy="1454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60" y="1665294"/>
            <a:ext cx="3372874" cy="302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133" y="1665293"/>
            <a:ext cx="3306314" cy="3027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770472"/>
            <a:ext cx="77059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자료출처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나무위키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5"/>
              </a:rPr>
              <a:t>https://namu.wiki/w/MBC%20GAME%20%EC%8A%A4%ED%83%80%EB%A6%AC%EA%B7%B8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from=MBC%EA%B2%8C%EC%9E%84%20%EC%8A%A4%ED%83%80%EB%A6%AC%EA%B7%B8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자료출처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위키피디아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(https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://upload.wikimedia.org/wikipedia/ko/thumb/a/ac/MSL_Logo.jpg/300px-MSL_Logo.jpg)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8253" y="6275541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7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1" y="703639"/>
            <a:ext cx="5677345" cy="4723496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-451804" y="5907363"/>
            <a:ext cx="2585258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 프로그램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9078253" y="6275541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08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6" t="17886" r="16953" b="10206"/>
          <a:stretch/>
        </p:blipFill>
        <p:spPr>
          <a:xfrm>
            <a:off x="2401326" y="5491619"/>
            <a:ext cx="973196" cy="1152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244" y="5491619"/>
            <a:ext cx="1877761" cy="115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6231"/>
            <a:ext cx="801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Power BI</a:t>
            </a:r>
            <a:r>
              <a:rPr lang="ko-KR" altLang="en-US" sz="4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데이터 시각화</a:t>
            </a:r>
            <a:endParaRPr lang="en-US" altLang="ko-KR" sz="44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3594655" y="962830"/>
            <a:ext cx="258525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역대 </a:t>
            </a:r>
            <a:r>
              <a:rPr lang="en-US" altLang="ko-KR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MSL</a:t>
            </a:r>
          </a:p>
          <a:p>
            <a:pPr algn="ctr">
              <a:lnSpc>
                <a:spcPts val="2799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우승자 및 준우승자</a:t>
            </a:r>
            <a:endParaRPr lang="en-US" sz="2800" b="1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166" y="703639"/>
            <a:ext cx="6304686" cy="42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20" y="66847"/>
            <a:ext cx="51812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r>
              <a:rPr lang="ko-KR" altLang="en-US" sz="6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스포츠 연대기</a:t>
            </a:r>
            <a:endParaRPr lang="en-US" altLang="ko-KR" sz="6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5" y="1174843"/>
            <a:ext cx="54537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관련기사 자료모음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광안리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만의 기적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2"/>
              </a:rPr>
              <a:t>https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2"/>
              </a:rPr>
              <a:t>://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2"/>
              </a:rPr>
              <a:t>www.techm.kr/news/articleView.html?idxno=110499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스포츠 강국이 된 시작점 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3"/>
              </a:rPr>
              <a:t>https://techrecipe.co.kr/posts/57090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스포츠의 역사 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4"/>
              </a:rPr>
              <a:t>https://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4"/>
              </a:rPr>
              <a:t>www.econovill.com/news/articleView.html?idxno=349436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한국 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스포츠를 빛내다 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5"/>
              </a:rPr>
              <a:t>https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5"/>
              </a:rPr>
              <a:t>://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5"/>
              </a:rPr>
              <a:t>sports.news.nate.com/view/20230131n18436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한국 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스포츠의 변천사 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6"/>
              </a:rPr>
              <a:t>https://</a:t>
            </a:r>
            <a:r>
              <a:rPr lang="en-US" altLang="ko-KR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hlinkClick r:id="rId6"/>
              </a:rPr>
              <a:t>www.nocutnews.co.kr/news/5023544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26" name="Picture 2" descr="https://t1.daumcdn.net/cfile/tistory/993FCC3359E86B89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3533890"/>
            <a:ext cx="3649287" cy="182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9995CE3359E86D2D1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26" y="137589"/>
            <a:ext cx="5889515" cy="196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1.daumcdn.net/cfile/tistory/99CF813359E87E7C0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33" y="3533890"/>
            <a:ext cx="3291840" cy="18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1.daumcdn.net/cfile/tistory/99A8293359E879F02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5429957"/>
            <a:ext cx="2605989" cy="130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93123" y="5560659"/>
            <a:ext cx="3347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자료출처</a:t>
            </a:r>
            <a:r>
              <a:rPr lang="ko-KR" altLang="en-US" sz="12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https://coverqm.tistory.com/114</a:t>
            </a:r>
            <a:endParaRPr lang="en-US" altLang="ko-KR" sz="12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9169693" y="6433668"/>
            <a:ext cx="2865405" cy="36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Page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 </a:t>
            </a:r>
            <a:r>
              <a:rPr lang="en-US" sz="2800" b="1" dirty="0" smtClean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9544" y="5296624"/>
            <a:ext cx="4144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스타는 몰라도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임요환은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안다</a:t>
            </a:r>
            <a:r>
              <a:rPr lang="en-US" altLang="ko-KR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스포츠의 대표 게이머 전프로게이머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임요환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선수</a:t>
            </a:r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만일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임요환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선수가 없었다면 지금의 </a:t>
            </a:r>
            <a:r>
              <a:rPr lang="en-US" altLang="ko-KR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스포츠는</a:t>
            </a:r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6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탄생하지도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않았습니다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자료출처</a:t>
            </a:r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https://www.inews24.com/view/537890</a:t>
            </a:r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36" name="Picture 12" descr="https://img-lb.inews24.com/image_gisa/201012/537890_0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63" y="2120314"/>
            <a:ext cx="4364177" cy="32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1006</TotalTime>
  <Words>359</Words>
  <Application>Microsoft Office PowerPoint</Application>
  <PresentationFormat>와이드스크린</PresentationFormat>
  <Paragraphs>110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HY울릉도M</vt:lpstr>
      <vt:lpstr>HY중고딕</vt:lpstr>
      <vt:lpstr>휴먼모음T</vt:lpstr>
      <vt:lpstr>Century Gothic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eykang</dc:creator>
  <cp:lastModifiedBy>eykang</cp:lastModifiedBy>
  <cp:revision>66</cp:revision>
  <dcterms:created xsi:type="dcterms:W3CDTF">2023-09-21T07:46:01Z</dcterms:created>
  <dcterms:modified xsi:type="dcterms:W3CDTF">2023-09-27T01:29:39Z</dcterms:modified>
</cp:coreProperties>
</file>