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2373" y="655226"/>
            <a:ext cx="3525244" cy="3544321"/>
            <a:chOff x="0" y="0"/>
            <a:chExt cx="2422068" cy="24351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2068" cy="2435175"/>
            </a:xfrm>
            <a:custGeom>
              <a:avLst/>
              <a:gdLst/>
              <a:ahLst/>
              <a:cxnLst/>
              <a:rect r="r" b="b" t="t" l="l"/>
              <a:pathLst>
                <a:path h="2435175" w="2422068">
                  <a:moveTo>
                    <a:pt x="41727" y="0"/>
                  </a:moveTo>
                  <a:lnTo>
                    <a:pt x="2380341" y="0"/>
                  </a:lnTo>
                  <a:cubicBezTo>
                    <a:pt x="2391408" y="0"/>
                    <a:pt x="2402021" y="4396"/>
                    <a:pt x="2409846" y="12221"/>
                  </a:cubicBezTo>
                  <a:cubicBezTo>
                    <a:pt x="2417671" y="20047"/>
                    <a:pt x="2422068" y="30660"/>
                    <a:pt x="2422068" y="41727"/>
                  </a:cubicBezTo>
                  <a:lnTo>
                    <a:pt x="2422068" y="2393449"/>
                  </a:lnTo>
                  <a:cubicBezTo>
                    <a:pt x="2422068" y="2404515"/>
                    <a:pt x="2417671" y="2415129"/>
                    <a:pt x="2409846" y="2422954"/>
                  </a:cubicBezTo>
                  <a:cubicBezTo>
                    <a:pt x="2402021" y="2430779"/>
                    <a:pt x="2391408" y="2435175"/>
                    <a:pt x="2380341" y="2435175"/>
                  </a:cubicBezTo>
                  <a:lnTo>
                    <a:pt x="41727" y="2435175"/>
                  </a:lnTo>
                  <a:cubicBezTo>
                    <a:pt x="30660" y="2435175"/>
                    <a:pt x="20047" y="2430779"/>
                    <a:pt x="12221" y="2422954"/>
                  </a:cubicBezTo>
                  <a:cubicBezTo>
                    <a:pt x="4396" y="2415129"/>
                    <a:pt x="0" y="2404515"/>
                    <a:pt x="0" y="2393449"/>
                  </a:cubicBezTo>
                  <a:lnTo>
                    <a:pt x="0" y="41727"/>
                  </a:lnTo>
                  <a:cubicBezTo>
                    <a:pt x="0" y="30660"/>
                    <a:pt x="4396" y="20047"/>
                    <a:pt x="12221" y="12221"/>
                  </a:cubicBezTo>
                  <a:cubicBezTo>
                    <a:pt x="20047" y="4396"/>
                    <a:pt x="30660" y="0"/>
                    <a:pt x="417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422068" cy="246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23557" y="1028700"/>
            <a:ext cx="3120443" cy="451717"/>
            <a:chOff x="0" y="0"/>
            <a:chExt cx="876604" cy="1268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6604" cy="126898"/>
            </a:xfrm>
            <a:custGeom>
              <a:avLst/>
              <a:gdLst/>
              <a:ahLst/>
              <a:cxnLst/>
              <a:rect r="r" b="b" t="t" l="l"/>
              <a:pathLst>
                <a:path h="126898" w="876604">
                  <a:moveTo>
                    <a:pt x="19848" y="0"/>
                  </a:moveTo>
                  <a:lnTo>
                    <a:pt x="856756" y="0"/>
                  </a:lnTo>
                  <a:cubicBezTo>
                    <a:pt x="862020" y="0"/>
                    <a:pt x="867068" y="2091"/>
                    <a:pt x="870791" y="5813"/>
                  </a:cubicBezTo>
                  <a:cubicBezTo>
                    <a:pt x="874513" y="9536"/>
                    <a:pt x="876604" y="14584"/>
                    <a:pt x="876604" y="19848"/>
                  </a:cubicBezTo>
                  <a:lnTo>
                    <a:pt x="876604" y="107049"/>
                  </a:lnTo>
                  <a:cubicBezTo>
                    <a:pt x="876604" y="112313"/>
                    <a:pt x="874513" y="117362"/>
                    <a:pt x="870791" y="121084"/>
                  </a:cubicBezTo>
                  <a:cubicBezTo>
                    <a:pt x="867068" y="124806"/>
                    <a:pt x="862020" y="126898"/>
                    <a:pt x="856756" y="126898"/>
                  </a:cubicBezTo>
                  <a:lnTo>
                    <a:pt x="19848" y="126898"/>
                  </a:lnTo>
                  <a:cubicBezTo>
                    <a:pt x="14584" y="126898"/>
                    <a:pt x="9536" y="124806"/>
                    <a:pt x="5813" y="121084"/>
                  </a:cubicBezTo>
                  <a:cubicBezTo>
                    <a:pt x="2091" y="117362"/>
                    <a:pt x="0" y="112313"/>
                    <a:pt x="0" y="107049"/>
                  </a:cubicBezTo>
                  <a:lnTo>
                    <a:pt x="0" y="19848"/>
                  </a:lnTo>
                  <a:cubicBezTo>
                    <a:pt x="0" y="14584"/>
                    <a:pt x="2091" y="9536"/>
                    <a:pt x="5813" y="5813"/>
                  </a:cubicBezTo>
                  <a:cubicBezTo>
                    <a:pt x="9536" y="2091"/>
                    <a:pt x="14584" y="0"/>
                    <a:pt x="19848" y="0"/>
                  </a:cubicBezTo>
                  <a:close/>
                </a:path>
              </a:pathLst>
            </a:custGeom>
            <a:solidFill>
              <a:srgbClr val="EEEEEE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76604" cy="155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416188" y="1350768"/>
            <a:ext cx="244044" cy="129649"/>
          </a:xfrm>
          <a:custGeom>
            <a:avLst/>
            <a:gdLst/>
            <a:ahLst/>
            <a:cxnLst/>
            <a:rect r="r" b="b" t="t" l="l"/>
            <a:pathLst>
              <a:path h="129649" w="244044">
                <a:moveTo>
                  <a:pt x="0" y="0"/>
                </a:moveTo>
                <a:lnTo>
                  <a:pt x="244045" y="0"/>
                </a:lnTo>
                <a:lnTo>
                  <a:pt x="244045" y="129649"/>
                </a:lnTo>
                <a:lnTo>
                  <a:pt x="0" y="129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87174" y="6019714"/>
            <a:ext cx="3120443" cy="451717"/>
            <a:chOff x="0" y="0"/>
            <a:chExt cx="876604" cy="1268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6604" cy="126898"/>
            </a:xfrm>
            <a:custGeom>
              <a:avLst/>
              <a:gdLst/>
              <a:ahLst/>
              <a:cxnLst/>
              <a:rect r="r" b="b" t="t" l="l"/>
              <a:pathLst>
                <a:path h="126898" w="876604">
                  <a:moveTo>
                    <a:pt x="19848" y="0"/>
                  </a:moveTo>
                  <a:lnTo>
                    <a:pt x="856756" y="0"/>
                  </a:lnTo>
                  <a:cubicBezTo>
                    <a:pt x="862020" y="0"/>
                    <a:pt x="867068" y="2091"/>
                    <a:pt x="870791" y="5813"/>
                  </a:cubicBezTo>
                  <a:cubicBezTo>
                    <a:pt x="874513" y="9536"/>
                    <a:pt x="876604" y="14584"/>
                    <a:pt x="876604" y="19848"/>
                  </a:cubicBezTo>
                  <a:lnTo>
                    <a:pt x="876604" y="107049"/>
                  </a:lnTo>
                  <a:cubicBezTo>
                    <a:pt x="876604" y="112313"/>
                    <a:pt x="874513" y="117362"/>
                    <a:pt x="870791" y="121084"/>
                  </a:cubicBezTo>
                  <a:cubicBezTo>
                    <a:pt x="867068" y="124806"/>
                    <a:pt x="862020" y="126898"/>
                    <a:pt x="856756" y="126898"/>
                  </a:cubicBezTo>
                  <a:lnTo>
                    <a:pt x="19848" y="126898"/>
                  </a:lnTo>
                  <a:cubicBezTo>
                    <a:pt x="14584" y="126898"/>
                    <a:pt x="9536" y="124806"/>
                    <a:pt x="5813" y="121084"/>
                  </a:cubicBezTo>
                  <a:cubicBezTo>
                    <a:pt x="2091" y="117362"/>
                    <a:pt x="0" y="112313"/>
                    <a:pt x="0" y="107049"/>
                  </a:cubicBezTo>
                  <a:lnTo>
                    <a:pt x="0" y="19848"/>
                  </a:lnTo>
                  <a:cubicBezTo>
                    <a:pt x="0" y="14584"/>
                    <a:pt x="2091" y="9536"/>
                    <a:pt x="5813" y="5813"/>
                  </a:cubicBezTo>
                  <a:cubicBezTo>
                    <a:pt x="9536" y="2091"/>
                    <a:pt x="14584" y="0"/>
                    <a:pt x="19848" y="0"/>
                  </a:cubicBezTo>
                  <a:close/>
                </a:path>
              </a:pathLst>
            </a:custGeom>
            <a:solidFill>
              <a:srgbClr val="037EF3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76604" cy="155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7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737458" y="6134136"/>
            <a:ext cx="222872" cy="222872"/>
          </a:xfrm>
          <a:custGeom>
            <a:avLst/>
            <a:gdLst/>
            <a:ahLst/>
            <a:cxnLst/>
            <a:rect r="r" b="b" t="t" l="l"/>
            <a:pathLst>
              <a:path h="222872" w="222872">
                <a:moveTo>
                  <a:pt x="0" y="0"/>
                </a:moveTo>
                <a:lnTo>
                  <a:pt x="222872" y="0"/>
                </a:lnTo>
                <a:lnTo>
                  <a:pt x="222872" y="222872"/>
                </a:lnTo>
                <a:lnTo>
                  <a:pt x="0" y="222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86506" y="6262943"/>
            <a:ext cx="208867" cy="208488"/>
          </a:xfrm>
          <a:custGeom>
            <a:avLst/>
            <a:gdLst/>
            <a:ahLst/>
            <a:cxnLst/>
            <a:rect r="r" b="b" t="t" l="l"/>
            <a:pathLst>
              <a:path h="208488" w="208867">
                <a:moveTo>
                  <a:pt x="0" y="0"/>
                </a:moveTo>
                <a:lnTo>
                  <a:pt x="208867" y="0"/>
                </a:lnTo>
                <a:lnTo>
                  <a:pt x="208867" y="208487"/>
                </a:lnTo>
                <a:lnTo>
                  <a:pt x="0" y="208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DAF2BG8IEPg</dc:identifier>
  <dcterms:modified xsi:type="dcterms:W3CDTF">2011-08-01T06:04:30Z</dcterms:modified>
  <cp:revision>1</cp:revision>
</cp:coreProperties>
</file>