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33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C608-E15C-414B-BA1F-1BD8D505D56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90F-0F29-4C45-83F4-9568334360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C608-E15C-414B-BA1F-1BD8D505D56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90F-0F29-4C45-83F4-9568334360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C608-E15C-414B-BA1F-1BD8D505D56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90F-0F29-4C45-83F4-9568334360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C608-E15C-414B-BA1F-1BD8D505D56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90F-0F29-4C45-83F4-9568334360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C608-E15C-414B-BA1F-1BD8D505D56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90F-0F29-4C45-83F4-9568334360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C608-E15C-414B-BA1F-1BD8D505D56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90F-0F29-4C45-83F4-9568334360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C608-E15C-414B-BA1F-1BD8D505D56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90F-0F29-4C45-83F4-9568334360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C608-E15C-414B-BA1F-1BD8D505D56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90F-0F29-4C45-83F4-9568334360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C608-E15C-414B-BA1F-1BD8D505D56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90F-0F29-4C45-83F4-9568334360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C608-E15C-414B-BA1F-1BD8D505D56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90F-0F29-4C45-83F4-9568334360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C608-E15C-414B-BA1F-1BD8D505D56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290F-0F29-4C45-83F4-95683343609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2C608-E15C-414B-BA1F-1BD8D505D565}" type="datetimeFigureOut">
              <a:rPr lang="ru-RU" smtClean="0"/>
              <a:t>18.01.2024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B290F-0F29-4C45-83F4-95683343609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полльзователь\Downloads\b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907704" y="836712"/>
            <a:ext cx="5278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И</a:t>
            </a:r>
            <a:r>
              <a:rPr lang="ru-RU" sz="36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г</a:t>
            </a:r>
            <a:r>
              <a:rPr lang="ru-RU" sz="36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ра «Курица-воин»</a:t>
            </a:r>
          </a:p>
          <a:p>
            <a:pPr algn="ctr"/>
            <a:r>
              <a:rPr lang="ru-RU" sz="36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В жанре </a:t>
            </a:r>
            <a:r>
              <a:rPr lang="en-US" sz="3600" dirty="0" err="1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Roguelike</a:t>
            </a:r>
            <a:endParaRPr lang="ru-RU" sz="3600" dirty="0">
              <a:solidFill>
                <a:srgbClr val="2A633C"/>
              </a:solidFill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5445224"/>
            <a:ext cx="273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Кан Артур</a:t>
            </a:r>
            <a:endParaRPr lang="ru-RU" sz="2400" dirty="0"/>
          </a:p>
        </p:txBody>
      </p:sp>
      <p:pic>
        <p:nvPicPr>
          <p:cNvPr id="10" name="Рисунок 9" descr="clear_tit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2060848"/>
            <a:ext cx="5016392" cy="3251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полльзователь\Downloads\b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707904" y="692696"/>
            <a:ext cx="130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Игра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9592" y="1340768"/>
            <a:ext cx="727154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Класс игры связывает абсолютно все вышеупомянутые</a:t>
            </a:r>
          </a:p>
          <a:p>
            <a:r>
              <a:rPr lang="ru-RU" dirty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к</a:t>
            </a:r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лассы в единое целое</a:t>
            </a:r>
          </a:p>
          <a:p>
            <a:endParaRPr lang="ru-RU" dirty="0">
              <a:solidFill>
                <a:srgbClr val="2A633C"/>
              </a:solidFill>
              <a:latin typeface="Segoe UI Black" pitchFamily="34" charset="0"/>
              <a:ea typeface="Segoe UI Black" pitchFamily="34" charset="0"/>
            </a:endParaRP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Класс игры совершает очень много проверок: получение</a:t>
            </a:r>
          </a:p>
          <a:p>
            <a:r>
              <a:rPr lang="ru-RU" dirty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у</a:t>
            </a:r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рона игроком или врагом, кол-во врагов в комнате,</a:t>
            </a:r>
            <a:endParaRPr lang="ru-RU" dirty="0" smtClean="0"/>
          </a:p>
          <a:p>
            <a:r>
              <a:rPr lang="ru-RU" dirty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п</a:t>
            </a:r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еремещение по комнатам, передвижение игрока и врагов</a:t>
            </a:r>
          </a:p>
          <a:p>
            <a:endParaRPr lang="ru-RU" dirty="0">
              <a:solidFill>
                <a:srgbClr val="2A633C"/>
              </a:solidFill>
              <a:latin typeface="Segoe UI Black" pitchFamily="34" charset="0"/>
              <a:ea typeface="Segoe UI Black" pitchFamily="34" charset="0"/>
            </a:endParaRP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В классе игры реализован также счёт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77072"/>
            <a:ext cx="2959621" cy="200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4077072"/>
            <a:ext cx="3373487" cy="201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899592" y="3717032"/>
            <a:ext cx="2746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Это всё – один метод: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полльзователь\Downloads\b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12776"/>
            <a:ext cx="2728370" cy="170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2915816" y="620688"/>
            <a:ext cx="3443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Изображение</a:t>
            </a:r>
            <a:endParaRPr 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63888" y="1772816"/>
            <a:ext cx="40126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Всё, что вы увидите в этой игре</a:t>
            </a:r>
          </a:p>
          <a:p>
            <a:r>
              <a:rPr lang="ru-RU" dirty="0" err="1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о</a:t>
            </a:r>
            <a:r>
              <a:rPr lang="ru-RU" dirty="0" err="1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трисовано</a:t>
            </a:r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 с нуля с любовью :)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27584" y="3212976"/>
            <a:ext cx="6526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Почти в каждом классе есть метод </a:t>
            </a:r>
            <a:r>
              <a:rPr lang="en-US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render()</a:t>
            </a:r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, который</a:t>
            </a: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отвечает за выведение чего-либо на экран</a:t>
            </a:r>
            <a:endParaRPr lang="ru-RU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933056"/>
            <a:ext cx="292267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4437112"/>
            <a:ext cx="2654155" cy="178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Прямоугольник 11"/>
          <p:cNvSpPr/>
          <p:nvPr/>
        </p:nvSpPr>
        <p:spPr>
          <a:xfrm>
            <a:off x="3851920" y="4653136"/>
            <a:ext cx="3350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Размеры методов </a:t>
            </a:r>
            <a:r>
              <a:rPr lang="en-US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render()</a:t>
            </a: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Сильно варьируется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полльзователь\Downloads\b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2771800" y="620688"/>
            <a:ext cx="36503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Звук и музыка</a:t>
            </a:r>
            <a:endParaRPr 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43608" y="2924944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Pizza Tower – Mort’s farm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499992" y="2924944"/>
            <a:ext cx="3709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Undertale</a:t>
            </a:r>
            <a:r>
              <a:rPr lang="en-US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 Yellow – Fever Pitch,</a:t>
            </a:r>
            <a:endParaRPr lang="en-US" dirty="0" smtClean="0"/>
          </a:p>
          <a:p>
            <a:r>
              <a:rPr lang="en-US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Main Menu 3 </a:t>
            </a:r>
            <a:r>
              <a:rPr lang="en-US" dirty="0" err="1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Snowdin</a:t>
            </a:r>
            <a:endParaRPr lang="ru-RU" dirty="0" smtClean="0">
              <a:solidFill>
                <a:srgbClr val="2A633C"/>
              </a:solidFill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43608" y="5301208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Hollow Knight - </a:t>
            </a:r>
            <a:r>
              <a:rPr lang="en-US" dirty="0" err="1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Dirtmouth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772816"/>
            <a:ext cx="2026748" cy="108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3573016"/>
            <a:ext cx="2219127" cy="1672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1772816"/>
            <a:ext cx="2094930" cy="117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Прямоугольник 12"/>
          <p:cNvSpPr/>
          <p:nvPr/>
        </p:nvSpPr>
        <p:spPr>
          <a:xfrm>
            <a:off x="4572000" y="3933056"/>
            <a:ext cx="33650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В игре очень много звуков</a:t>
            </a:r>
          </a:p>
          <a:p>
            <a:r>
              <a:rPr lang="ru-RU" dirty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д</a:t>
            </a:r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ля различных событий</a:t>
            </a:r>
          </a:p>
          <a:p>
            <a:r>
              <a:rPr lang="ru-RU" dirty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и</a:t>
            </a:r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 действий</a:t>
            </a: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Например, урон по игроку</a:t>
            </a:r>
            <a:endParaRPr lang="ru-RU" dirty="0" smtClean="0">
              <a:solidFill>
                <a:srgbClr val="2A633C"/>
              </a:solidFill>
              <a:latin typeface="Segoe UI Black" pitchFamily="34" charset="0"/>
              <a:ea typeface="Segoe UI Black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полльзователь\Downloads\b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563888" y="692696"/>
            <a:ext cx="19447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Прочее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55576" y="1340768"/>
            <a:ext cx="2329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Туториалы</a:t>
            </a:r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,</a:t>
            </a: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Экран проигрыша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88840"/>
            <a:ext cx="2081059" cy="1321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356992"/>
            <a:ext cx="2088232" cy="134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4725144"/>
            <a:ext cx="2096939" cy="13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Прямоугольник 9"/>
          <p:cNvSpPr/>
          <p:nvPr/>
        </p:nvSpPr>
        <p:spPr>
          <a:xfrm>
            <a:off x="3275856" y="1412776"/>
            <a:ext cx="453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Счёт считается следующим образом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059832" y="1916832"/>
            <a:ext cx="577273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После </a:t>
            </a:r>
            <a:r>
              <a:rPr lang="ru-RU" sz="1400" dirty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зачистки комнаты прибавляется кол-во </a:t>
            </a:r>
            <a:r>
              <a:rPr lang="ru-RU" sz="14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врагов,</a:t>
            </a:r>
          </a:p>
          <a:p>
            <a:r>
              <a:rPr lang="ru-RU" sz="14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которые </a:t>
            </a:r>
            <a:r>
              <a:rPr lang="ru-RU" sz="1400" dirty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были в этой комнате, умноженное на </a:t>
            </a:r>
            <a:r>
              <a:rPr lang="ru-RU" sz="14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1000</a:t>
            </a:r>
          </a:p>
          <a:p>
            <a:r>
              <a:rPr lang="ru-RU" sz="1400" dirty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/>
            </a:r>
            <a:br>
              <a:rPr lang="ru-RU" sz="1400" dirty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</a:br>
            <a:r>
              <a:rPr lang="ru-RU" sz="1400" dirty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Если игрок получает урон, то из счёта отнимается 500 </a:t>
            </a:r>
            <a:r>
              <a:rPr lang="ru-RU" sz="14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очков</a:t>
            </a:r>
          </a:p>
          <a:p>
            <a:r>
              <a:rPr lang="ru-RU" sz="1400" dirty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/>
            </a:r>
            <a:br>
              <a:rPr lang="ru-RU" sz="1400" dirty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</a:br>
            <a:r>
              <a:rPr lang="ru-RU" sz="1400" dirty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После победы над боссом к счёту прибавляется </a:t>
            </a:r>
            <a:endParaRPr lang="ru-RU" sz="1400" dirty="0" smtClean="0">
              <a:solidFill>
                <a:srgbClr val="2A633C"/>
              </a:solidFill>
              <a:latin typeface="Segoe UI Black" pitchFamily="34" charset="0"/>
              <a:ea typeface="Segoe UI Black" pitchFamily="34" charset="0"/>
            </a:endParaRPr>
          </a:p>
          <a:p>
            <a:r>
              <a:rPr lang="ru-RU" sz="14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оставшееся </a:t>
            </a:r>
            <a:r>
              <a:rPr lang="ru-RU" sz="1400" dirty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кол-во очков здоровья, </a:t>
            </a:r>
            <a:r>
              <a:rPr lang="ru-RU" sz="1400" dirty="0" err="1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умноежнное</a:t>
            </a:r>
            <a:r>
              <a:rPr lang="ru-RU" sz="1400" dirty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 на 1000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03848" y="3717032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Другие использованные программы:</a:t>
            </a:r>
          </a:p>
          <a:p>
            <a:endParaRPr lang="ru-RU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5856" y="4149080"/>
            <a:ext cx="6000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5856" y="5013176"/>
            <a:ext cx="6477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Прямоугольник 14"/>
          <p:cNvSpPr/>
          <p:nvPr/>
        </p:nvSpPr>
        <p:spPr>
          <a:xfrm>
            <a:off x="3995936" y="4221088"/>
            <a:ext cx="3405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Рисование абсолютно всех</a:t>
            </a: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изображений и спрайтов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067944" y="5157192"/>
            <a:ext cx="392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Обработка звуковых эффектов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полльзователь\Downloads\b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907704" y="836712"/>
            <a:ext cx="5278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И</a:t>
            </a:r>
            <a:r>
              <a:rPr lang="ru-RU" sz="36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г</a:t>
            </a:r>
            <a:r>
              <a:rPr lang="ru-RU" sz="36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ра «Курица-воин»</a:t>
            </a:r>
          </a:p>
          <a:p>
            <a:pPr algn="ctr"/>
            <a:r>
              <a:rPr lang="ru-RU" sz="36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В жанре </a:t>
            </a:r>
            <a:r>
              <a:rPr lang="en-US" sz="3600" dirty="0" err="1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Roguelike</a:t>
            </a:r>
            <a:endParaRPr lang="ru-RU" sz="3600" dirty="0">
              <a:solidFill>
                <a:srgbClr val="2A633C"/>
              </a:solidFill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5445224"/>
            <a:ext cx="273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Кан Артур</a:t>
            </a:r>
            <a:endParaRPr lang="ru-RU" sz="2400" dirty="0"/>
          </a:p>
        </p:txBody>
      </p:sp>
      <p:pic>
        <p:nvPicPr>
          <p:cNvPr id="10" name="Рисунок 9" descr="clear_tit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2060848"/>
            <a:ext cx="5016392" cy="3251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полльзователь\Downloads\b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780927"/>
            <a:ext cx="4896544" cy="334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3203848" y="692696"/>
            <a:ext cx="24529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Roguelike</a:t>
            </a:r>
            <a:endParaRPr 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87624" y="1556792"/>
            <a:ext cx="67249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Игра обладает основными свойствами данного жанра:</a:t>
            </a:r>
          </a:p>
          <a:p>
            <a:pPr>
              <a:buFontTx/>
              <a:buChar char="-"/>
            </a:pPr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Случайная генерация уровня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err="1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Пошаговость</a:t>
            </a:r>
            <a:endParaRPr lang="ru-RU" dirty="0" smtClean="0">
              <a:solidFill>
                <a:srgbClr val="2A633C"/>
              </a:solidFill>
              <a:latin typeface="Segoe UI Black" pitchFamily="34" charset="0"/>
              <a:ea typeface="Segoe UI Black" pitchFamily="34" charset="0"/>
            </a:endParaRPr>
          </a:p>
          <a:p>
            <a:pPr>
              <a:buFontTx/>
              <a:buChar char="-"/>
            </a:pPr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Необратимая смерть персонажа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полльзователь\Downloads\b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707904" y="692696"/>
            <a:ext cx="1616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Игрок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1988840"/>
            <a:ext cx="6151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Управлять можно как на стрелочки, так и на </a:t>
            </a:r>
            <a:r>
              <a:rPr lang="en-US" dirty="0" err="1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wasd</a:t>
            </a:r>
            <a:endParaRPr lang="en-US" dirty="0" smtClean="0">
              <a:solidFill>
                <a:srgbClr val="2A633C"/>
              </a:solidFill>
              <a:latin typeface="Segoe UI Black" pitchFamily="34" charset="0"/>
              <a:ea typeface="Segoe UI Black" pitchFamily="34" charset="0"/>
            </a:endParaRPr>
          </a:p>
        </p:txBody>
      </p:sp>
      <p:pic>
        <p:nvPicPr>
          <p:cNvPr id="7" name="Рисунок 6" descr="player_fro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3717032"/>
            <a:ext cx="728525" cy="728525"/>
          </a:xfrm>
          <a:prstGeom prst="rect">
            <a:avLst/>
          </a:prstGeom>
        </p:spPr>
      </p:pic>
      <p:pic>
        <p:nvPicPr>
          <p:cNvPr id="8" name="Рисунок 7" descr="player_bac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79712" y="3717032"/>
            <a:ext cx="736971" cy="736971"/>
          </a:xfrm>
          <a:prstGeom prst="rect">
            <a:avLst/>
          </a:prstGeom>
        </p:spPr>
      </p:pic>
      <p:pic>
        <p:nvPicPr>
          <p:cNvPr id="9" name="Рисунок 8" descr="player_lef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99792" y="3717032"/>
            <a:ext cx="728525" cy="728525"/>
          </a:xfrm>
          <a:prstGeom prst="rect">
            <a:avLst/>
          </a:prstGeom>
        </p:spPr>
      </p:pic>
      <p:pic>
        <p:nvPicPr>
          <p:cNvPr id="10" name="Рисунок 9" descr="player_righ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419872" y="3717032"/>
            <a:ext cx="728525" cy="728525"/>
          </a:xfrm>
          <a:prstGeom prst="rect">
            <a:avLst/>
          </a:prstGeom>
        </p:spPr>
      </p:pic>
      <p:pic>
        <p:nvPicPr>
          <p:cNvPr id="11" name="Рисунок 10" descr="h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84168" y="2204864"/>
            <a:ext cx="754024" cy="754024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043608" y="2420888"/>
            <a:ext cx="5190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Изначально у игрока 6 очков здоровья -</a:t>
            </a:r>
            <a:r>
              <a:rPr lang="en-US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&gt;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043608" y="2852936"/>
            <a:ext cx="4738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Чтобы атаковать, надо зажать пробел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43608" y="3284984"/>
            <a:ext cx="5096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Изначально у игрока есть меч с 1 уроном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187624" y="4869160"/>
            <a:ext cx="3852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Класс игрока инициализирует</a:t>
            </a: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почти всю информацию о нём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полльзователь\Downloads\b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203848" y="69269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91880" y="620688"/>
            <a:ext cx="20521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Оружие</a:t>
            </a:r>
            <a:endParaRPr lang="ru-RU" sz="3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27584" y="1340768"/>
            <a:ext cx="61574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У оружия есть свой собственный класс</a:t>
            </a:r>
          </a:p>
          <a:p>
            <a:endParaRPr lang="ru-RU" dirty="0" smtClean="0">
              <a:solidFill>
                <a:srgbClr val="2A633C"/>
              </a:solidFill>
              <a:latin typeface="Segoe UI Black" pitchFamily="34" charset="0"/>
              <a:ea typeface="Segoe UI Black" pitchFamily="34" charset="0"/>
            </a:endParaRP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В игре присутствует 5 видов оружия</a:t>
            </a:r>
          </a:p>
          <a:p>
            <a:endParaRPr lang="ru-RU" dirty="0" smtClean="0">
              <a:solidFill>
                <a:srgbClr val="2A633C"/>
              </a:solidFill>
              <a:latin typeface="Segoe UI Black" pitchFamily="34" charset="0"/>
              <a:ea typeface="Segoe UI Black" pitchFamily="34" charset="0"/>
            </a:endParaRP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Информация о каждом виде содержится в файле</a:t>
            </a:r>
          </a:p>
          <a:p>
            <a:r>
              <a:rPr lang="en-US" dirty="0" err="1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weapoons_data.json</a:t>
            </a:r>
            <a:endParaRPr lang="ru-RU" dirty="0" smtClean="0">
              <a:solidFill>
                <a:srgbClr val="2A633C"/>
              </a:solidFill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27584" y="3356992"/>
            <a:ext cx="41665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Класс выводит игроку</a:t>
            </a: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Информацию о текущем оружии</a:t>
            </a:r>
            <a:endParaRPr lang="ru-RU" dirty="0"/>
          </a:p>
        </p:txBody>
      </p:sp>
      <p:pic>
        <p:nvPicPr>
          <p:cNvPr id="11" name="Рисунок 10" descr="sword_inf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2996952"/>
            <a:ext cx="1219370" cy="1219370"/>
          </a:xfrm>
          <a:prstGeom prst="rect">
            <a:avLst/>
          </a:prstGeom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149080"/>
            <a:ext cx="2657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Прямоугольник 13"/>
          <p:cNvSpPr/>
          <p:nvPr/>
        </p:nvSpPr>
        <p:spPr>
          <a:xfrm>
            <a:off x="3707904" y="4581128"/>
            <a:ext cx="46939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В файле хранится урон и территория,</a:t>
            </a: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по которой наносится урон в</a:t>
            </a: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Зависимости от направления игрока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полльзователь\Downloads\b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923928" y="764704"/>
            <a:ext cx="1252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Враг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1412776"/>
            <a:ext cx="6338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Класс врага – основной класс не только для врагов,</a:t>
            </a: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но и некоторых препятствий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27584" y="2132856"/>
            <a:ext cx="68964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Каждый враг имеет свой класс, который </a:t>
            </a: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является наследником класса врага, и имеет некоторые</a:t>
            </a: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методы, уникальные для конкретного врага</a:t>
            </a:r>
            <a:endParaRPr lang="ru-RU" dirty="0" smtClean="0">
              <a:solidFill>
                <a:srgbClr val="2A633C"/>
              </a:solidFill>
              <a:latin typeface="Segoe UI Black" pitchFamily="34" charset="0"/>
              <a:ea typeface="Segoe UI Black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140968"/>
            <a:ext cx="2815605" cy="188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Прямоугольник 9"/>
          <p:cNvSpPr/>
          <p:nvPr/>
        </p:nvSpPr>
        <p:spPr>
          <a:xfrm>
            <a:off x="3851920" y="3212976"/>
            <a:ext cx="465223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Для конкретно этого врага важно</a:t>
            </a: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направление, поэтому реализован</a:t>
            </a:r>
          </a:p>
          <a:p>
            <a:r>
              <a:rPr lang="ru-RU" dirty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м</a:t>
            </a:r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етод установки направления</a:t>
            </a:r>
          </a:p>
          <a:p>
            <a:endParaRPr lang="ru-RU" dirty="0">
              <a:solidFill>
                <a:srgbClr val="2A633C"/>
              </a:solidFill>
              <a:latin typeface="Segoe UI Black" pitchFamily="34" charset="0"/>
              <a:ea typeface="Segoe UI Black" pitchFamily="34" charset="0"/>
            </a:endParaRP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Как видно, он также инициализирует</a:t>
            </a: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здоровье и картинку</a:t>
            </a:r>
          </a:p>
        </p:txBody>
      </p:sp>
      <p:pic>
        <p:nvPicPr>
          <p:cNvPr id="4099" name="Picture 3" descr="C:\Users\полльзователь\Chicken-Warrior\data\images\enemy\crow\crow_fro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5373216"/>
            <a:ext cx="592832" cy="592832"/>
          </a:xfrm>
          <a:prstGeom prst="rect">
            <a:avLst/>
          </a:prstGeom>
          <a:noFill/>
        </p:spPr>
      </p:pic>
      <p:pic>
        <p:nvPicPr>
          <p:cNvPr id="4100" name="Picture 4" descr="C:\Users\полльзователь\Chicken-Warrior\data\images\enemy\hay_roll\hay_roll_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5373216"/>
            <a:ext cx="584448" cy="584448"/>
          </a:xfrm>
          <a:prstGeom prst="rect">
            <a:avLst/>
          </a:prstGeom>
          <a:noFill/>
        </p:spPr>
      </p:pic>
      <p:pic>
        <p:nvPicPr>
          <p:cNvPr id="4101" name="Picture 5" descr="C:\Users\полльзователь\Chicken-Warrior\data\images\enemy\scarecrow\scarecrow_attack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5373216"/>
            <a:ext cx="576064" cy="576064"/>
          </a:xfrm>
          <a:prstGeom prst="rect">
            <a:avLst/>
          </a:prstGeom>
          <a:noFill/>
        </p:spPr>
      </p:pic>
      <p:pic>
        <p:nvPicPr>
          <p:cNvPr id="4102" name="Picture 6" descr="C:\Users\полльзователь\Chicken-Warrior\data\images\enemy\scarecrow\scarecrow_attack_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016" y="5373216"/>
            <a:ext cx="592832" cy="5928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полльзователь\Downloads\b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491880" y="620688"/>
            <a:ext cx="22060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Комната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1412776"/>
            <a:ext cx="568136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Класс комнаты содержит в себе информацию</a:t>
            </a: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о, собственно, комнатах</a:t>
            </a:r>
          </a:p>
          <a:p>
            <a:endParaRPr lang="ru-RU" dirty="0">
              <a:solidFill>
                <a:srgbClr val="2A633C"/>
              </a:solidFill>
              <a:latin typeface="Segoe UI Black" pitchFamily="34" charset="0"/>
              <a:ea typeface="Segoe UI Black" pitchFamily="34" charset="0"/>
            </a:endParaRP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То, какие враги где должны</a:t>
            </a:r>
          </a:p>
          <a:p>
            <a:r>
              <a:rPr lang="ru-RU" dirty="0" err="1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заспавниться</a:t>
            </a:r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 в комнате,</a:t>
            </a:r>
          </a:p>
          <a:p>
            <a:r>
              <a:rPr lang="ru-RU" dirty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з</a:t>
            </a:r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аписано в файле </a:t>
            </a:r>
            <a:r>
              <a:rPr lang="en-US" dirty="0" err="1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enemies_data.json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844824"/>
            <a:ext cx="3024336" cy="12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933056"/>
            <a:ext cx="3601301" cy="194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899592" y="3212976"/>
            <a:ext cx="56573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Все комнаты были созданы с помощью </a:t>
            </a:r>
            <a:r>
              <a:rPr lang="en-US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Tiled,</a:t>
            </a: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Реализованы с помощью </a:t>
            </a:r>
            <a:r>
              <a:rPr lang="en-US" dirty="0" err="1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pytmx</a:t>
            </a:r>
            <a:endParaRPr lang="ru-RU" dirty="0" smtClean="0">
              <a:solidFill>
                <a:srgbClr val="2A633C"/>
              </a:solidFill>
              <a:latin typeface="Segoe UI Black" pitchFamily="34" charset="0"/>
              <a:ea typeface="Segoe UI Black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004048" y="3861048"/>
            <a:ext cx="30973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Также в классе комнаты</a:t>
            </a:r>
          </a:p>
          <a:p>
            <a:r>
              <a:rPr lang="ru-RU" dirty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п</a:t>
            </a:r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рописано движение</a:t>
            </a: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врагов</a:t>
            </a:r>
            <a:endParaRPr lang="ru-RU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4869160"/>
            <a:ext cx="2306909" cy="100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полльзователь\Downloads\b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707904" y="620688"/>
            <a:ext cx="2016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Карта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55576" y="1340768"/>
            <a:ext cx="72170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Класс карты комнаты создаёт весь уровень игры, который</a:t>
            </a: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представляет  собой матрицу 3 на 4</a:t>
            </a: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Именно класс карты генерирует </a:t>
            </a:r>
            <a:r>
              <a:rPr lang="ru-RU" dirty="0" err="1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рандомные</a:t>
            </a:r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 комнаты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276872"/>
            <a:ext cx="177692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2699792" y="2348880"/>
            <a:ext cx="41104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Класс также отображает игроку </a:t>
            </a: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карту уровня, </a:t>
            </a:r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на которой видно</a:t>
            </a: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местоположение, зачищенные</a:t>
            </a: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комнаты, специальные комнаты</a:t>
            </a:r>
            <a:endParaRPr lang="ru-RU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861048"/>
            <a:ext cx="527628" cy="225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1763688" y="3861048"/>
            <a:ext cx="3730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Класс карты также блокирует</a:t>
            </a: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выходы из </a:t>
            </a:r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комнаты,</a:t>
            </a: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ведущие за край уровня</a:t>
            </a:r>
            <a:endParaRPr lang="ru-RU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4941168"/>
            <a:ext cx="6074743" cy="1059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полльзователь\Downloads\b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707904" y="620688"/>
            <a:ext cx="1540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Карта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1412776"/>
            <a:ext cx="4823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В игре есть три специальные комнаты: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3568" y="1988840"/>
            <a:ext cx="738856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Сокровищница с оружием (открывается после зачистки</a:t>
            </a:r>
          </a:p>
          <a:p>
            <a:r>
              <a:rPr lang="ru-RU" dirty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ч</a:t>
            </a:r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етырех комнат</a:t>
            </a:r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) – игрок получает новое случайное оружие</a:t>
            </a:r>
          </a:p>
          <a:p>
            <a:endParaRPr lang="ru-RU" dirty="0">
              <a:solidFill>
                <a:srgbClr val="2A633C"/>
              </a:solidFill>
              <a:latin typeface="Segoe UI Black" pitchFamily="34" charset="0"/>
              <a:ea typeface="Segoe UI Black" pitchFamily="34" charset="0"/>
            </a:endParaRP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Сокровищница со здоровьем (после шести комнат) – игрок</a:t>
            </a:r>
          </a:p>
          <a:p>
            <a:r>
              <a:rPr lang="ru-RU" dirty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в</a:t>
            </a:r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осполняет своё здоровье до случайного значения от 6 до 9</a:t>
            </a:r>
          </a:p>
          <a:p>
            <a:endParaRPr lang="ru-RU" dirty="0">
              <a:solidFill>
                <a:srgbClr val="2A633C"/>
              </a:solidFill>
              <a:latin typeface="Segoe UI Black" pitchFamily="34" charset="0"/>
              <a:ea typeface="Segoe UI Black" pitchFamily="34" charset="0"/>
            </a:endParaRP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Комната босса (после зачистки всего уровня) – комната с</a:t>
            </a:r>
          </a:p>
          <a:p>
            <a:r>
              <a:rPr lang="ru-RU" dirty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с</a:t>
            </a:r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амим боссом, из которой нельзя выйти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4365104"/>
            <a:ext cx="2627958" cy="1771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4365104"/>
            <a:ext cx="2629472" cy="178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полльзователь\Downloads\b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419872" y="692696"/>
            <a:ext cx="22749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Частицы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1412776"/>
            <a:ext cx="62215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Класс частиц создан для украшения игры</a:t>
            </a:r>
          </a:p>
          <a:p>
            <a:endParaRPr lang="ru-RU" dirty="0">
              <a:solidFill>
                <a:srgbClr val="2A633C"/>
              </a:solidFill>
              <a:latin typeface="Segoe UI Black" pitchFamily="34" charset="0"/>
              <a:ea typeface="Segoe UI Black" pitchFamily="34" charset="0"/>
            </a:endParaRP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Частицы появляется каждый раз, когда враг убит,</a:t>
            </a:r>
          </a:p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игрок получает урон и когда игрок убит</a:t>
            </a:r>
            <a:endParaRPr lang="ru-RU" dirty="0"/>
          </a:p>
        </p:txBody>
      </p:sp>
      <p:pic>
        <p:nvPicPr>
          <p:cNvPr id="7170" name="Picture 2" descr="C:\Users\полльзователь\Chicken-Warrior\data\images\particles\chicken_parti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996952"/>
            <a:ext cx="144016" cy="288032"/>
          </a:xfrm>
          <a:prstGeom prst="rect">
            <a:avLst/>
          </a:prstGeom>
          <a:noFill/>
        </p:spPr>
      </p:pic>
      <p:pic>
        <p:nvPicPr>
          <p:cNvPr id="7171" name="Picture 3" descr="C:\Users\полльзователь\Chicken-Warrior\data\images\particles\crow_partic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996952"/>
            <a:ext cx="144016" cy="288032"/>
          </a:xfrm>
          <a:prstGeom prst="rect">
            <a:avLst/>
          </a:prstGeom>
          <a:noFill/>
        </p:spPr>
      </p:pic>
      <p:pic>
        <p:nvPicPr>
          <p:cNvPr id="7172" name="Picture 4" descr="C:\Users\полльзователь\Chicken-Warrior\data\images\particles\hay_particl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2996952"/>
            <a:ext cx="144016" cy="288032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899592" y="2924944"/>
            <a:ext cx="173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Все ч</a:t>
            </a:r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астицы:</a:t>
            </a:r>
            <a:endParaRPr lang="ru-RU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3501008"/>
            <a:ext cx="1512168" cy="163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Прямоугольник 11"/>
          <p:cNvSpPr/>
          <p:nvPr/>
        </p:nvSpPr>
        <p:spPr>
          <a:xfrm>
            <a:off x="2843808" y="4005064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A633C"/>
                </a:solidFill>
                <a:latin typeface="Segoe UI Black" pitchFamily="34" charset="0"/>
                <a:ea typeface="Segoe UI Black" pitchFamily="34" charset="0"/>
              </a:rPr>
              <a:t>Игрок получил урон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523</Words>
  <Application>Microsoft Office PowerPoint</Application>
  <PresentationFormat>Экран (4:3)</PresentationFormat>
  <Paragraphs>121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полльзователь</dc:creator>
  <cp:lastModifiedBy>полльзователь</cp:lastModifiedBy>
  <cp:revision>8</cp:revision>
  <dcterms:created xsi:type="dcterms:W3CDTF">2024-01-17T23:16:42Z</dcterms:created>
  <dcterms:modified xsi:type="dcterms:W3CDTF">2024-01-18T00:35:07Z</dcterms:modified>
</cp:coreProperties>
</file>