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22E4-F481-497B-8290-1CFCC8281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B5DCD-390E-4626-8D81-FF6553992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4E6F3-6914-4BEB-9900-7B1D7B98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4AA5E-298A-4205-B505-26F4F9FA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21D5-C892-4588-B450-EE8AD5B3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7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E1E40-D96B-4356-BFC0-9652EA67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32A0F2-4905-4D2D-A8A3-A28CEBD15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2ED18-AF61-4FBB-9633-587661F7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8A2F2-7C0C-42CC-9A63-9D8B13E5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3CF3B-B8A4-4755-B1E1-B433CA25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2555F8-27A2-4AE9-A8A5-1CCDFE538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1A5B8-CA82-4338-91D7-ABBBFDAAD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E0E83-A93F-4343-8E7A-F01624EB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69C58-1873-411E-BAC9-44609B81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3799B-DE4C-40AF-9AB1-E06A11B7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3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7D3B7-8932-41A4-BC50-56474FC7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AEACD-C41F-44DB-8DFD-F25534E9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A7C0-FE02-473F-AEF9-1ED51D95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FAC9E-E4F9-4A9C-8AD8-128B760C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25828-044F-4085-A525-D8EE3D11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0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D52FE-2D61-4732-B4E8-166C4A72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6E37A-E96A-44CC-98CE-27FA01B5D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9EAB7-61EC-4CD7-834A-4207BB69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666C6-6E7E-4D88-B028-20D47113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DA718-DF81-4BFE-8D59-0509078D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7066-80A0-4520-8F9D-F759E023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88C12-CCF2-40AF-AB12-9B3BE2414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8649B-D870-49F7-B35D-7E8C4F5AB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7C4435-5DD5-4AD2-86EF-5719CC74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27445-E861-401B-91D3-0E683460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E9293-F3A6-43C6-B8CC-039B6EB1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0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939EE-DEF3-49DF-9C84-11F47DFD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21EAE-1D81-41C8-9C8F-DDC8673C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A8490-3C9E-4D0D-B93C-D63FBD45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CEA3C7-3915-43D9-8201-77C8EF65A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4A886-D823-4704-8608-EE1B63040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69B865-D9E5-4BFC-B7D2-A1FFE052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FDB0EE-BCD8-41F0-BBE1-B14B7636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4DFCF-4BF6-4159-9AC8-47318BA7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66C61-9837-453C-8021-63E5D57D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6D5DF7-5734-4F10-93A7-DB496C2E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969798-36DA-475D-A5ED-BB5C50FB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4D8BA-906E-415A-8023-0A294FF2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3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68FE37-B32C-4560-B60B-B6F3AB57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B4E8A-021B-4081-8973-01085D39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DC5858-0855-40BC-AB34-79029151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4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4B91F-7B4A-4B58-8B24-CBF36B2D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71F32-4028-4940-BBB0-B0FDCCD2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66618-A37F-42D7-AEE3-E70B86230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2B578-B133-42E5-BAC0-627F0991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31C04-8C1A-459A-991D-3C29E131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CF7C6-79BE-4875-A2D2-A597B34D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4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15BE7-951A-4F34-8836-98540416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1598A-7C7C-430D-B681-992C985E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1B6E2-2D08-4608-A267-1B0626E38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79BD4F-734E-4D58-861D-A2CB97D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7E784-4B27-4F1E-9C36-620B7A1A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14BA4-31BD-4488-97C3-ED89C421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08DB7D-0087-4A32-9FCF-BFABD9D0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CBAD8-C4B9-4643-8CF6-B6043F0A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D57E3-1FA7-46FB-A837-F1DCC49B2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B136-710C-47D1-AA29-50951433C49E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B8AE9-A8D0-4699-9EDB-B7379AF3E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A84D7-C596-4C5C-A486-C3A0E3586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99E9-1C7A-4350-B437-C675556C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1B9B4E6-34E5-4B45-A952-064B308C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jump and link</a:t>
            </a:r>
            <a:endParaRPr lang="ko-KR" altLang="en-US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D33FF42-036F-48BD-8D93-5B0B1EA21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13311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59677"/>
              </p:ext>
            </p:extLst>
          </p:nvPr>
        </p:nvGraphicFramePr>
        <p:xfrm>
          <a:off x="2582416" y="897220"/>
          <a:ext cx="1643355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jal add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8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return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0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851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745139" y="9197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D3D05-5305-4E7F-B5D7-A736927E3C1A}"/>
              </a:ext>
            </a:extLst>
          </p:cNvPr>
          <p:cNvSpPr txBox="1"/>
          <p:nvPr/>
        </p:nvSpPr>
        <p:spPr>
          <a:xfrm>
            <a:off x="1823686" y="42168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08610-C205-48BC-95DB-A5EBC58EB7C3}"/>
              </a:ext>
            </a:extLst>
          </p:cNvPr>
          <p:cNvSpPr txBox="1"/>
          <p:nvPr/>
        </p:nvSpPr>
        <p:spPr>
          <a:xfrm>
            <a:off x="6615542" y="1104375"/>
            <a:ext cx="2316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(Program Counter)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360612" y="1102611"/>
            <a:ext cx="2254930" cy="32493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7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/>
        </p:nvGraphicFramePr>
        <p:xfrm>
          <a:off x="2582416" y="897220"/>
          <a:ext cx="1643355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jal add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8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return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0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851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745139" y="9197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D3D05-5305-4E7F-B5D7-A736927E3C1A}"/>
              </a:ext>
            </a:extLst>
          </p:cNvPr>
          <p:cNvSpPr txBox="1"/>
          <p:nvPr/>
        </p:nvSpPr>
        <p:spPr>
          <a:xfrm>
            <a:off x="1823686" y="42168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08610-C205-48BC-95DB-A5EBC58EB7C3}"/>
              </a:ext>
            </a:extLst>
          </p:cNvPr>
          <p:cNvSpPr txBox="1"/>
          <p:nvPr/>
        </p:nvSpPr>
        <p:spPr>
          <a:xfrm>
            <a:off x="6615542" y="1104375"/>
            <a:ext cx="2316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(Program Counter)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225771" y="1427541"/>
            <a:ext cx="238977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/>
        </p:nvGraphicFramePr>
        <p:xfrm>
          <a:off x="2582416" y="897220"/>
          <a:ext cx="1643355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jal add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8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return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0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851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745139" y="9197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D3D05-5305-4E7F-B5D7-A736927E3C1A}"/>
              </a:ext>
            </a:extLst>
          </p:cNvPr>
          <p:cNvSpPr txBox="1"/>
          <p:nvPr/>
        </p:nvSpPr>
        <p:spPr>
          <a:xfrm>
            <a:off x="1823686" y="42168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08610-C205-48BC-95DB-A5EBC58EB7C3}"/>
              </a:ext>
            </a:extLst>
          </p:cNvPr>
          <p:cNvSpPr txBox="1"/>
          <p:nvPr/>
        </p:nvSpPr>
        <p:spPr>
          <a:xfrm>
            <a:off x="6615542" y="1104375"/>
            <a:ext cx="2316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(Program Counter)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225771" y="1427541"/>
            <a:ext cx="2389771" cy="4190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1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/>
        </p:nvGraphicFramePr>
        <p:xfrm>
          <a:off x="2582416" y="897220"/>
          <a:ext cx="1643355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jal add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8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return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0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851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745139" y="9197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D3D05-5305-4E7F-B5D7-A736927E3C1A}"/>
              </a:ext>
            </a:extLst>
          </p:cNvPr>
          <p:cNvSpPr txBox="1"/>
          <p:nvPr/>
        </p:nvSpPr>
        <p:spPr>
          <a:xfrm>
            <a:off x="1823686" y="42168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08610-C205-48BC-95DB-A5EBC58EB7C3}"/>
              </a:ext>
            </a:extLst>
          </p:cNvPr>
          <p:cNvSpPr txBox="1"/>
          <p:nvPr/>
        </p:nvSpPr>
        <p:spPr>
          <a:xfrm>
            <a:off x="6615542" y="1104375"/>
            <a:ext cx="2316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(Program Counter)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225771" y="1427541"/>
            <a:ext cx="2389771" cy="30734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/>
        </p:nvGraphicFramePr>
        <p:xfrm>
          <a:off x="2582416" y="897220"/>
          <a:ext cx="1643355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jal add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8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return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0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851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745139" y="9197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D3D05-5305-4E7F-B5D7-A736927E3C1A}"/>
              </a:ext>
            </a:extLst>
          </p:cNvPr>
          <p:cNvSpPr txBox="1"/>
          <p:nvPr/>
        </p:nvSpPr>
        <p:spPr>
          <a:xfrm>
            <a:off x="1823686" y="42168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08610-C205-48BC-95DB-A5EBC58EB7C3}"/>
              </a:ext>
            </a:extLst>
          </p:cNvPr>
          <p:cNvSpPr txBox="1"/>
          <p:nvPr/>
        </p:nvSpPr>
        <p:spPr>
          <a:xfrm>
            <a:off x="6615542" y="1104375"/>
            <a:ext cx="2316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(Program Counter)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225771" y="1427541"/>
            <a:ext cx="2389771" cy="34107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6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/>
        </p:nvGraphicFramePr>
        <p:xfrm>
          <a:off x="2582416" y="897220"/>
          <a:ext cx="1643355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jal add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8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return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0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851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745139" y="9197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D3D05-5305-4E7F-B5D7-A736927E3C1A}"/>
              </a:ext>
            </a:extLst>
          </p:cNvPr>
          <p:cNvSpPr txBox="1"/>
          <p:nvPr/>
        </p:nvSpPr>
        <p:spPr>
          <a:xfrm>
            <a:off x="1823686" y="42168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08610-C205-48BC-95DB-A5EBC58EB7C3}"/>
              </a:ext>
            </a:extLst>
          </p:cNvPr>
          <p:cNvSpPr txBox="1"/>
          <p:nvPr/>
        </p:nvSpPr>
        <p:spPr>
          <a:xfrm>
            <a:off x="6615542" y="1104375"/>
            <a:ext cx="2316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(Program Counter)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225771" y="1427541"/>
            <a:ext cx="2389771" cy="38191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2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/>
        </p:nvGraphicFramePr>
        <p:xfrm>
          <a:off x="2582416" y="897220"/>
          <a:ext cx="1643355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jal add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8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return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0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851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745139" y="9197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D3D05-5305-4E7F-B5D7-A736927E3C1A}"/>
              </a:ext>
            </a:extLst>
          </p:cNvPr>
          <p:cNvSpPr txBox="1"/>
          <p:nvPr/>
        </p:nvSpPr>
        <p:spPr>
          <a:xfrm>
            <a:off x="1823686" y="42168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08610-C205-48BC-95DB-A5EBC58EB7C3}"/>
              </a:ext>
            </a:extLst>
          </p:cNvPr>
          <p:cNvSpPr txBox="1"/>
          <p:nvPr/>
        </p:nvSpPr>
        <p:spPr>
          <a:xfrm>
            <a:off x="6615542" y="1104375"/>
            <a:ext cx="2316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(Program Counter)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225771" y="1427541"/>
            <a:ext cx="2389771" cy="7829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1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456904-AA5E-4300-87D2-71E60ED3FE95}"/>
              </a:ext>
            </a:extLst>
          </p:cNvPr>
          <p:cNvGraphicFramePr>
            <a:graphicFrameLocks noGrp="1"/>
          </p:cNvGraphicFramePr>
          <p:nvPr/>
        </p:nvGraphicFramePr>
        <p:xfrm>
          <a:off x="2582416" y="897220"/>
          <a:ext cx="1643355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355">
                  <a:extLst>
                    <a:ext uri="{9D8B030D-6E8A-4147-A177-3AD203B41FA5}">
                      <a16:colId xmlns:a16="http://schemas.microsoft.com/office/drawing/2014/main" val="65216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01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jal add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6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4832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8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return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0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851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FFF61-82C6-4192-B4C4-B32D8380E45E}"/>
              </a:ext>
            </a:extLst>
          </p:cNvPr>
          <p:cNvSpPr txBox="1"/>
          <p:nvPr/>
        </p:nvSpPr>
        <p:spPr>
          <a:xfrm>
            <a:off x="1745139" y="9197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D3D05-5305-4E7F-B5D7-A736927E3C1A}"/>
              </a:ext>
            </a:extLst>
          </p:cNvPr>
          <p:cNvSpPr txBox="1"/>
          <p:nvPr/>
        </p:nvSpPr>
        <p:spPr>
          <a:xfrm>
            <a:off x="1823686" y="42168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add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08610-C205-48BC-95DB-A5EBC58EB7C3}"/>
              </a:ext>
            </a:extLst>
          </p:cNvPr>
          <p:cNvSpPr txBox="1"/>
          <p:nvPr/>
        </p:nvSpPr>
        <p:spPr>
          <a:xfrm>
            <a:off x="6615542" y="1104375"/>
            <a:ext cx="2316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PC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(Program Counter)</a:t>
            </a:r>
            <a:endParaRPr lang="ko-KR" altLang="en-US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EA20B-E9FE-4765-BC35-8A4CA08897F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225771" y="1427541"/>
            <a:ext cx="2389771" cy="7829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D5072C-2530-4697-8FC9-ADEF6FE2B3B7}"/>
              </a:ext>
            </a:extLst>
          </p:cNvPr>
          <p:cNvSpPr/>
          <p:nvPr/>
        </p:nvSpPr>
        <p:spPr>
          <a:xfrm>
            <a:off x="6013605" y="3959532"/>
            <a:ext cx="5124450" cy="2295525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$ra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 PC + C [link]</a:t>
            </a:r>
          </a:p>
          <a:p>
            <a:pPr marL="342900" indent="-342900" algn="ctr">
              <a:buAutoNum type="arabicParenR"/>
            </a:pP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PC 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함수의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시작 주소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[jump]</a:t>
            </a:r>
            <a:endParaRPr lang="ko-KR" altLang="en-US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D461CC-8652-4E1F-AE75-0797E2A995CF}"/>
              </a:ext>
            </a:extLst>
          </p:cNvPr>
          <p:cNvSpPr/>
          <p:nvPr/>
        </p:nvSpPr>
        <p:spPr>
          <a:xfrm>
            <a:off x="6440289" y="3709871"/>
            <a:ext cx="954810" cy="5070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 </a:t>
            </a:r>
            <a:r>
              <a:rPr lang="ko-KR" altLang="en-US" sz="19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정리 </a:t>
            </a:r>
            <a:r>
              <a:rPr lang="en-US" altLang="ko-KR" sz="19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  <a:endParaRPr lang="ko-KR" altLang="en-US" sz="19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A238582-C7DD-4E4D-B710-563C98BB652A}"/>
              </a:ext>
            </a:extLst>
          </p:cNvPr>
          <p:cNvSpPr/>
          <p:nvPr/>
        </p:nvSpPr>
        <p:spPr>
          <a:xfrm>
            <a:off x="7519387" y="4731798"/>
            <a:ext cx="656947" cy="47051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B9F8B6C-FD48-4816-8017-12D701912641}"/>
              </a:ext>
            </a:extLst>
          </p:cNvPr>
          <p:cNvCxnSpPr>
            <a:cxnSpLocks/>
          </p:cNvCxnSpPr>
          <p:nvPr/>
        </p:nvCxnSpPr>
        <p:spPr>
          <a:xfrm flipH="1">
            <a:off x="7811665" y="4533974"/>
            <a:ext cx="164593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45E3B0-3706-4105-9F02-8094304D30E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847861" y="4518734"/>
            <a:ext cx="0" cy="21306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9F6C74-90C9-493E-BCCF-5AF193F876DA}"/>
              </a:ext>
            </a:extLst>
          </p:cNvPr>
          <p:cNvSpPr/>
          <p:nvPr/>
        </p:nvSpPr>
        <p:spPr>
          <a:xfrm>
            <a:off x="7976258" y="4410863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return address // 31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EE28E-0225-4ABE-B3E9-8530CD2B6F2B}"/>
              </a:ext>
            </a:extLst>
          </p:cNvPr>
          <p:cNvSpPr txBox="1"/>
          <p:nvPr/>
        </p:nvSpPr>
        <p:spPr>
          <a:xfrm>
            <a:off x="587555" y="1887374"/>
            <a:ext cx="137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최종적으로</a:t>
            </a:r>
            <a:r>
              <a:rPr lang="en-US" altLang="ko-KR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돌아올 곳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3D2244-941B-4B79-B648-48401A0F79F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958171" y="2210540"/>
            <a:ext cx="624245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4CD311A-118A-4FBE-A7E7-F03D146B1D61}"/>
              </a:ext>
            </a:extLst>
          </p:cNvPr>
          <p:cNvSpPr/>
          <p:nvPr/>
        </p:nvSpPr>
        <p:spPr>
          <a:xfrm>
            <a:off x="2900471" y="4967057"/>
            <a:ext cx="1000969" cy="377104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5116A-8204-439D-9126-F8E1331B193D}"/>
              </a:ext>
            </a:extLst>
          </p:cNvPr>
          <p:cNvSpPr txBox="1"/>
          <p:nvPr/>
        </p:nvSpPr>
        <p:spPr>
          <a:xfrm>
            <a:off x="1272863" y="4967056"/>
            <a:ext cx="137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PC </a:t>
            </a:r>
            <a:r>
              <a:rPr lang="en-US" altLang="ko-KR" dirty="0">
                <a:solidFill>
                  <a:srgbClr val="0070C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 $ra</a:t>
            </a:r>
            <a:endParaRPr lang="ko-KR" altLang="en-US" dirty="0">
              <a:solidFill>
                <a:srgbClr val="0070C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87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139</Words>
  <Application>Microsoft Office PowerPoint</Application>
  <PresentationFormat>와이드스크린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메이플스토리</vt:lpstr>
      <vt:lpstr>Arial</vt:lpstr>
      <vt:lpstr>Office 테마</vt:lpstr>
      <vt:lpstr>jump and link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and link</dc:title>
  <dc:creator>강보경</dc:creator>
  <cp:lastModifiedBy>강보경</cp:lastModifiedBy>
  <cp:revision>3</cp:revision>
  <dcterms:created xsi:type="dcterms:W3CDTF">2018-12-08T16:48:41Z</dcterms:created>
  <dcterms:modified xsi:type="dcterms:W3CDTF">2018-12-09T03:10:24Z</dcterms:modified>
</cp:coreProperties>
</file>