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2" r:id="rId16"/>
    <p:sldId id="271" r:id="rId17"/>
    <p:sldId id="273" r:id="rId18"/>
    <p:sldId id="274" r:id="rId19"/>
    <p:sldId id="275" r:id="rId20"/>
    <p:sldId id="281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F9F6A-CBAB-4D56-A6AE-9313C79E5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9F0C34-7C54-4D1E-9441-CF8C86968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F4E7D-A642-4964-BA2D-FA514406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D5F-58AA-4DA9-8E45-CF6161AC37DC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4B210-43AF-4157-AC6C-6F19758E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381CC-F830-4A5C-A3AF-B56C6968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258-7ACD-4275-840A-DBC55780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6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5EC27-BD69-435A-9EE4-27C219B6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2D5671-EBC7-4314-95E5-5413033DC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0DD78-0237-4F91-A3B9-EEB645DF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D5F-58AA-4DA9-8E45-CF6161AC37DC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156E-F7B6-4F7E-81B7-5A8E7441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9325B-C661-4220-AE13-0BBB021F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258-7ACD-4275-840A-DBC55780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5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E0C964-4602-4F23-9E52-23CA2EEE5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88C01-CB83-403A-8DCE-3CE144878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B83B8-2F95-4155-AFC4-EA494C07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D5F-58AA-4DA9-8E45-CF6161AC37DC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99038-5805-45B9-BB0B-5F70759E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D44FE-6AEC-4297-8EE8-8BF08450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258-7ACD-4275-840A-DBC55780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6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35C4F-3516-4E2B-B233-C2FD19CC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B397B-365B-4AC3-A267-65B5323E8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6BA37-60D9-4DC5-9277-94E2666C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D5F-58AA-4DA9-8E45-CF6161AC37DC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BBD23-679C-48FF-99B7-E8E48462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54947-9795-43E8-9BC6-8EAC8F6D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258-7ACD-4275-840A-DBC55780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8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86AEA-41F7-46EA-9462-AA6C2182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705E56-8624-4917-9249-8B7CA199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60AB9-99B1-414C-BDF7-E30DC040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D5F-58AA-4DA9-8E45-CF6161AC37DC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BBE17-431C-4E37-A7F6-A7AE1C20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2C153-F3B0-4A79-94D1-ED186C4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258-7ACD-4275-840A-DBC55780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4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D4DC-B89C-4DB9-82D5-F8F2D3C2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709E9-2511-4C94-98C2-FFC3D187E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1B84F6-C991-4D09-A66A-543A1A30E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35A7F-9012-4648-B5B1-6313E754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D5F-58AA-4DA9-8E45-CF6161AC37DC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BB8D0-FA73-44B7-95A7-2EB5B1B5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4643B-FC88-4091-9EE8-50611C2F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258-7ACD-4275-840A-DBC55780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3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1C41C-B3CB-4C1C-8C20-6F588CE1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0723D-40E1-4379-A5F0-36C8750EC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790D38-B33B-49A3-8E88-C03A44721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202132-A07F-4E0F-9D3D-6E7313E0C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06471B-D3BA-4355-9719-6B6BB9773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693C88-DFF6-40D8-91E6-2C296FF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D5F-58AA-4DA9-8E45-CF6161AC37DC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A34FCE-30A3-481F-965B-315A7183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492BA3-C6E2-4128-BEC8-79DFC1D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258-7ACD-4275-840A-DBC55780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2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9E43-7ED8-4748-B792-3E4329A8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BF5455-450F-4588-B54D-42DFA835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D5F-58AA-4DA9-8E45-CF6161AC37DC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C4DF0E-8210-4AEF-AB01-6DC9DBBF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2D7A1-5C66-40DE-8EC9-E873678A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258-7ACD-4275-840A-DBC55780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0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29D29C-3F88-4AE6-A06C-8611BA23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D5F-58AA-4DA9-8E45-CF6161AC37DC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CFDBC3-86A3-48E9-8ED3-2607DC9B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0CAB0-0113-4DA2-89A8-426E9042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258-7ACD-4275-840A-DBC55780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2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5FA27-73F0-4584-884A-6FC3857D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6D7C4-DE13-4470-9617-916A1364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7BED6-A833-4B32-80F3-7BD6F8372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FFFD3-47FD-47BD-8EC1-42D9CF3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D5F-58AA-4DA9-8E45-CF6161AC37DC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28A4F-0D94-4496-808E-C128A79E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6B53DB-DCA7-4759-9264-2C5B4F55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258-7ACD-4275-840A-DBC55780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5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3FA72-EBDE-4D3B-AC19-B9894EEA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171154-F175-4076-93BE-623F3E828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1CC94-F7BA-4E9C-B173-2C578DEE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6E2654-B4B6-4C55-A534-AE2497C7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D5F-58AA-4DA9-8E45-CF6161AC37DC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06F16-6092-4755-B9E3-C591541C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081C8-57B5-4F59-8331-F69A002C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258-7ACD-4275-840A-DBC55780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0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F25F81-8CED-4FFF-9A49-AAB7B9EC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6645-DC59-4E2C-92C1-95852E85D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9AAD4-3FC0-4177-ADEE-75FC66C61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DD5F-58AA-4DA9-8E45-CF6161AC37DC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92AD8-41E1-4154-B292-CC4ED72C7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00732-8C56-4430-8761-1A53F206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E258-7ACD-4275-840A-DBC55780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99AD9D97-7BFF-43F0-B445-9015864B9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7243" y="831912"/>
            <a:ext cx="443144" cy="443144"/>
          </a:xfrm>
          <a:prstGeom prst="rect">
            <a:avLst/>
          </a:prstGeom>
        </p:spPr>
      </p:pic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AB22AA0F-9535-458B-8D9B-33DC0D4BB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0649" y="831912"/>
            <a:ext cx="443144" cy="443144"/>
          </a:xfrm>
          <a:prstGeom prst="rect">
            <a:avLst/>
          </a:prstGeo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09A82907-B4A5-4A4B-BC11-3513507D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7252" y="831912"/>
            <a:ext cx="443144" cy="443144"/>
          </a:xfrm>
          <a:prstGeom prst="rect">
            <a:avLst/>
          </a:prstGeom>
        </p:spPr>
      </p:pic>
      <p:pic>
        <p:nvPicPr>
          <p:cNvPr id="8" name="그래픽 7" descr="사용자">
            <a:extLst>
              <a:ext uri="{FF2B5EF4-FFF2-40B4-BE49-F238E27FC236}">
                <a16:creationId xmlns:a16="http://schemas.microsoft.com/office/drawing/2014/main" id="{AF124D9B-EFA2-44EF-A439-37D587CB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3846" y="831912"/>
            <a:ext cx="443144" cy="443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10B815-1739-4063-8157-6F5D2D9AC430}"/>
              </a:ext>
            </a:extLst>
          </p:cNvPr>
          <p:cNvSpPr txBox="1"/>
          <p:nvPr/>
        </p:nvSpPr>
        <p:spPr>
          <a:xfrm>
            <a:off x="6786031" y="415434"/>
            <a:ext cx="1122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F24E32-6094-4172-B686-FCDA2B1C13B9}"/>
              </a:ext>
            </a:extLst>
          </p:cNvPr>
          <p:cNvSpPr/>
          <p:nvPr/>
        </p:nvSpPr>
        <p:spPr>
          <a:xfrm>
            <a:off x="3811295" y="880740"/>
            <a:ext cx="1443454" cy="345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031A82-E094-421A-A83F-7688BA6586D3}"/>
              </a:ext>
            </a:extLst>
          </p:cNvPr>
          <p:cNvSpPr/>
          <p:nvPr/>
        </p:nvSpPr>
        <p:spPr>
          <a:xfrm>
            <a:off x="3744295" y="1468613"/>
            <a:ext cx="1577451" cy="34548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AD3D1B-9084-4941-9D55-8AC66C1D668E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>
            <a:off x="5254749" y="1053484"/>
            <a:ext cx="1265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571E7-21FB-4F0E-87B6-C230AD766328}"/>
              </a:ext>
            </a:extLst>
          </p:cNvPr>
          <p:cNvSpPr/>
          <p:nvPr/>
        </p:nvSpPr>
        <p:spPr>
          <a:xfrm>
            <a:off x="3744295" y="3248209"/>
            <a:ext cx="1577451" cy="34548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7D2DDC-33B8-434A-8C7E-4B6D287F8184}"/>
              </a:ext>
            </a:extLst>
          </p:cNvPr>
          <p:cNvSpPr txBox="1"/>
          <p:nvPr/>
        </p:nvSpPr>
        <p:spPr>
          <a:xfrm>
            <a:off x="2638100" y="2411864"/>
            <a:ext cx="1122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34D94-F56E-4133-9E61-062495802E12}"/>
              </a:ext>
            </a:extLst>
          </p:cNvPr>
          <p:cNvSpPr txBox="1"/>
          <p:nvPr/>
        </p:nvSpPr>
        <p:spPr>
          <a:xfrm>
            <a:off x="2638100" y="4107583"/>
            <a:ext cx="1122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C32959-E6AA-454D-9A2C-98A8F7309671}"/>
              </a:ext>
            </a:extLst>
          </p:cNvPr>
          <p:cNvSpPr txBox="1"/>
          <p:nvPr/>
        </p:nvSpPr>
        <p:spPr>
          <a:xfrm>
            <a:off x="2638100" y="5652022"/>
            <a:ext cx="1122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78AC64-0A6D-428A-BA97-67FB1688CBAE}"/>
              </a:ext>
            </a:extLst>
          </p:cNvPr>
          <p:cNvSpPr/>
          <p:nvPr/>
        </p:nvSpPr>
        <p:spPr>
          <a:xfrm>
            <a:off x="3661962" y="2294095"/>
            <a:ext cx="540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BCCD26-F1D9-4966-9B30-31BBE6285335}"/>
              </a:ext>
            </a:extLst>
          </p:cNvPr>
          <p:cNvSpPr/>
          <p:nvPr/>
        </p:nvSpPr>
        <p:spPr>
          <a:xfrm>
            <a:off x="4906033" y="2294095"/>
            <a:ext cx="540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0CB9C6-DFC5-4EE8-9456-249145A5F4B1}"/>
              </a:ext>
            </a:extLst>
          </p:cNvPr>
          <p:cNvSpPr/>
          <p:nvPr/>
        </p:nvSpPr>
        <p:spPr>
          <a:xfrm>
            <a:off x="3661962" y="4007811"/>
            <a:ext cx="540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D56A3-2A39-4B06-8B8B-C50876080BB7}"/>
              </a:ext>
            </a:extLst>
          </p:cNvPr>
          <p:cNvSpPr/>
          <p:nvPr/>
        </p:nvSpPr>
        <p:spPr>
          <a:xfrm>
            <a:off x="4906033" y="4007811"/>
            <a:ext cx="540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19FC008-8BC6-493F-A9B0-F4BC3F138250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4533021" y="1226228"/>
            <a:ext cx="1" cy="2423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BEF2EA3-FCF4-4071-B506-D4A71D8E4FC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931962" y="1814101"/>
            <a:ext cx="0" cy="4799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640C69A-04E5-496F-9489-16167975496E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176033" y="1814101"/>
            <a:ext cx="0" cy="4799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094832C-B13E-4F82-9D89-74B928F2D748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931962" y="2834095"/>
            <a:ext cx="0" cy="4095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5528A9D-6ACB-4D50-BF58-08A7D41A03D8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176033" y="2834095"/>
            <a:ext cx="0" cy="4095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45E82D8-56F4-4ABE-A596-6F806F74272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931962" y="3593697"/>
            <a:ext cx="0" cy="4141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77E7396-A43F-4DD1-B7BD-5A04224F0219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4201962" y="5813393"/>
            <a:ext cx="7040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99E35E0-D170-4B0F-8C04-091978083DBC}"/>
              </a:ext>
            </a:extLst>
          </p:cNvPr>
          <p:cNvCxnSpPr>
            <a:cxnSpLocks/>
            <a:stCxn id="50" idx="0"/>
            <a:endCxn id="22" idx="2"/>
          </p:cNvCxnSpPr>
          <p:nvPr/>
        </p:nvCxnSpPr>
        <p:spPr>
          <a:xfrm flipV="1">
            <a:off x="3931962" y="4547811"/>
            <a:ext cx="1244071" cy="995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38970D1-3ED4-4674-87B4-950D0D7B6F47}"/>
              </a:ext>
            </a:extLst>
          </p:cNvPr>
          <p:cNvCxnSpPr>
            <a:cxnSpLocks/>
            <a:stCxn id="50" idx="0"/>
            <a:endCxn id="21" idx="2"/>
          </p:cNvCxnSpPr>
          <p:nvPr/>
        </p:nvCxnSpPr>
        <p:spPr>
          <a:xfrm flipV="1">
            <a:off x="3931962" y="4547811"/>
            <a:ext cx="0" cy="995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EB7C082-BD49-4BBA-B0DE-352C94572D7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176033" y="3593697"/>
            <a:ext cx="0" cy="4141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0A5AEBA-4B6C-4340-9ED2-193581C72DC6}"/>
              </a:ext>
            </a:extLst>
          </p:cNvPr>
          <p:cNvSpPr/>
          <p:nvPr/>
        </p:nvSpPr>
        <p:spPr>
          <a:xfrm>
            <a:off x="3661962" y="5543393"/>
            <a:ext cx="540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2BEC40A-859E-4613-BFD0-E423AFAC3625}"/>
              </a:ext>
            </a:extLst>
          </p:cNvPr>
          <p:cNvSpPr/>
          <p:nvPr/>
        </p:nvSpPr>
        <p:spPr>
          <a:xfrm>
            <a:off x="4906033" y="5543393"/>
            <a:ext cx="540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B3B384-414E-403F-BE7E-4CA412F0EB2D}"/>
              </a:ext>
            </a:extLst>
          </p:cNvPr>
          <p:cNvSpPr txBox="1"/>
          <p:nvPr/>
        </p:nvSpPr>
        <p:spPr>
          <a:xfrm>
            <a:off x="5318892" y="2411864"/>
            <a:ext cx="1122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0ACEF9-D40E-455F-9B5B-21793A7A05C3}"/>
              </a:ext>
            </a:extLst>
          </p:cNvPr>
          <p:cNvSpPr txBox="1"/>
          <p:nvPr/>
        </p:nvSpPr>
        <p:spPr>
          <a:xfrm>
            <a:off x="5318892" y="4107583"/>
            <a:ext cx="1122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CDD309-7CA4-4581-8478-33DC4B1C6CC1}"/>
              </a:ext>
            </a:extLst>
          </p:cNvPr>
          <p:cNvSpPr txBox="1"/>
          <p:nvPr/>
        </p:nvSpPr>
        <p:spPr>
          <a:xfrm>
            <a:off x="5318892" y="5652022"/>
            <a:ext cx="1122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14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0977F37-8A22-47FA-818B-DDDBBF0E1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64425"/>
              </p:ext>
            </p:extLst>
          </p:nvPr>
        </p:nvGraphicFramePr>
        <p:xfrm>
          <a:off x="2147411" y="2353156"/>
          <a:ext cx="1501311" cy="1739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437">
                  <a:extLst>
                    <a:ext uri="{9D8B030D-6E8A-4147-A177-3AD203B41FA5}">
                      <a16:colId xmlns:a16="http://schemas.microsoft.com/office/drawing/2014/main" val="2049971529"/>
                    </a:ext>
                  </a:extLst>
                </a:gridCol>
                <a:gridCol w="500437">
                  <a:extLst>
                    <a:ext uri="{9D8B030D-6E8A-4147-A177-3AD203B41FA5}">
                      <a16:colId xmlns:a16="http://schemas.microsoft.com/office/drawing/2014/main" val="1530983364"/>
                    </a:ext>
                  </a:extLst>
                </a:gridCol>
                <a:gridCol w="500437">
                  <a:extLst>
                    <a:ext uri="{9D8B030D-6E8A-4147-A177-3AD203B41FA5}">
                      <a16:colId xmlns:a16="http://schemas.microsoft.com/office/drawing/2014/main" val="2108919511"/>
                    </a:ext>
                  </a:extLst>
                </a:gridCol>
              </a:tblGrid>
              <a:tr h="434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43155"/>
                  </a:ext>
                </a:extLst>
              </a:tr>
              <a:tr h="4348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78284"/>
                  </a:ext>
                </a:extLst>
              </a:tr>
              <a:tr h="4348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99903"/>
                  </a:ext>
                </a:extLst>
              </a:tr>
              <a:tr h="4348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011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929EA6-976C-4D5B-8BD5-C9238BE46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78720"/>
              </p:ext>
            </p:extLst>
          </p:nvPr>
        </p:nvGraphicFramePr>
        <p:xfrm>
          <a:off x="6186750" y="2353156"/>
          <a:ext cx="1501311" cy="1739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437">
                  <a:extLst>
                    <a:ext uri="{9D8B030D-6E8A-4147-A177-3AD203B41FA5}">
                      <a16:colId xmlns:a16="http://schemas.microsoft.com/office/drawing/2014/main" val="2049971529"/>
                    </a:ext>
                  </a:extLst>
                </a:gridCol>
                <a:gridCol w="500437">
                  <a:extLst>
                    <a:ext uri="{9D8B030D-6E8A-4147-A177-3AD203B41FA5}">
                      <a16:colId xmlns:a16="http://schemas.microsoft.com/office/drawing/2014/main" val="1530983364"/>
                    </a:ext>
                  </a:extLst>
                </a:gridCol>
                <a:gridCol w="500437">
                  <a:extLst>
                    <a:ext uri="{9D8B030D-6E8A-4147-A177-3AD203B41FA5}">
                      <a16:colId xmlns:a16="http://schemas.microsoft.com/office/drawing/2014/main" val="2108919511"/>
                    </a:ext>
                  </a:extLst>
                </a:gridCol>
              </a:tblGrid>
              <a:tr h="434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143155"/>
                  </a:ext>
                </a:extLst>
              </a:tr>
              <a:tr h="4348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78284"/>
                  </a:ext>
                </a:extLst>
              </a:tr>
              <a:tr h="4348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99903"/>
                  </a:ext>
                </a:extLst>
              </a:tr>
              <a:tr h="4348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8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75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67999DC-CEC6-4E3A-A34B-D2DB1AED6E47}"/>
              </a:ext>
            </a:extLst>
          </p:cNvPr>
          <p:cNvSpPr/>
          <p:nvPr/>
        </p:nvSpPr>
        <p:spPr>
          <a:xfrm>
            <a:off x="965455" y="1431520"/>
            <a:ext cx="6101170" cy="405266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05CB29C-8954-4A05-AD62-69868125E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29896"/>
              </p:ext>
            </p:extLst>
          </p:nvPr>
        </p:nvGraphicFramePr>
        <p:xfrm>
          <a:off x="1731895" y="2350362"/>
          <a:ext cx="1785398" cy="261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398">
                  <a:extLst>
                    <a:ext uri="{9D8B030D-6E8A-4147-A177-3AD203B41FA5}">
                      <a16:colId xmlns:a16="http://schemas.microsoft.com/office/drawing/2014/main" val="2309220567"/>
                    </a:ext>
                  </a:extLst>
                </a:gridCol>
              </a:tblGrid>
              <a:tr h="8706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방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subnet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27722"/>
                  </a:ext>
                </a:extLst>
              </a:tr>
              <a:tr h="8706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095810"/>
                  </a:ext>
                </a:extLst>
              </a:tr>
              <a:tr h="8706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942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B1D06EF-C994-438D-9862-9B03D5E47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14284"/>
              </p:ext>
            </p:extLst>
          </p:nvPr>
        </p:nvGraphicFramePr>
        <p:xfrm>
          <a:off x="4444754" y="2350362"/>
          <a:ext cx="1818698" cy="261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8698">
                  <a:extLst>
                    <a:ext uri="{9D8B030D-6E8A-4147-A177-3AD203B41FA5}">
                      <a16:colId xmlns:a16="http://schemas.microsoft.com/office/drawing/2014/main" val="1117705585"/>
                    </a:ext>
                  </a:extLst>
                </a:gridCol>
              </a:tblGrid>
              <a:tr h="13059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561796"/>
                  </a:ext>
                </a:extLst>
              </a:tr>
              <a:tr h="13059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7951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8560A2F-55A2-4F2C-B688-E9EAA514EAC9}"/>
              </a:ext>
            </a:extLst>
          </p:cNvPr>
          <p:cNvSpPr/>
          <p:nvPr/>
        </p:nvSpPr>
        <p:spPr>
          <a:xfrm>
            <a:off x="1366474" y="1838347"/>
            <a:ext cx="2436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건물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AZ(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가용 영역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32B6AB-C097-41B5-9FF2-7DA0F2E6174C}"/>
              </a:ext>
            </a:extLst>
          </p:cNvPr>
          <p:cNvSpPr/>
          <p:nvPr/>
        </p:nvSpPr>
        <p:spPr>
          <a:xfrm>
            <a:off x="630315" y="1018712"/>
            <a:ext cx="6906827" cy="48205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600D80-C7F1-4133-99E0-34093D8A509A}"/>
              </a:ext>
            </a:extLst>
          </p:cNvPr>
          <p:cNvSpPr/>
          <p:nvPr/>
        </p:nvSpPr>
        <p:spPr>
          <a:xfrm>
            <a:off x="630315" y="653815"/>
            <a:ext cx="853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E41B93-2FA6-4068-87D7-9226753EDA4F}"/>
              </a:ext>
            </a:extLst>
          </p:cNvPr>
          <p:cNvSpPr/>
          <p:nvPr/>
        </p:nvSpPr>
        <p:spPr>
          <a:xfrm>
            <a:off x="917028" y="1099406"/>
            <a:ext cx="1336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집터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VPC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2EA39-BA96-4BEA-9593-5317CB78C9B2}"/>
              </a:ext>
            </a:extLst>
          </p:cNvPr>
          <p:cNvSpPr/>
          <p:nvPr/>
        </p:nvSpPr>
        <p:spPr>
          <a:xfrm>
            <a:off x="4141855" y="1838347"/>
            <a:ext cx="2436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건물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AZ(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가용 영역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9A6E53-AFBE-4C47-8B19-02E8E08A8E12}"/>
              </a:ext>
            </a:extLst>
          </p:cNvPr>
          <p:cNvSpPr/>
          <p:nvPr/>
        </p:nvSpPr>
        <p:spPr>
          <a:xfrm>
            <a:off x="8179152" y="2544803"/>
            <a:ext cx="3571359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집안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안에서만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10.0.0.0 / 0	Local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07B6B-77DB-473E-92E7-0B7306583E4A}"/>
              </a:ext>
            </a:extLst>
          </p:cNvPr>
          <p:cNvSpPr/>
          <p:nvPr/>
        </p:nvSpPr>
        <p:spPr>
          <a:xfrm>
            <a:off x="3001422" y="1314868"/>
            <a:ext cx="1952318" cy="2476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대문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IGW(Gateway)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C492F5-F204-45CF-BB9F-3BE4E4012DBA}"/>
              </a:ext>
            </a:extLst>
          </p:cNvPr>
          <p:cNvSpPr/>
          <p:nvPr/>
        </p:nvSpPr>
        <p:spPr>
          <a:xfrm>
            <a:off x="2777043" y="2881402"/>
            <a:ext cx="740250" cy="345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지도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1D44CE-1CA7-4C5A-B4A7-A84E3AD6DE40}"/>
              </a:ext>
            </a:extLst>
          </p:cNvPr>
          <p:cNvSpPr/>
          <p:nvPr/>
        </p:nvSpPr>
        <p:spPr>
          <a:xfrm>
            <a:off x="5523202" y="3310858"/>
            <a:ext cx="740250" cy="345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지도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CCB7E5-4923-48B5-9038-49176AA8D05B}"/>
              </a:ext>
            </a:extLst>
          </p:cNvPr>
          <p:cNvSpPr/>
          <p:nvPr/>
        </p:nvSpPr>
        <p:spPr>
          <a:xfrm>
            <a:off x="8741340" y="1018712"/>
            <a:ext cx="1912112" cy="6014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ko-KR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EB9D65-487E-44AD-80F2-2B25EFD2E544}"/>
              </a:ext>
            </a:extLst>
          </p:cNvPr>
          <p:cNvSpPr/>
          <p:nvPr/>
        </p:nvSpPr>
        <p:spPr>
          <a:xfrm>
            <a:off x="7537142" y="5459421"/>
            <a:ext cx="853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E489D6-F44C-4148-88C5-210DDC1DA790}"/>
              </a:ext>
            </a:extLst>
          </p:cNvPr>
          <p:cNvSpPr/>
          <p:nvPr/>
        </p:nvSpPr>
        <p:spPr>
          <a:xfrm>
            <a:off x="8664901" y="1668763"/>
            <a:ext cx="2064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지도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routing table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4DCCB3-AE8C-46A2-9CAB-4F17EA2CD6F5}"/>
              </a:ext>
            </a:extLst>
          </p:cNvPr>
          <p:cNvSpPr/>
          <p:nvPr/>
        </p:nvSpPr>
        <p:spPr>
          <a:xfrm>
            <a:off x="8229035" y="4525557"/>
            <a:ext cx="3521476" cy="78483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9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10.0.0.0 /16	Local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0.0.0.0 / 0	IGW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DB2A51-A7CA-4A89-95C1-BE9BFD5E5640}"/>
              </a:ext>
            </a:extLst>
          </p:cNvPr>
          <p:cNvSpPr/>
          <p:nvPr/>
        </p:nvSpPr>
        <p:spPr>
          <a:xfrm>
            <a:off x="1731895" y="2597047"/>
            <a:ext cx="853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subnet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7C769-3788-4B6A-A2CD-CFCD08C04771}"/>
              </a:ext>
            </a:extLst>
          </p:cNvPr>
          <p:cNvSpPr/>
          <p:nvPr/>
        </p:nvSpPr>
        <p:spPr>
          <a:xfrm>
            <a:off x="1731895" y="3457850"/>
            <a:ext cx="853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subnet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1C6FC5-9F21-4B16-AD01-2BA421157A1C}"/>
              </a:ext>
            </a:extLst>
          </p:cNvPr>
          <p:cNvSpPr/>
          <p:nvPr/>
        </p:nvSpPr>
        <p:spPr>
          <a:xfrm>
            <a:off x="2777043" y="3728874"/>
            <a:ext cx="740250" cy="345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지도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C2FEFA-BDBD-4443-A451-8DD6BCC8B6D9}"/>
              </a:ext>
            </a:extLst>
          </p:cNvPr>
          <p:cNvSpPr/>
          <p:nvPr/>
        </p:nvSpPr>
        <p:spPr>
          <a:xfrm>
            <a:off x="6091010" y="5029577"/>
            <a:ext cx="853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F92F87-D5CF-4AA0-9DE1-E834BAFCAFF8}"/>
              </a:ext>
            </a:extLst>
          </p:cNvPr>
          <p:cNvSpPr/>
          <p:nvPr/>
        </p:nvSpPr>
        <p:spPr>
          <a:xfrm>
            <a:off x="9033436" y="4194174"/>
            <a:ext cx="2297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public routing table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endParaRPr lang="ko-KR" altLang="en-US" sz="900" i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386D86-3D69-4521-B526-C5D64874208C}"/>
              </a:ext>
            </a:extLst>
          </p:cNvPr>
          <p:cNvSpPr/>
          <p:nvPr/>
        </p:nvSpPr>
        <p:spPr>
          <a:xfrm>
            <a:off x="8360466" y="4232122"/>
            <a:ext cx="7617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지도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615DAE-25F8-4A6F-8E4C-F56BB1D15A71}"/>
              </a:ext>
            </a:extLst>
          </p:cNvPr>
          <p:cNvSpPr/>
          <p:nvPr/>
        </p:nvSpPr>
        <p:spPr>
          <a:xfrm>
            <a:off x="9425391" y="4104181"/>
            <a:ext cx="2456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┌ 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IGW</a:t>
            </a:r>
            <a:r>
              <a:rPr lang="ko-KR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경유할 수 있는 경로가 있는 테이블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A8E64C-2731-4E28-B6B6-B1DFD022BD12}"/>
              </a:ext>
            </a:extLst>
          </p:cNvPr>
          <p:cNvSpPr/>
          <p:nvPr/>
        </p:nvSpPr>
        <p:spPr>
          <a:xfrm>
            <a:off x="9033436" y="2210055"/>
            <a:ext cx="23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private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routing table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BC2808-BD82-46B5-B782-698FC96E0F25}"/>
              </a:ext>
            </a:extLst>
          </p:cNvPr>
          <p:cNvSpPr/>
          <p:nvPr/>
        </p:nvSpPr>
        <p:spPr>
          <a:xfrm>
            <a:off x="10595288" y="5010829"/>
            <a:ext cx="10583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ko-KR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외부로 향함</a:t>
            </a:r>
            <a:r>
              <a:rPr lang="en-US" altLang="ko-KR" sz="1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ko-KR" altLang="en-US" sz="1000" i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DE961F-653C-475B-B34D-7F414A5C5DDE}"/>
              </a:ext>
            </a:extLst>
          </p:cNvPr>
          <p:cNvSpPr/>
          <p:nvPr/>
        </p:nvSpPr>
        <p:spPr>
          <a:xfrm>
            <a:off x="8360465" y="2272560"/>
            <a:ext cx="7617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지도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781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67999DC-CEC6-4E3A-A34B-D2DB1AED6E47}"/>
              </a:ext>
            </a:extLst>
          </p:cNvPr>
          <p:cNvSpPr/>
          <p:nvPr/>
        </p:nvSpPr>
        <p:spPr>
          <a:xfrm>
            <a:off x="965455" y="1431520"/>
            <a:ext cx="6101170" cy="405266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05CB29C-8954-4A05-AD62-69868125E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55127"/>
              </p:ext>
            </p:extLst>
          </p:nvPr>
        </p:nvGraphicFramePr>
        <p:xfrm>
          <a:off x="3054052" y="2196490"/>
          <a:ext cx="2245666" cy="306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5666">
                  <a:extLst>
                    <a:ext uri="{9D8B030D-6E8A-4147-A177-3AD203B41FA5}">
                      <a16:colId xmlns:a16="http://schemas.microsoft.com/office/drawing/2014/main" val="2309220567"/>
                    </a:ext>
                  </a:extLst>
                </a:gridCol>
              </a:tblGrid>
              <a:tr h="15302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27722"/>
                  </a:ext>
                </a:extLst>
              </a:tr>
              <a:tr h="15302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09581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8560A2F-55A2-4F2C-B688-E9EAA514EAC9}"/>
              </a:ext>
            </a:extLst>
          </p:cNvPr>
          <p:cNvSpPr/>
          <p:nvPr/>
        </p:nvSpPr>
        <p:spPr>
          <a:xfrm>
            <a:off x="2293774" y="1763584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AZ(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가용 영역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32B6AB-C097-41B5-9FF2-7DA0F2E6174C}"/>
              </a:ext>
            </a:extLst>
          </p:cNvPr>
          <p:cNvSpPr/>
          <p:nvPr/>
        </p:nvSpPr>
        <p:spPr>
          <a:xfrm>
            <a:off x="630315" y="1018712"/>
            <a:ext cx="6906827" cy="48205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600D80-C7F1-4133-99E0-34093D8A509A}"/>
              </a:ext>
            </a:extLst>
          </p:cNvPr>
          <p:cNvSpPr/>
          <p:nvPr/>
        </p:nvSpPr>
        <p:spPr>
          <a:xfrm>
            <a:off x="630315" y="653815"/>
            <a:ext cx="853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E41B93-2FA6-4068-87D7-9226753EDA4F}"/>
              </a:ext>
            </a:extLst>
          </p:cNvPr>
          <p:cNvSpPr/>
          <p:nvPr/>
        </p:nvSpPr>
        <p:spPr>
          <a:xfrm>
            <a:off x="917028" y="1099406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VPC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9A6E53-AFBE-4C47-8B19-02E8E08A8E12}"/>
              </a:ext>
            </a:extLst>
          </p:cNvPr>
          <p:cNvSpPr/>
          <p:nvPr/>
        </p:nvSpPr>
        <p:spPr>
          <a:xfrm>
            <a:off x="8179152" y="2544803"/>
            <a:ext cx="3571359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10.0.0.0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	Local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10.0.0.0 / 0	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보디가드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07B6B-77DB-473E-92E7-0B7306583E4A}"/>
              </a:ext>
            </a:extLst>
          </p:cNvPr>
          <p:cNvSpPr/>
          <p:nvPr/>
        </p:nvSpPr>
        <p:spPr>
          <a:xfrm>
            <a:off x="3001422" y="1314868"/>
            <a:ext cx="1952318" cy="2476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IGW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C492F5-F204-45CF-BB9F-3BE4E4012DBA}"/>
              </a:ext>
            </a:extLst>
          </p:cNvPr>
          <p:cNvSpPr/>
          <p:nvPr/>
        </p:nvSpPr>
        <p:spPr>
          <a:xfrm>
            <a:off x="4559468" y="2192953"/>
            <a:ext cx="740250" cy="345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지도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CCB7E5-4923-48B5-9038-49176AA8D05B}"/>
              </a:ext>
            </a:extLst>
          </p:cNvPr>
          <p:cNvSpPr/>
          <p:nvPr/>
        </p:nvSpPr>
        <p:spPr>
          <a:xfrm>
            <a:off x="8741340" y="1018712"/>
            <a:ext cx="1912112" cy="6014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ko-KR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EB9D65-487E-44AD-80F2-2B25EFD2E544}"/>
              </a:ext>
            </a:extLst>
          </p:cNvPr>
          <p:cNvSpPr/>
          <p:nvPr/>
        </p:nvSpPr>
        <p:spPr>
          <a:xfrm>
            <a:off x="7537142" y="5459421"/>
            <a:ext cx="853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4DCCB3-AE8C-46A2-9CAB-4F17EA2CD6F5}"/>
              </a:ext>
            </a:extLst>
          </p:cNvPr>
          <p:cNvSpPr/>
          <p:nvPr/>
        </p:nvSpPr>
        <p:spPr>
          <a:xfrm>
            <a:off x="8229035" y="4525557"/>
            <a:ext cx="3521476" cy="78483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9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10.0.0.0 /16	Local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0.0.0.0 / 0	IGW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DB2A51-A7CA-4A89-95C1-BE9BFD5E5640}"/>
              </a:ext>
            </a:extLst>
          </p:cNvPr>
          <p:cNvSpPr/>
          <p:nvPr/>
        </p:nvSpPr>
        <p:spPr>
          <a:xfrm>
            <a:off x="3163685" y="2614506"/>
            <a:ext cx="853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subnet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주소필요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7C769-3788-4B6A-A2CD-CFCD08C04771}"/>
              </a:ext>
            </a:extLst>
          </p:cNvPr>
          <p:cNvSpPr/>
          <p:nvPr/>
        </p:nvSpPr>
        <p:spPr>
          <a:xfrm>
            <a:off x="3162986" y="4401730"/>
            <a:ext cx="853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subnet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주소필요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1C6FC5-9F21-4B16-AD01-2BA421157A1C}"/>
              </a:ext>
            </a:extLst>
          </p:cNvPr>
          <p:cNvSpPr/>
          <p:nvPr/>
        </p:nvSpPr>
        <p:spPr>
          <a:xfrm>
            <a:off x="4561458" y="3728874"/>
            <a:ext cx="740250" cy="345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지도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C2FEFA-BDBD-4443-A451-8DD6BCC8B6D9}"/>
              </a:ext>
            </a:extLst>
          </p:cNvPr>
          <p:cNvSpPr/>
          <p:nvPr/>
        </p:nvSpPr>
        <p:spPr>
          <a:xfrm>
            <a:off x="6091010" y="5029577"/>
            <a:ext cx="853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F92F87-D5CF-4AA0-9DE1-E834BAFCAFF8}"/>
              </a:ext>
            </a:extLst>
          </p:cNvPr>
          <p:cNvSpPr/>
          <p:nvPr/>
        </p:nvSpPr>
        <p:spPr>
          <a:xfrm>
            <a:off x="9033436" y="4194174"/>
            <a:ext cx="2297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public routing table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endParaRPr lang="ko-KR" altLang="en-US" sz="900" i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386D86-3D69-4521-B526-C5D64874208C}"/>
              </a:ext>
            </a:extLst>
          </p:cNvPr>
          <p:cNvSpPr/>
          <p:nvPr/>
        </p:nvSpPr>
        <p:spPr>
          <a:xfrm>
            <a:off x="8360466" y="4232122"/>
            <a:ext cx="7617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지도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A8E64C-2731-4E28-B6B6-B1DFD022BD12}"/>
              </a:ext>
            </a:extLst>
          </p:cNvPr>
          <p:cNvSpPr/>
          <p:nvPr/>
        </p:nvSpPr>
        <p:spPr>
          <a:xfrm>
            <a:off x="9033436" y="2210055"/>
            <a:ext cx="23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private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routing table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DE961F-653C-475B-B34D-7F414A5C5DDE}"/>
              </a:ext>
            </a:extLst>
          </p:cNvPr>
          <p:cNvSpPr/>
          <p:nvPr/>
        </p:nvSpPr>
        <p:spPr>
          <a:xfrm>
            <a:off x="8360465" y="2272560"/>
            <a:ext cx="7617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지도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5BC05F-16EA-4DA9-8F31-5C010E31543B}"/>
              </a:ext>
            </a:extLst>
          </p:cNvPr>
          <p:cNvSpPr/>
          <p:nvPr/>
        </p:nvSpPr>
        <p:spPr>
          <a:xfrm>
            <a:off x="8465899" y="1719296"/>
            <a:ext cx="2663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보디가드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NAT Gateway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DD803-E6B6-48E7-A545-B4942CFA0713}"/>
              </a:ext>
            </a:extLst>
          </p:cNvPr>
          <p:cNvSpPr/>
          <p:nvPr/>
        </p:nvSpPr>
        <p:spPr>
          <a:xfrm>
            <a:off x="4311420" y="3035932"/>
            <a:ext cx="496096" cy="5268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보디가드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379AC87-7223-4831-B803-F3C41088A18E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4194266" y="3562817"/>
            <a:ext cx="365202" cy="74285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D39C37C-6F87-45D4-9F68-F9B26E247E6D}"/>
              </a:ext>
            </a:extLst>
          </p:cNvPr>
          <p:cNvCxnSpPr>
            <a:cxnSpLocks/>
            <a:stCxn id="29" idx="0"/>
            <a:endCxn id="16" idx="2"/>
          </p:cNvCxnSpPr>
          <p:nvPr/>
        </p:nvCxnSpPr>
        <p:spPr>
          <a:xfrm flipH="1" flipV="1">
            <a:off x="3977581" y="1562470"/>
            <a:ext cx="581887" cy="14734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3E6EFD2-ABBB-43B6-AF22-2B29E4750E71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977581" y="838481"/>
            <a:ext cx="290943" cy="47638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67999DC-CEC6-4E3A-A34B-D2DB1AED6E47}"/>
              </a:ext>
            </a:extLst>
          </p:cNvPr>
          <p:cNvSpPr/>
          <p:nvPr/>
        </p:nvSpPr>
        <p:spPr>
          <a:xfrm>
            <a:off x="965455" y="1431520"/>
            <a:ext cx="6101170" cy="405266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32B6AB-C097-41B5-9FF2-7DA0F2E6174C}"/>
              </a:ext>
            </a:extLst>
          </p:cNvPr>
          <p:cNvSpPr/>
          <p:nvPr/>
        </p:nvSpPr>
        <p:spPr>
          <a:xfrm>
            <a:off x="630315" y="1018712"/>
            <a:ext cx="6906827" cy="48205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600D80-C7F1-4133-99E0-34093D8A509A}"/>
              </a:ext>
            </a:extLst>
          </p:cNvPr>
          <p:cNvSpPr/>
          <p:nvPr/>
        </p:nvSpPr>
        <p:spPr>
          <a:xfrm>
            <a:off x="630315" y="653815"/>
            <a:ext cx="853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E41B93-2FA6-4068-87D7-9226753EDA4F}"/>
              </a:ext>
            </a:extLst>
          </p:cNvPr>
          <p:cNvSpPr/>
          <p:nvPr/>
        </p:nvSpPr>
        <p:spPr>
          <a:xfrm>
            <a:off x="917028" y="1099406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VPC 10.0.0.0 /16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07B6B-77DB-473E-92E7-0B7306583E4A}"/>
              </a:ext>
            </a:extLst>
          </p:cNvPr>
          <p:cNvSpPr/>
          <p:nvPr/>
        </p:nvSpPr>
        <p:spPr>
          <a:xfrm>
            <a:off x="6578805" y="1252059"/>
            <a:ext cx="64575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IGW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4DCCB3-AE8C-46A2-9CAB-4F17EA2CD6F5}"/>
              </a:ext>
            </a:extLst>
          </p:cNvPr>
          <p:cNvSpPr/>
          <p:nvPr/>
        </p:nvSpPr>
        <p:spPr>
          <a:xfrm>
            <a:off x="1119920" y="5839287"/>
            <a:ext cx="6076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public IP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통해 서버로 들어 감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Tx/>
              <a:buAutoNum type="circleNumDbPlain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①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연결한 서버에서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서버로 들어 감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1C6FC5-9F21-4B16-AD01-2BA421157A1C}"/>
              </a:ext>
            </a:extLst>
          </p:cNvPr>
          <p:cNvSpPr/>
          <p:nvPr/>
        </p:nvSpPr>
        <p:spPr>
          <a:xfrm>
            <a:off x="1425380" y="3493738"/>
            <a:ext cx="2378044" cy="1616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4AC844-1A9B-4DF2-89A0-06557D01D4EF}"/>
              </a:ext>
            </a:extLst>
          </p:cNvPr>
          <p:cNvSpPr/>
          <p:nvPr/>
        </p:nvSpPr>
        <p:spPr>
          <a:xfrm>
            <a:off x="1425380" y="3118346"/>
            <a:ext cx="211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10.0.0.0 / 24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201CE5-6150-439A-B7CD-C5B64F9E2099}"/>
              </a:ext>
            </a:extLst>
          </p:cNvPr>
          <p:cNvSpPr/>
          <p:nvPr/>
        </p:nvSpPr>
        <p:spPr>
          <a:xfrm>
            <a:off x="3025984" y="4720599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8F1F73-2DA5-41A0-A441-72B67065A0C6}"/>
              </a:ext>
            </a:extLst>
          </p:cNvPr>
          <p:cNvSpPr/>
          <p:nvPr/>
        </p:nvSpPr>
        <p:spPr>
          <a:xfrm>
            <a:off x="4200761" y="2034199"/>
            <a:ext cx="2378044" cy="1616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7E5B6B-C1E1-4B7A-B9B8-2844059E621C}"/>
              </a:ext>
            </a:extLst>
          </p:cNvPr>
          <p:cNvSpPr/>
          <p:nvPr/>
        </p:nvSpPr>
        <p:spPr>
          <a:xfrm>
            <a:off x="4200761" y="1658807"/>
            <a:ext cx="211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10.0.1.0 / 24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A2383E-DC56-4D41-91D4-E7EF59A4CE6C}"/>
              </a:ext>
            </a:extLst>
          </p:cNvPr>
          <p:cNvSpPr/>
          <p:nvPr/>
        </p:nvSpPr>
        <p:spPr>
          <a:xfrm>
            <a:off x="5862711" y="332737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87F59D-AF5A-49FA-A554-DD91568F93A5}"/>
              </a:ext>
            </a:extLst>
          </p:cNvPr>
          <p:cNvSpPr/>
          <p:nvPr/>
        </p:nvSpPr>
        <p:spPr>
          <a:xfrm>
            <a:off x="5019658" y="2595471"/>
            <a:ext cx="740250" cy="345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69FECB9-4F66-468C-AE47-4693022860E9}"/>
              </a:ext>
            </a:extLst>
          </p:cNvPr>
          <p:cNvSpPr/>
          <p:nvPr/>
        </p:nvSpPr>
        <p:spPr>
          <a:xfrm>
            <a:off x="2244277" y="4086190"/>
            <a:ext cx="740250" cy="345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905F15-F689-467C-AD07-5A0DAE2DA319}"/>
              </a:ext>
            </a:extLst>
          </p:cNvPr>
          <p:cNvSpPr/>
          <p:nvPr/>
        </p:nvSpPr>
        <p:spPr>
          <a:xfrm>
            <a:off x="4750484" y="2033986"/>
            <a:ext cx="211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/ private IP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424DEC-08E9-47CC-A8E5-60CCFED440E6}"/>
              </a:ext>
            </a:extLst>
          </p:cNvPr>
          <p:cNvSpPr/>
          <p:nvPr/>
        </p:nvSpPr>
        <p:spPr>
          <a:xfrm>
            <a:off x="2031916" y="4535933"/>
            <a:ext cx="1385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RDP 3389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EC010E-F68B-405A-961A-09E2B9ACB7EA}"/>
              </a:ext>
            </a:extLst>
          </p:cNvPr>
          <p:cNvSpPr/>
          <p:nvPr/>
        </p:nvSpPr>
        <p:spPr>
          <a:xfrm>
            <a:off x="4805193" y="3059667"/>
            <a:ext cx="1385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RDP 3389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B39184-C7F0-49AC-8459-C5B6239439F6}"/>
              </a:ext>
            </a:extLst>
          </p:cNvPr>
          <p:cNvSpPr/>
          <p:nvPr/>
        </p:nvSpPr>
        <p:spPr>
          <a:xfrm>
            <a:off x="2152639" y="4023931"/>
            <a:ext cx="923526" cy="470006"/>
          </a:xfrm>
          <a:prstGeom prst="rect">
            <a:avLst/>
          </a:prstGeom>
          <a:noFill/>
          <a:ln w="9525">
            <a:prstDash val="dash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88A1B1-C685-4220-B69A-2E54F8AFC6C2}"/>
              </a:ext>
            </a:extLst>
          </p:cNvPr>
          <p:cNvSpPr/>
          <p:nvPr/>
        </p:nvSpPr>
        <p:spPr>
          <a:xfrm>
            <a:off x="4939185" y="2543210"/>
            <a:ext cx="923526" cy="470006"/>
          </a:xfrm>
          <a:prstGeom prst="rect">
            <a:avLst/>
          </a:prstGeom>
          <a:noFill/>
          <a:ln w="9525">
            <a:prstDash val="dash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67B7F5-051A-4F8F-837E-486C207A721F}"/>
              </a:ext>
            </a:extLst>
          </p:cNvPr>
          <p:cNvSpPr/>
          <p:nvPr/>
        </p:nvSpPr>
        <p:spPr>
          <a:xfrm>
            <a:off x="4124696" y="3686061"/>
            <a:ext cx="2620657" cy="6788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10.0.0.0 / 16	Local</a:t>
            </a:r>
          </a:p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0.0.0.0/0		IGW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D5E964-66D3-4FC4-82D8-C1BFC15BE03A}"/>
              </a:ext>
            </a:extLst>
          </p:cNvPr>
          <p:cNvSpPr/>
          <p:nvPr/>
        </p:nvSpPr>
        <p:spPr>
          <a:xfrm>
            <a:off x="4090619" y="4360494"/>
            <a:ext cx="2620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IP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622EFF-D678-4B7C-8889-D16A277226FF}"/>
              </a:ext>
            </a:extLst>
          </p:cNvPr>
          <p:cNvSpPr/>
          <p:nvPr/>
        </p:nvSpPr>
        <p:spPr>
          <a:xfrm>
            <a:off x="1261067" y="5089931"/>
            <a:ext cx="2620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10.0.0.0 / 16	Local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1950A2-3668-4CBF-8B82-7527EBD9BA08}"/>
              </a:ext>
            </a:extLst>
          </p:cNvPr>
          <p:cNvSpPr/>
          <p:nvPr/>
        </p:nvSpPr>
        <p:spPr>
          <a:xfrm>
            <a:off x="5589824" y="2778213"/>
            <a:ext cx="128607" cy="987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4C9CC927-8CCF-4ACC-8273-DC964A0373F6}"/>
              </a:ext>
            </a:extLst>
          </p:cNvPr>
          <p:cNvCxnSpPr>
            <a:cxnSpLocks/>
            <a:endCxn id="41" idx="0"/>
          </p:cNvCxnSpPr>
          <p:nvPr/>
        </p:nvCxnSpPr>
        <p:spPr>
          <a:xfrm rot="10800000" flipV="1">
            <a:off x="5400949" y="1248780"/>
            <a:ext cx="2328503" cy="1294430"/>
          </a:xfrm>
          <a:prstGeom prst="curved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BDBBFCF3-3F13-4D9A-A754-7DB56E1A4940}"/>
              </a:ext>
            </a:extLst>
          </p:cNvPr>
          <p:cNvCxnSpPr>
            <a:cxnSpLocks/>
            <a:stCxn id="47" idx="2"/>
            <a:endCxn id="35" idx="0"/>
          </p:cNvCxnSpPr>
          <p:nvPr/>
        </p:nvCxnSpPr>
        <p:spPr>
          <a:xfrm rot="5400000">
            <a:off x="3529643" y="1961704"/>
            <a:ext cx="1209245" cy="303972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29958-96DA-4D95-822B-4BBBB714244B}"/>
              </a:ext>
            </a:extLst>
          </p:cNvPr>
          <p:cNvSpPr/>
          <p:nvPr/>
        </p:nvSpPr>
        <p:spPr>
          <a:xfrm>
            <a:off x="3733695" y="3192998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②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7C10EB-1141-45F7-A3EA-D91D47DD4324}"/>
              </a:ext>
            </a:extLst>
          </p:cNvPr>
          <p:cNvSpPr/>
          <p:nvPr/>
        </p:nvSpPr>
        <p:spPr>
          <a:xfrm>
            <a:off x="5812015" y="139375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81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CD57592-3CC5-4F1B-802D-C56F5AE06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4216"/>
              </p:ext>
            </p:extLst>
          </p:nvPr>
        </p:nvGraphicFramePr>
        <p:xfrm>
          <a:off x="674699" y="1305591"/>
          <a:ext cx="10813006" cy="2514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6503">
                  <a:extLst>
                    <a:ext uri="{9D8B030D-6E8A-4147-A177-3AD203B41FA5}">
                      <a16:colId xmlns:a16="http://schemas.microsoft.com/office/drawing/2014/main" val="1996044974"/>
                    </a:ext>
                  </a:extLst>
                </a:gridCol>
                <a:gridCol w="5406503">
                  <a:extLst>
                    <a:ext uri="{9D8B030D-6E8A-4147-A177-3AD203B41FA5}">
                      <a16:colId xmlns:a16="http://schemas.microsoft.com/office/drawing/2014/main" val="2697986067"/>
                    </a:ext>
                  </a:extLst>
                </a:gridCol>
              </a:tblGrid>
              <a:tr h="31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이럴 때 </a:t>
                      </a:r>
                      <a:r>
                        <a:rPr lang="en-US" altLang="ko-KR" dirty="0"/>
                        <a:t>Amazon RDS </a:t>
                      </a:r>
                      <a:r>
                        <a:rPr lang="ko-KR" altLang="en-US" dirty="0"/>
                        <a:t>사용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이럴 때 </a:t>
                      </a:r>
                      <a:r>
                        <a:rPr lang="en-US" altLang="ko-KR" dirty="0"/>
                        <a:t>Amazon RDS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사용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89248"/>
                  </a:ext>
                </a:extLst>
              </a:tr>
              <a:tr h="2148515"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/>
                        <a:t>복잡한 트랜잭션 또는 복잡한 쿼리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/>
                        <a:t>보통 및 빠른 쿼리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쓰기 속도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30,000 IOPS(15,000 </a:t>
                      </a:r>
                      <a:r>
                        <a:rPr lang="ko-KR" altLang="en-US" dirty="0"/>
                        <a:t>읽기 </a:t>
                      </a:r>
                      <a:r>
                        <a:rPr lang="en-US" altLang="ko-KR" dirty="0"/>
                        <a:t>+ 15,000</a:t>
                      </a:r>
                      <a:r>
                        <a:rPr lang="ko-KR" altLang="en-US" dirty="0"/>
                        <a:t>쓰기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/>
                        <a:t>단일 작업자 노드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샤드 사용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/>
                        <a:t>높은 내구성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/>
                        <a:t>대규모 읽기 쓰기 속도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</a:t>
                      </a:r>
                      <a:r>
                        <a:rPr lang="en-US" altLang="ko-KR" dirty="0"/>
                        <a:t>: 150,000 </a:t>
                      </a:r>
                      <a:r>
                        <a:rPr lang="ko-KR" altLang="en-US" dirty="0"/>
                        <a:t>쓰기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/>
                        <a:t>큰 데이터 크기 또는 처리량 수요로 인한 샤딩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/>
                        <a:t>NoSQL </a:t>
                      </a:r>
                      <a:r>
                        <a:rPr lang="ko-KR" altLang="en-US" dirty="0"/>
                        <a:t>데이터베이스가 처리할 수 있는 간단한 </a:t>
                      </a:r>
                      <a:r>
                        <a:rPr lang="en-US" altLang="ko-KR" dirty="0"/>
                        <a:t>Get/Put </a:t>
                      </a:r>
                      <a:r>
                        <a:rPr lang="ko-KR" altLang="en-US" dirty="0"/>
                        <a:t>요청 및 쿼리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/>
                        <a:t>RDBMS </a:t>
                      </a:r>
                      <a:r>
                        <a:rPr lang="ko-KR" altLang="en-US" dirty="0"/>
                        <a:t>사용자 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1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6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9D0E5D-6EEC-42E5-AFF7-A40FE2138EE6}"/>
              </a:ext>
            </a:extLst>
          </p:cNvPr>
          <p:cNvSpPr/>
          <p:nvPr/>
        </p:nvSpPr>
        <p:spPr>
          <a:xfrm>
            <a:off x="972619" y="812682"/>
            <a:ext cx="909447" cy="314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195588-AB62-4B44-9519-8F45B7738F3E}"/>
              </a:ext>
            </a:extLst>
          </p:cNvPr>
          <p:cNvSpPr/>
          <p:nvPr/>
        </p:nvSpPr>
        <p:spPr>
          <a:xfrm>
            <a:off x="972619" y="1212177"/>
            <a:ext cx="909447" cy="314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4B38C7-E3FC-4BFC-9A5B-3DE61C32E1C8}"/>
              </a:ext>
            </a:extLst>
          </p:cNvPr>
          <p:cNvSpPr/>
          <p:nvPr/>
        </p:nvSpPr>
        <p:spPr>
          <a:xfrm>
            <a:off x="972618" y="1611672"/>
            <a:ext cx="909447" cy="314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110C0B-26E2-4D69-A962-7E590E4C4EC9}"/>
              </a:ext>
            </a:extLst>
          </p:cNvPr>
          <p:cNvSpPr/>
          <p:nvPr/>
        </p:nvSpPr>
        <p:spPr>
          <a:xfrm>
            <a:off x="972618" y="2130640"/>
            <a:ext cx="909447" cy="314782"/>
          </a:xfrm>
          <a:prstGeom prst="rect">
            <a:avLst/>
          </a:prstGeom>
          <a:solidFill>
            <a:srgbClr val="1B1B1B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5BABF3-D56E-4638-B4C6-80589E0C49E7}"/>
              </a:ext>
            </a:extLst>
          </p:cNvPr>
          <p:cNvSpPr/>
          <p:nvPr/>
        </p:nvSpPr>
        <p:spPr>
          <a:xfrm>
            <a:off x="972619" y="2530135"/>
            <a:ext cx="909447" cy="314782"/>
          </a:xfrm>
          <a:prstGeom prst="rect">
            <a:avLst/>
          </a:prstGeom>
          <a:solidFill>
            <a:srgbClr val="1B1B1B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9A9E11-E181-4F1A-B8B9-AC62563130E0}"/>
              </a:ext>
            </a:extLst>
          </p:cNvPr>
          <p:cNvSpPr/>
          <p:nvPr/>
        </p:nvSpPr>
        <p:spPr>
          <a:xfrm>
            <a:off x="972619" y="2929630"/>
            <a:ext cx="909447" cy="314782"/>
          </a:xfrm>
          <a:prstGeom prst="rect">
            <a:avLst/>
          </a:prstGeom>
          <a:solidFill>
            <a:srgbClr val="1B1B1B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7DBC1E-A1FC-4478-8D92-7033A0855CD5}"/>
              </a:ext>
            </a:extLst>
          </p:cNvPr>
          <p:cNvSpPr/>
          <p:nvPr/>
        </p:nvSpPr>
        <p:spPr>
          <a:xfrm>
            <a:off x="972618" y="3450817"/>
            <a:ext cx="909447" cy="314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44310B-17FF-4E09-8ACE-5D6EC06EDF54}"/>
              </a:ext>
            </a:extLst>
          </p:cNvPr>
          <p:cNvSpPr/>
          <p:nvPr/>
        </p:nvSpPr>
        <p:spPr>
          <a:xfrm>
            <a:off x="972618" y="3850312"/>
            <a:ext cx="909447" cy="314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73CE3-1663-4940-8002-DE960FFFB09C}"/>
              </a:ext>
            </a:extLst>
          </p:cNvPr>
          <p:cNvSpPr/>
          <p:nvPr/>
        </p:nvSpPr>
        <p:spPr>
          <a:xfrm>
            <a:off x="972619" y="4254248"/>
            <a:ext cx="909447" cy="314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85D4AD-495B-4914-A999-34C65924A2F5}"/>
              </a:ext>
            </a:extLst>
          </p:cNvPr>
          <p:cNvSpPr/>
          <p:nvPr/>
        </p:nvSpPr>
        <p:spPr>
          <a:xfrm>
            <a:off x="972618" y="4770994"/>
            <a:ext cx="909447" cy="314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6FA1BF-46C3-4BEF-9470-F4E54800CAB5}"/>
              </a:ext>
            </a:extLst>
          </p:cNvPr>
          <p:cNvSpPr/>
          <p:nvPr/>
        </p:nvSpPr>
        <p:spPr>
          <a:xfrm>
            <a:off x="972618" y="5170489"/>
            <a:ext cx="909447" cy="314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DBF79F-D12E-42F8-ADEA-864D9C39410A}"/>
              </a:ext>
            </a:extLst>
          </p:cNvPr>
          <p:cNvSpPr/>
          <p:nvPr/>
        </p:nvSpPr>
        <p:spPr>
          <a:xfrm>
            <a:off x="1966918" y="812682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821CED-DCD9-44E7-BE9C-9CC863B20C60}"/>
              </a:ext>
            </a:extLst>
          </p:cNvPr>
          <p:cNvSpPr/>
          <p:nvPr/>
        </p:nvSpPr>
        <p:spPr>
          <a:xfrm>
            <a:off x="1966918" y="1212177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874A30-00A2-4922-BD08-DD012EFACDC8}"/>
              </a:ext>
            </a:extLst>
          </p:cNvPr>
          <p:cNvSpPr/>
          <p:nvPr/>
        </p:nvSpPr>
        <p:spPr>
          <a:xfrm>
            <a:off x="1966917" y="1611672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BD4AF-8AFF-43D4-A5EA-27030EDBC8AA}"/>
              </a:ext>
            </a:extLst>
          </p:cNvPr>
          <p:cNvSpPr/>
          <p:nvPr/>
        </p:nvSpPr>
        <p:spPr>
          <a:xfrm>
            <a:off x="1966917" y="2130640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F740D9-EDC7-4FDA-B9B7-64B7AF43EFE3}"/>
              </a:ext>
            </a:extLst>
          </p:cNvPr>
          <p:cNvSpPr/>
          <p:nvPr/>
        </p:nvSpPr>
        <p:spPr>
          <a:xfrm>
            <a:off x="1966918" y="2530135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2B2C8C-240E-4A37-911F-2CA6D86A58D9}"/>
              </a:ext>
            </a:extLst>
          </p:cNvPr>
          <p:cNvSpPr/>
          <p:nvPr/>
        </p:nvSpPr>
        <p:spPr>
          <a:xfrm>
            <a:off x="1966918" y="2929630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767036-724B-4425-8ECE-EC38DBCB2C6A}"/>
              </a:ext>
            </a:extLst>
          </p:cNvPr>
          <p:cNvSpPr/>
          <p:nvPr/>
        </p:nvSpPr>
        <p:spPr>
          <a:xfrm>
            <a:off x="1966917" y="3450817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61D118-3617-46F2-B790-D2FD318A7B31}"/>
              </a:ext>
            </a:extLst>
          </p:cNvPr>
          <p:cNvSpPr/>
          <p:nvPr/>
        </p:nvSpPr>
        <p:spPr>
          <a:xfrm>
            <a:off x="1966917" y="3850312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4BC75E-A513-45F7-97A8-7C3651549D95}"/>
              </a:ext>
            </a:extLst>
          </p:cNvPr>
          <p:cNvSpPr/>
          <p:nvPr/>
        </p:nvSpPr>
        <p:spPr>
          <a:xfrm>
            <a:off x="1966918" y="4254248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6D03BA-531C-4E48-896B-3CD692A6DF09}"/>
              </a:ext>
            </a:extLst>
          </p:cNvPr>
          <p:cNvSpPr/>
          <p:nvPr/>
        </p:nvSpPr>
        <p:spPr>
          <a:xfrm>
            <a:off x="1966917" y="4770994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40C1C8-D272-411D-9C67-E73E1CAD921E}"/>
              </a:ext>
            </a:extLst>
          </p:cNvPr>
          <p:cNvSpPr/>
          <p:nvPr/>
        </p:nvSpPr>
        <p:spPr>
          <a:xfrm>
            <a:off x="1966917" y="5170489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0392C9-F7FE-45F0-B6FF-B397EBFED995}"/>
              </a:ext>
            </a:extLst>
          </p:cNvPr>
          <p:cNvSpPr/>
          <p:nvPr/>
        </p:nvSpPr>
        <p:spPr>
          <a:xfrm>
            <a:off x="2961217" y="812682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37392F-C301-430F-938A-3F8EA72AF961}"/>
              </a:ext>
            </a:extLst>
          </p:cNvPr>
          <p:cNvSpPr/>
          <p:nvPr/>
        </p:nvSpPr>
        <p:spPr>
          <a:xfrm>
            <a:off x="2961216" y="1611672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F04B6B-11AB-4B33-8F3F-8E85290292EB}"/>
              </a:ext>
            </a:extLst>
          </p:cNvPr>
          <p:cNvSpPr/>
          <p:nvPr/>
        </p:nvSpPr>
        <p:spPr>
          <a:xfrm>
            <a:off x="2961216" y="2130640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B86CF-0A64-4082-8999-E834490E9C36}"/>
              </a:ext>
            </a:extLst>
          </p:cNvPr>
          <p:cNvSpPr/>
          <p:nvPr/>
        </p:nvSpPr>
        <p:spPr>
          <a:xfrm>
            <a:off x="2961217" y="2530135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62040C-17BC-4A16-933F-96B541129A89}"/>
              </a:ext>
            </a:extLst>
          </p:cNvPr>
          <p:cNvSpPr/>
          <p:nvPr/>
        </p:nvSpPr>
        <p:spPr>
          <a:xfrm>
            <a:off x="2961216" y="3450817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E82819-0673-483E-95E7-A658FD996E98}"/>
              </a:ext>
            </a:extLst>
          </p:cNvPr>
          <p:cNvSpPr/>
          <p:nvPr/>
        </p:nvSpPr>
        <p:spPr>
          <a:xfrm>
            <a:off x="2961216" y="3850312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AA5F1C-7E0F-4A5E-BC31-0D3D2879E347}"/>
              </a:ext>
            </a:extLst>
          </p:cNvPr>
          <p:cNvSpPr/>
          <p:nvPr/>
        </p:nvSpPr>
        <p:spPr>
          <a:xfrm>
            <a:off x="2961217" y="4254248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97FEFA8-4DF3-42A1-8091-954E8EAB926C}"/>
              </a:ext>
            </a:extLst>
          </p:cNvPr>
          <p:cNvSpPr/>
          <p:nvPr/>
        </p:nvSpPr>
        <p:spPr>
          <a:xfrm>
            <a:off x="2961216" y="5170489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ABD009-1C83-4756-BFE6-F95921D7D0A2}"/>
              </a:ext>
            </a:extLst>
          </p:cNvPr>
          <p:cNvSpPr/>
          <p:nvPr/>
        </p:nvSpPr>
        <p:spPr>
          <a:xfrm>
            <a:off x="3955515" y="1611672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5E6CFC-BA72-4480-ABE4-543ECC2A65B2}"/>
              </a:ext>
            </a:extLst>
          </p:cNvPr>
          <p:cNvSpPr/>
          <p:nvPr/>
        </p:nvSpPr>
        <p:spPr>
          <a:xfrm>
            <a:off x="3955515" y="3450817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97F2BE-90DB-43D6-992D-F60C21BC7858}"/>
              </a:ext>
            </a:extLst>
          </p:cNvPr>
          <p:cNvSpPr/>
          <p:nvPr/>
        </p:nvSpPr>
        <p:spPr>
          <a:xfrm>
            <a:off x="3955515" y="5170489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DF33A69-84E3-4078-8FFA-3EA3DDB49EE8}"/>
              </a:ext>
            </a:extLst>
          </p:cNvPr>
          <p:cNvCxnSpPr>
            <a:cxnSpLocks/>
          </p:cNvCxnSpPr>
          <p:nvPr/>
        </p:nvCxnSpPr>
        <p:spPr>
          <a:xfrm>
            <a:off x="887766" y="2033785"/>
            <a:ext cx="891318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C9E1E1-5660-4FB0-9DC5-A3A84B2176E9}"/>
              </a:ext>
            </a:extLst>
          </p:cNvPr>
          <p:cNvCxnSpPr>
            <a:cxnSpLocks/>
          </p:cNvCxnSpPr>
          <p:nvPr/>
        </p:nvCxnSpPr>
        <p:spPr>
          <a:xfrm>
            <a:off x="887766" y="3349899"/>
            <a:ext cx="891318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0042367-2851-4D18-A320-65B1CDE651FA}"/>
              </a:ext>
            </a:extLst>
          </p:cNvPr>
          <p:cNvCxnSpPr>
            <a:cxnSpLocks/>
          </p:cNvCxnSpPr>
          <p:nvPr/>
        </p:nvCxnSpPr>
        <p:spPr>
          <a:xfrm>
            <a:off x="887766" y="4676354"/>
            <a:ext cx="891318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5239315-2E35-426C-B7DD-FB692C3FD3C8}"/>
              </a:ext>
            </a:extLst>
          </p:cNvPr>
          <p:cNvSpPr/>
          <p:nvPr/>
        </p:nvSpPr>
        <p:spPr>
          <a:xfrm>
            <a:off x="5060271" y="1137941"/>
            <a:ext cx="46730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데이터가 증가함에 따라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테이블은 키에 의해 파티션닝됨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211C7B-04D6-49CE-A299-80C0A8FD2991}"/>
              </a:ext>
            </a:extLst>
          </p:cNvPr>
          <p:cNvSpPr/>
          <p:nvPr/>
        </p:nvSpPr>
        <p:spPr>
          <a:xfrm>
            <a:off x="5464227" y="2451892"/>
            <a:ext cx="3865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키로 쿼리하면 항목을 효과적으로 찾을 수 있음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특정 속성으로 항목을 찾기 위해 스캔함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073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9D0E5D-6EEC-42E5-AFF7-A40FE2138EE6}"/>
              </a:ext>
            </a:extLst>
          </p:cNvPr>
          <p:cNvSpPr/>
          <p:nvPr/>
        </p:nvSpPr>
        <p:spPr>
          <a:xfrm>
            <a:off x="1434257" y="3254041"/>
            <a:ext cx="909447" cy="314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195588-AB62-4B44-9519-8F45B7738F3E}"/>
              </a:ext>
            </a:extLst>
          </p:cNvPr>
          <p:cNvSpPr/>
          <p:nvPr/>
        </p:nvSpPr>
        <p:spPr>
          <a:xfrm>
            <a:off x="1434257" y="3653536"/>
            <a:ext cx="909447" cy="314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4B38C7-E3FC-4BFC-9A5B-3DE61C32E1C8}"/>
              </a:ext>
            </a:extLst>
          </p:cNvPr>
          <p:cNvSpPr/>
          <p:nvPr/>
        </p:nvSpPr>
        <p:spPr>
          <a:xfrm>
            <a:off x="1434256" y="4053031"/>
            <a:ext cx="909447" cy="314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DBF79F-D12E-42F8-ADEA-864D9C39410A}"/>
              </a:ext>
            </a:extLst>
          </p:cNvPr>
          <p:cNvSpPr/>
          <p:nvPr/>
        </p:nvSpPr>
        <p:spPr>
          <a:xfrm>
            <a:off x="2428556" y="3254041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821CED-DCD9-44E7-BE9C-9CC863B20C60}"/>
              </a:ext>
            </a:extLst>
          </p:cNvPr>
          <p:cNvSpPr/>
          <p:nvPr/>
        </p:nvSpPr>
        <p:spPr>
          <a:xfrm>
            <a:off x="2428556" y="3653536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874A30-00A2-4922-BD08-DD012EFACDC8}"/>
              </a:ext>
            </a:extLst>
          </p:cNvPr>
          <p:cNvSpPr/>
          <p:nvPr/>
        </p:nvSpPr>
        <p:spPr>
          <a:xfrm>
            <a:off x="2428555" y="4053031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0392C9-F7FE-45F0-B6FF-B397EBFED995}"/>
              </a:ext>
            </a:extLst>
          </p:cNvPr>
          <p:cNvSpPr/>
          <p:nvPr/>
        </p:nvSpPr>
        <p:spPr>
          <a:xfrm>
            <a:off x="3422855" y="3254041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37392F-C301-430F-938A-3F8EA72AF961}"/>
              </a:ext>
            </a:extLst>
          </p:cNvPr>
          <p:cNvSpPr/>
          <p:nvPr/>
        </p:nvSpPr>
        <p:spPr>
          <a:xfrm>
            <a:off x="3422854" y="4053031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ABD009-1C83-4756-BFE6-F95921D7D0A2}"/>
              </a:ext>
            </a:extLst>
          </p:cNvPr>
          <p:cNvSpPr/>
          <p:nvPr/>
        </p:nvSpPr>
        <p:spPr>
          <a:xfrm>
            <a:off x="4417153" y="4053031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5E6CFC-BA72-4480-ABE4-543ECC2A65B2}"/>
              </a:ext>
            </a:extLst>
          </p:cNvPr>
          <p:cNvSpPr/>
          <p:nvPr/>
        </p:nvSpPr>
        <p:spPr>
          <a:xfrm>
            <a:off x="4417153" y="3653536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211C7B-04D6-49CE-A299-80C0A8FD2991}"/>
              </a:ext>
            </a:extLst>
          </p:cNvPr>
          <p:cNvSpPr/>
          <p:nvPr/>
        </p:nvSpPr>
        <p:spPr>
          <a:xfrm>
            <a:off x="1360095" y="4601573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Key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D01FB6-0221-4885-84B2-25049CBB41C2}"/>
              </a:ext>
            </a:extLst>
          </p:cNvPr>
          <p:cNvSpPr/>
          <p:nvPr/>
        </p:nvSpPr>
        <p:spPr>
          <a:xfrm>
            <a:off x="2343665" y="2536996"/>
            <a:ext cx="13580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ko-KR" altLang="en-US" sz="20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15AAD8-B65C-4D68-853A-0EF02DF353FF}"/>
              </a:ext>
            </a:extLst>
          </p:cNvPr>
          <p:cNvSpPr/>
          <p:nvPr/>
        </p:nvSpPr>
        <p:spPr>
          <a:xfrm>
            <a:off x="7623935" y="2536996"/>
            <a:ext cx="191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ko-KR" altLang="en-US" sz="20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B6D833-DD6E-4335-84C3-5FD038CC00F7}"/>
              </a:ext>
            </a:extLst>
          </p:cNvPr>
          <p:cNvSpPr/>
          <p:nvPr/>
        </p:nvSpPr>
        <p:spPr>
          <a:xfrm>
            <a:off x="6865402" y="3254041"/>
            <a:ext cx="909447" cy="314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04CC2BC-50E5-4B11-AD5D-D79FA4997595}"/>
              </a:ext>
            </a:extLst>
          </p:cNvPr>
          <p:cNvSpPr/>
          <p:nvPr/>
        </p:nvSpPr>
        <p:spPr>
          <a:xfrm>
            <a:off x="6865402" y="3653536"/>
            <a:ext cx="909447" cy="314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F16E77-C538-4D9D-8871-D7A84F8AB3C6}"/>
              </a:ext>
            </a:extLst>
          </p:cNvPr>
          <p:cNvSpPr/>
          <p:nvPr/>
        </p:nvSpPr>
        <p:spPr>
          <a:xfrm>
            <a:off x="6865401" y="4053031"/>
            <a:ext cx="909447" cy="314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133242-C690-44EF-924E-89DC2F52AE5C}"/>
              </a:ext>
            </a:extLst>
          </p:cNvPr>
          <p:cNvSpPr/>
          <p:nvPr/>
        </p:nvSpPr>
        <p:spPr>
          <a:xfrm>
            <a:off x="7859701" y="3254041"/>
            <a:ext cx="909447" cy="3147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B80D2CF-C02C-40E6-AF3B-F35537F504BB}"/>
              </a:ext>
            </a:extLst>
          </p:cNvPr>
          <p:cNvSpPr/>
          <p:nvPr/>
        </p:nvSpPr>
        <p:spPr>
          <a:xfrm>
            <a:off x="7859701" y="3653536"/>
            <a:ext cx="909447" cy="3147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04B2A8E-7CF1-4325-A7C4-5DE9881737E1}"/>
              </a:ext>
            </a:extLst>
          </p:cNvPr>
          <p:cNvSpPr/>
          <p:nvPr/>
        </p:nvSpPr>
        <p:spPr>
          <a:xfrm>
            <a:off x="7859700" y="4053031"/>
            <a:ext cx="909447" cy="3147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090AAFD-C7F5-457C-90D7-5B32DBC7BF6E}"/>
              </a:ext>
            </a:extLst>
          </p:cNvPr>
          <p:cNvSpPr/>
          <p:nvPr/>
        </p:nvSpPr>
        <p:spPr>
          <a:xfrm>
            <a:off x="8854000" y="3254041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252D2A-DA69-42C8-A162-B5AF6FA785A8}"/>
              </a:ext>
            </a:extLst>
          </p:cNvPr>
          <p:cNvSpPr/>
          <p:nvPr/>
        </p:nvSpPr>
        <p:spPr>
          <a:xfrm>
            <a:off x="8853999" y="4053031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43BEAB3-662B-4BA0-A393-2F20315E1218}"/>
              </a:ext>
            </a:extLst>
          </p:cNvPr>
          <p:cNvSpPr/>
          <p:nvPr/>
        </p:nvSpPr>
        <p:spPr>
          <a:xfrm>
            <a:off x="9848298" y="4053031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6169F0F-F5E5-4F08-B239-B3A5B4337402}"/>
              </a:ext>
            </a:extLst>
          </p:cNvPr>
          <p:cNvSpPr/>
          <p:nvPr/>
        </p:nvSpPr>
        <p:spPr>
          <a:xfrm>
            <a:off x="9848298" y="3653536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8C6BC8B-E2BF-4B9F-87FA-7F91D2CFE614}"/>
              </a:ext>
            </a:extLst>
          </p:cNvPr>
          <p:cNvSpPr/>
          <p:nvPr/>
        </p:nvSpPr>
        <p:spPr>
          <a:xfrm>
            <a:off x="6791240" y="4601574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Key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31416E2-7407-4F1C-91D6-318DF1F16318}"/>
              </a:ext>
            </a:extLst>
          </p:cNvPr>
          <p:cNvSpPr/>
          <p:nvPr/>
        </p:nvSpPr>
        <p:spPr>
          <a:xfrm>
            <a:off x="5839360" y="3660541"/>
            <a:ext cx="513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334C7EA-E218-4340-9CAC-70DCA341144E}"/>
              </a:ext>
            </a:extLst>
          </p:cNvPr>
          <p:cNvSpPr/>
          <p:nvPr/>
        </p:nvSpPr>
        <p:spPr>
          <a:xfrm>
            <a:off x="3473840" y="459553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13744A-03BC-474A-93F9-895F3EE3E0A5}"/>
              </a:ext>
            </a:extLst>
          </p:cNvPr>
          <p:cNvSpPr/>
          <p:nvPr/>
        </p:nvSpPr>
        <p:spPr>
          <a:xfrm>
            <a:off x="9444560" y="45812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7455A95-2C6F-4DB6-88A8-6BD9D108F092}"/>
              </a:ext>
            </a:extLst>
          </p:cNvPr>
          <p:cNvSpPr/>
          <p:nvPr/>
        </p:nvSpPr>
        <p:spPr>
          <a:xfrm>
            <a:off x="7965083" y="4595534"/>
            <a:ext cx="8274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Key</a:t>
            </a: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597B59E3-DDEB-4928-AED5-1FCEBF55C779}"/>
              </a:ext>
            </a:extLst>
          </p:cNvPr>
          <p:cNvSpPr/>
          <p:nvPr/>
        </p:nvSpPr>
        <p:spPr>
          <a:xfrm>
            <a:off x="5467568" y="3622089"/>
            <a:ext cx="115412" cy="4705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중괄호 63">
            <a:extLst>
              <a:ext uri="{FF2B5EF4-FFF2-40B4-BE49-F238E27FC236}">
                <a16:creationId xmlns:a16="http://schemas.microsoft.com/office/drawing/2014/main" id="{6CADF5A1-062D-492E-B914-3DDCE2E08FDF}"/>
              </a:ext>
            </a:extLst>
          </p:cNvPr>
          <p:cNvSpPr/>
          <p:nvPr/>
        </p:nvSpPr>
        <p:spPr>
          <a:xfrm rot="10800000">
            <a:off x="6626586" y="3622089"/>
            <a:ext cx="115412" cy="4705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1379C513-B56D-47FD-87E0-4CBD37157BE2}"/>
              </a:ext>
            </a:extLst>
          </p:cNvPr>
          <p:cNvSpPr/>
          <p:nvPr/>
        </p:nvSpPr>
        <p:spPr>
          <a:xfrm rot="5400000">
            <a:off x="1808029" y="4011757"/>
            <a:ext cx="161824" cy="9094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중괄호 65">
            <a:extLst>
              <a:ext uri="{FF2B5EF4-FFF2-40B4-BE49-F238E27FC236}">
                <a16:creationId xmlns:a16="http://schemas.microsoft.com/office/drawing/2014/main" id="{3860A868-875B-47EF-9F9F-7A0CB71E59FA}"/>
              </a:ext>
            </a:extLst>
          </p:cNvPr>
          <p:cNvSpPr/>
          <p:nvPr/>
        </p:nvSpPr>
        <p:spPr>
          <a:xfrm rot="5400000">
            <a:off x="7239176" y="4011758"/>
            <a:ext cx="161824" cy="9094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중괄호 66">
            <a:extLst>
              <a:ext uri="{FF2B5EF4-FFF2-40B4-BE49-F238E27FC236}">
                <a16:creationId xmlns:a16="http://schemas.microsoft.com/office/drawing/2014/main" id="{1834A6F8-DA86-4A10-BD44-583EECC88FAB}"/>
              </a:ext>
            </a:extLst>
          </p:cNvPr>
          <p:cNvSpPr/>
          <p:nvPr/>
        </p:nvSpPr>
        <p:spPr>
          <a:xfrm rot="5400000">
            <a:off x="3777448" y="3041529"/>
            <a:ext cx="209966" cy="2898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오른쪽 중괄호 67">
            <a:extLst>
              <a:ext uri="{FF2B5EF4-FFF2-40B4-BE49-F238E27FC236}">
                <a16:creationId xmlns:a16="http://schemas.microsoft.com/office/drawing/2014/main" id="{DFF24034-06CA-462D-89D1-A52BEB1630D8}"/>
              </a:ext>
            </a:extLst>
          </p:cNvPr>
          <p:cNvSpPr/>
          <p:nvPr/>
        </p:nvSpPr>
        <p:spPr>
          <a:xfrm rot="5400000">
            <a:off x="9727387" y="3517037"/>
            <a:ext cx="161824" cy="18988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오른쪽 중괄호 68">
            <a:extLst>
              <a:ext uri="{FF2B5EF4-FFF2-40B4-BE49-F238E27FC236}">
                <a16:creationId xmlns:a16="http://schemas.microsoft.com/office/drawing/2014/main" id="{F807C926-113E-4B86-94EB-355B8CB64FE9}"/>
              </a:ext>
            </a:extLst>
          </p:cNvPr>
          <p:cNvSpPr/>
          <p:nvPr/>
        </p:nvSpPr>
        <p:spPr>
          <a:xfrm rot="5400000">
            <a:off x="8233511" y="4011758"/>
            <a:ext cx="161824" cy="9094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5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D4A312-8353-49B0-B2B2-5A0D8E108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40793"/>
              </p:ext>
            </p:extLst>
          </p:nvPr>
        </p:nvGraphicFramePr>
        <p:xfrm>
          <a:off x="2370334" y="1873762"/>
          <a:ext cx="8336136" cy="2514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068">
                  <a:extLst>
                    <a:ext uri="{9D8B030D-6E8A-4147-A177-3AD203B41FA5}">
                      <a16:colId xmlns:a16="http://schemas.microsoft.com/office/drawing/2014/main" val="1996044974"/>
                    </a:ext>
                  </a:extLst>
                </a:gridCol>
                <a:gridCol w="4168068">
                  <a:extLst>
                    <a:ext uri="{9D8B030D-6E8A-4147-A177-3AD203B41FA5}">
                      <a16:colId xmlns:a16="http://schemas.microsoft.com/office/drawing/2014/main" val="2697986067"/>
                    </a:ext>
                  </a:extLst>
                </a:gridCol>
              </a:tblGrid>
              <a:tr h="31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루트 계정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IAM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89248"/>
                  </a:ext>
                </a:extLst>
              </a:tr>
              <a:tr h="2148515"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/>
                        <a:t>권한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제어 불가능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/>
                        <a:t>모든 리소스에 전체 액세스 권한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/>
                        <a:t>다른 </a:t>
                      </a:r>
                      <a:r>
                        <a:rPr lang="en-US" altLang="ko-KR" dirty="0"/>
                        <a:t>AWS </a:t>
                      </a:r>
                      <a:r>
                        <a:rPr lang="ko-KR" altLang="en-US" dirty="0"/>
                        <a:t>서비스와 통합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/>
                        <a:t>자격 증명 연동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/>
                        <a:t>애플리케이션에 대한 안전한 액세스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/>
                        <a:t>세부적 권한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1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034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FC7D29-56DC-4D6D-81F2-21BC9DF57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02284"/>
              </p:ext>
            </p:extLst>
          </p:nvPr>
        </p:nvGraphicFramePr>
        <p:xfrm>
          <a:off x="2032000" y="719666"/>
          <a:ext cx="8128000" cy="240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808">
                  <a:extLst>
                    <a:ext uri="{9D8B030D-6E8A-4147-A177-3AD203B41FA5}">
                      <a16:colId xmlns:a16="http://schemas.microsoft.com/office/drawing/2014/main" val="3560571080"/>
                    </a:ext>
                  </a:extLst>
                </a:gridCol>
                <a:gridCol w="6227192">
                  <a:extLst>
                    <a:ext uri="{9D8B030D-6E8A-4147-A177-3AD203B41FA5}">
                      <a16:colId xmlns:a16="http://schemas.microsoft.com/office/drawing/2014/main" val="953787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2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이메일 주소 및 암호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/>
                        <a:t>계정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루트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연결하는데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65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IAM </a:t>
                      </a:r>
                      <a:r>
                        <a:rPr lang="ko-KR" altLang="en-US" sz="1200" dirty="0"/>
                        <a:t>사용자 이름 및 암호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AWS Management Console</a:t>
                      </a:r>
                      <a:r>
                        <a:rPr lang="ko-KR" altLang="en-US" sz="1200" dirty="0"/>
                        <a:t>에 액세스 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13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액세스 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및 </a:t>
                      </a:r>
                      <a:r>
                        <a:rPr lang="en-US" altLang="ko-KR" sz="1200" dirty="0"/>
                        <a:t>SDK</a:t>
                      </a:r>
                      <a:r>
                        <a:rPr lang="ko-KR" altLang="en-US" sz="1200" dirty="0"/>
                        <a:t>와 같은 프로그래밍 방식의 요청과 </a:t>
                      </a:r>
                      <a:r>
                        <a:rPr lang="en-US" altLang="ko-KR" sz="1200" dirty="0"/>
                        <a:t>CLI</a:t>
                      </a:r>
                      <a:r>
                        <a:rPr lang="ko-KR" altLang="en-US" sz="1200" dirty="0"/>
                        <a:t>에 주로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45946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멀티 팩터 인증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보안의 추가 계층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43230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루트 계정과 </a:t>
                      </a:r>
                      <a:r>
                        <a:rPr lang="en-US" altLang="ko-KR" sz="1200" dirty="0"/>
                        <a:t>IAM </a:t>
                      </a:r>
                      <a:r>
                        <a:rPr lang="ko-KR" altLang="en-US" sz="1200" dirty="0"/>
                        <a:t>사용자에 대해 활성화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78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키 페어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Amazon EC2</a:t>
                      </a:r>
                      <a:r>
                        <a:rPr lang="ko-KR" altLang="en-US" sz="1200" dirty="0"/>
                        <a:t>와 같은 특정 </a:t>
                      </a:r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/>
                        <a:t>서비스에만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649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86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3E25F-EE5B-4928-AE3B-5BFE5265CC1B}"/>
              </a:ext>
            </a:extLst>
          </p:cNvPr>
          <p:cNvSpPr/>
          <p:nvPr/>
        </p:nvSpPr>
        <p:spPr>
          <a:xfrm>
            <a:off x="2686010" y="2741357"/>
            <a:ext cx="909447" cy="3147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D72785-8D2F-46A2-B191-22BF83A6C528}"/>
              </a:ext>
            </a:extLst>
          </p:cNvPr>
          <p:cNvSpPr/>
          <p:nvPr/>
        </p:nvSpPr>
        <p:spPr>
          <a:xfrm>
            <a:off x="2686010" y="3140852"/>
            <a:ext cx="909447" cy="3147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94F8DD-480D-4F71-A9EE-CC5B5131ED60}"/>
              </a:ext>
            </a:extLst>
          </p:cNvPr>
          <p:cNvSpPr/>
          <p:nvPr/>
        </p:nvSpPr>
        <p:spPr>
          <a:xfrm>
            <a:off x="2686009" y="3540347"/>
            <a:ext cx="909447" cy="3147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24EA75-E63E-466E-8886-25C6A0889A01}"/>
              </a:ext>
            </a:extLst>
          </p:cNvPr>
          <p:cNvSpPr/>
          <p:nvPr/>
        </p:nvSpPr>
        <p:spPr>
          <a:xfrm>
            <a:off x="2686009" y="3939842"/>
            <a:ext cx="909447" cy="3147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36F289-C038-4332-A676-279A97035F17}"/>
              </a:ext>
            </a:extLst>
          </p:cNvPr>
          <p:cNvSpPr/>
          <p:nvPr/>
        </p:nvSpPr>
        <p:spPr>
          <a:xfrm>
            <a:off x="3680309" y="2741357"/>
            <a:ext cx="909447" cy="314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0A1F1E-D0EC-4224-B3B2-54AAAA014C1C}"/>
              </a:ext>
            </a:extLst>
          </p:cNvPr>
          <p:cNvSpPr/>
          <p:nvPr/>
        </p:nvSpPr>
        <p:spPr>
          <a:xfrm>
            <a:off x="3680309" y="3140852"/>
            <a:ext cx="909447" cy="314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0E92B4-03FB-43C7-9838-06413318B48C}"/>
              </a:ext>
            </a:extLst>
          </p:cNvPr>
          <p:cNvSpPr/>
          <p:nvPr/>
        </p:nvSpPr>
        <p:spPr>
          <a:xfrm>
            <a:off x="3680308" y="3540347"/>
            <a:ext cx="909447" cy="314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F109E7-0ACF-47E3-91BE-1E4F2417D496}"/>
              </a:ext>
            </a:extLst>
          </p:cNvPr>
          <p:cNvSpPr/>
          <p:nvPr/>
        </p:nvSpPr>
        <p:spPr>
          <a:xfrm>
            <a:off x="3680308" y="3939842"/>
            <a:ext cx="909447" cy="314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F4F4A7-D2DD-4FF8-B5B7-2E437B6A2488}"/>
              </a:ext>
            </a:extLst>
          </p:cNvPr>
          <p:cNvSpPr/>
          <p:nvPr/>
        </p:nvSpPr>
        <p:spPr>
          <a:xfrm>
            <a:off x="4674608" y="2741357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13D047-7228-4B5E-AA6B-36CBBABC2A31}"/>
              </a:ext>
            </a:extLst>
          </p:cNvPr>
          <p:cNvSpPr/>
          <p:nvPr/>
        </p:nvSpPr>
        <p:spPr>
          <a:xfrm>
            <a:off x="4674607" y="3540347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F6AE86-8D16-4EC6-AE6E-BBDAFCB5BB0D}"/>
              </a:ext>
            </a:extLst>
          </p:cNvPr>
          <p:cNvSpPr/>
          <p:nvPr/>
        </p:nvSpPr>
        <p:spPr>
          <a:xfrm>
            <a:off x="4674607" y="3939842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B5FDB5-2FAF-4D92-9FE0-39BBF80028CB}"/>
              </a:ext>
            </a:extLst>
          </p:cNvPr>
          <p:cNvSpPr/>
          <p:nvPr/>
        </p:nvSpPr>
        <p:spPr>
          <a:xfrm>
            <a:off x="4674607" y="3140852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589C74-D10B-4F15-816B-AEDDB40E30DF}"/>
              </a:ext>
            </a:extLst>
          </p:cNvPr>
          <p:cNvSpPr/>
          <p:nvPr/>
        </p:nvSpPr>
        <p:spPr>
          <a:xfrm>
            <a:off x="5668905" y="2741357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E1CDF2-43E6-46E5-8906-3BFD7FF1B353}"/>
              </a:ext>
            </a:extLst>
          </p:cNvPr>
          <p:cNvSpPr/>
          <p:nvPr/>
        </p:nvSpPr>
        <p:spPr>
          <a:xfrm>
            <a:off x="5668904" y="3540347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B09603-4F13-489F-B120-E781E895EF05}"/>
              </a:ext>
            </a:extLst>
          </p:cNvPr>
          <p:cNvSpPr/>
          <p:nvPr/>
        </p:nvSpPr>
        <p:spPr>
          <a:xfrm>
            <a:off x="5668904" y="3939842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D069EF-5DF6-41E2-B51E-C3D4B0455C7E}"/>
              </a:ext>
            </a:extLst>
          </p:cNvPr>
          <p:cNvSpPr/>
          <p:nvPr/>
        </p:nvSpPr>
        <p:spPr>
          <a:xfrm>
            <a:off x="6663203" y="3540347"/>
            <a:ext cx="909447" cy="314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7E12EC-8E68-4D3F-A50A-FB04EEC76CE7}"/>
              </a:ext>
            </a:extLst>
          </p:cNvPr>
          <p:cNvSpPr/>
          <p:nvPr/>
        </p:nvSpPr>
        <p:spPr>
          <a:xfrm>
            <a:off x="745734" y="3171015"/>
            <a:ext cx="16049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테이블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Music</a:t>
            </a:r>
          </a:p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파티션 키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Artist</a:t>
            </a:r>
          </a:p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정렬 키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Song Title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59884D-F988-4197-B7DE-4AE2BCEA49AA}"/>
              </a:ext>
            </a:extLst>
          </p:cNvPr>
          <p:cNvSpPr/>
          <p:nvPr/>
        </p:nvSpPr>
        <p:spPr>
          <a:xfrm>
            <a:off x="2844016" y="2221659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Artist</a:t>
            </a:r>
          </a:p>
        </p:txBody>
      </p:sp>
      <p:sp>
        <p:nvSpPr>
          <p:cNvPr id="34" name="오른쪽 중괄호 33">
            <a:extLst>
              <a:ext uri="{FF2B5EF4-FFF2-40B4-BE49-F238E27FC236}">
                <a16:creationId xmlns:a16="http://schemas.microsoft.com/office/drawing/2014/main" id="{510894DF-CAF7-48F4-979A-4EAB3585E9B2}"/>
              </a:ext>
            </a:extLst>
          </p:cNvPr>
          <p:cNvSpPr/>
          <p:nvPr/>
        </p:nvSpPr>
        <p:spPr>
          <a:xfrm rot="5400000">
            <a:off x="3059820" y="3965526"/>
            <a:ext cx="161824" cy="9094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17344C0E-85D6-4C36-8D12-33170A6AD72F}"/>
              </a:ext>
            </a:extLst>
          </p:cNvPr>
          <p:cNvSpPr/>
          <p:nvPr/>
        </p:nvSpPr>
        <p:spPr>
          <a:xfrm>
            <a:off x="7724944" y="2741358"/>
            <a:ext cx="104984" cy="3147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중괄호 35">
            <a:extLst>
              <a:ext uri="{FF2B5EF4-FFF2-40B4-BE49-F238E27FC236}">
                <a16:creationId xmlns:a16="http://schemas.microsoft.com/office/drawing/2014/main" id="{B44A165E-7517-4CAC-ABD5-42C5DFC80795}"/>
              </a:ext>
            </a:extLst>
          </p:cNvPr>
          <p:cNvSpPr/>
          <p:nvPr/>
        </p:nvSpPr>
        <p:spPr>
          <a:xfrm rot="10800000">
            <a:off x="2391191" y="2741357"/>
            <a:ext cx="209966" cy="15132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중괄호 37">
            <a:extLst>
              <a:ext uri="{FF2B5EF4-FFF2-40B4-BE49-F238E27FC236}">
                <a16:creationId xmlns:a16="http://schemas.microsoft.com/office/drawing/2014/main" id="{8C151D39-0CA0-4A3B-8488-03A840FB6432}"/>
              </a:ext>
            </a:extLst>
          </p:cNvPr>
          <p:cNvSpPr/>
          <p:nvPr/>
        </p:nvSpPr>
        <p:spPr>
          <a:xfrm rot="5400000">
            <a:off x="4054119" y="3965527"/>
            <a:ext cx="161824" cy="9094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F97E2741-81FC-4F69-838F-8F26ABD0A3BD}"/>
              </a:ext>
            </a:extLst>
          </p:cNvPr>
          <p:cNvSpPr/>
          <p:nvPr/>
        </p:nvSpPr>
        <p:spPr>
          <a:xfrm>
            <a:off x="7724944" y="3140852"/>
            <a:ext cx="104984" cy="3147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89BB48E6-A1E2-4FCF-AC9E-C00EEC36CAFB}"/>
              </a:ext>
            </a:extLst>
          </p:cNvPr>
          <p:cNvSpPr/>
          <p:nvPr/>
        </p:nvSpPr>
        <p:spPr>
          <a:xfrm>
            <a:off x="7724944" y="3540348"/>
            <a:ext cx="104984" cy="3147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01B0835E-E479-4F66-A1CA-D8D07E41DF5E}"/>
              </a:ext>
            </a:extLst>
          </p:cNvPr>
          <p:cNvSpPr/>
          <p:nvPr/>
        </p:nvSpPr>
        <p:spPr>
          <a:xfrm>
            <a:off x="7724944" y="3939842"/>
            <a:ext cx="104984" cy="3147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83AB4A-6D1F-4EEE-9026-FF15BCC05D55}"/>
              </a:ext>
            </a:extLst>
          </p:cNvPr>
          <p:cNvSpPr/>
          <p:nvPr/>
        </p:nvSpPr>
        <p:spPr>
          <a:xfrm>
            <a:off x="3858352" y="2113027"/>
            <a:ext cx="553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DB577E-34D2-448A-A2F4-F8ABA1ADF429}"/>
              </a:ext>
            </a:extLst>
          </p:cNvPr>
          <p:cNvSpPr/>
          <p:nvPr/>
        </p:nvSpPr>
        <p:spPr>
          <a:xfrm>
            <a:off x="4787730" y="2113027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Album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5B5AFA-F44B-498F-990E-0761CFAC9DDC}"/>
              </a:ext>
            </a:extLst>
          </p:cNvPr>
          <p:cNvSpPr/>
          <p:nvPr/>
        </p:nvSpPr>
        <p:spPr>
          <a:xfrm>
            <a:off x="5865543" y="2216619"/>
            <a:ext cx="51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91F8F2-5EF3-4D82-B5F3-49434289BE4E}"/>
              </a:ext>
            </a:extLst>
          </p:cNvPr>
          <p:cNvSpPr/>
          <p:nvPr/>
        </p:nvSpPr>
        <p:spPr>
          <a:xfrm>
            <a:off x="6763273" y="2216618"/>
            <a:ext cx="623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B36A9B3-35CD-4A3E-863E-B1D660AE8B46}"/>
              </a:ext>
            </a:extLst>
          </p:cNvPr>
          <p:cNvSpPr/>
          <p:nvPr/>
        </p:nvSpPr>
        <p:spPr>
          <a:xfrm>
            <a:off x="7965083" y="2714003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④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75AAF4-BDB7-4F3D-B859-15A439D3EF05}"/>
              </a:ext>
            </a:extLst>
          </p:cNvPr>
          <p:cNvSpPr/>
          <p:nvPr/>
        </p:nvSpPr>
        <p:spPr>
          <a:xfrm>
            <a:off x="7965083" y="3113577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④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8152B5-C36B-4C98-A239-D1497AB07EEE}"/>
              </a:ext>
            </a:extLst>
          </p:cNvPr>
          <p:cNvSpPr/>
          <p:nvPr/>
        </p:nvSpPr>
        <p:spPr>
          <a:xfrm>
            <a:off x="7965083" y="3513151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④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F380C1-4180-4A87-891D-7A51AF7053A2}"/>
              </a:ext>
            </a:extLst>
          </p:cNvPr>
          <p:cNvSpPr/>
          <p:nvPr/>
        </p:nvSpPr>
        <p:spPr>
          <a:xfrm>
            <a:off x="7965083" y="3912567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④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7C2D7DA-C794-4667-A599-8148712EEB79}"/>
              </a:ext>
            </a:extLst>
          </p:cNvPr>
          <p:cNvSpPr/>
          <p:nvPr/>
        </p:nvSpPr>
        <p:spPr>
          <a:xfrm>
            <a:off x="2944204" y="4616038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메이플스토리" panose="02000300000000000000" pitchFamily="2" charset="-127"/>
                <a:cs typeface="Times New Roman" panose="02020603050405020304" pitchFamily="18" charset="0"/>
              </a:rPr>
              <a:t>①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1811018-F728-482E-84CD-447A1FE117B0}"/>
              </a:ext>
            </a:extLst>
          </p:cNvPr>
          <p:cNvSpPr/>
          <p:nvPr/>
        </p:nvSpPr>
        <p:spPr>
          <a:xfrm>
            <a:off x="3938502" y="4616038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②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241DF28-59F0-4A2A-BC92-287F2EB62D86}"/>
              </a:ext>
            </a:extLst>
          </p:cNvPr>
          <p:cNvCxnSpPr>
            <a:cxnSpLocks/>
          </p:cNvCxnSpPr>
          <p:nvPr/>
        </p:nvCxnSpPr>
        <p:spPr>
          <a:xfrm flipH="1" flipV="1">
            <a:off x="5293791" y="2880183"/>
            <a:ext cx="1670970" cy="17358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865B2A7-1DCB-46E3-834D-A110BAA8038B}"/>
              </a:ext>
            </a:extLst>
          </p:cNvPr>
          <p:cNvCxnSpPr>
            <a:cxnSpLocks/>
          </p:cNvCxnSpPr>
          <p:nvPr/>
        </p:nvCxnSpPr>
        <p:spPr>
          <a:xfrm flipH="1" flipV="1">
            <a:off x="4326157" y="3679251"/>
            <a:ext cx="2638604" cy="93678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90B6A41-8E9D-41AE-A77C-265302235D1C}"/>
              </a:ext>
            </a:extLst>
          </p:cNvPr>
          <p:cNvCxnSpPr>
            <a:cxnSpLocks/>
          </p:cNvCxnSpPr>
          <p:nvPr/>
        </p:nvCxnSpPr>
        <p:spPr>
          <a:xfrm flipH="1" flipV="1">
            <a:off x="6947622" y="3679251"/>
            <a:ext cx="17139" cy="93678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A75F7A9-F499-4DFC-946D-2CA69AAEB4DF}"/>
              </a:ext>
            </a:extLst>
          </p:cNvPr>
          <p:cNvSpPr/>
          <p:nvPr/>
        </p:nvSpPr>
        <p:spPr>
          <a:xfrm>
            <a:off x="6827664" y="4570198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88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031A82-E094-421A-A83F-7688BA6586D3}"/>
              </a:ext>
            </a:extLst>
          </p:cNvPr>
          <p:cNvSpPr/>
          <p:nvPr/>
        </p:nvSpPr>
        <p:spPr>
          <a:xfrm>
            <a:off x="2396824" y="2239120"/>
            <a:ext cx="4266661" cy="96663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34D94-F56E-4133-9E61-062495802E12}"/>
              </a:ext>
            </a:extLst>
          </p:cNvPr>
          <p:cNvSpPr txBox="1"/>
          <p:nvPr/>
        </p:nvSpPr>
        <p:spPr>
          <a:xfrm>
            <a:off x="7634811" y="2806116"/>
            <a:ext cx="129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Visor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C32959-E6AA-454D-9A2C-98A8F7309671}"/>
              </a:ext>
            </a:extLst>
          </p:cNvPr>
          <p:cNvSpPr txBox="1"/>
          <p:nvPr/>
        </p:nvSpPr>
        <p:spPr>
          <a:xfrm>
            <a:off x="1356236" y="3796339"/>
            <a:ext cx="546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78AC64-0A6D-428A-BA97-67FB1688CBAE}"/>
              </a:ext>
            </a:extLst>
          </p:cNvPr>
          <p:cNvSpPr/>
          <p:nvPr/>
        </p:nvSpPr>
        <p:spPr>
          <a:xfrm>
            <a:off x="2539143" y="2357074"/>
            <a:ext cx="262556" cy="27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BCCD26-F1D9-4966-9B30-31BBE6285335}"/>
              </a:ext>
            </a:extLst>
          </p:cNvPr>
          <p:cNvSpPr/>
          <p:nvPr/>
        </p:nvSpPr>
        <p:spPr>
          <a:xfrm>
            <a:off x="2539142" y="2745028"/>
            <a:ext cx="2726689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8G</a:t>
            </a:r>
            <a:endParaRPr lang="ko-KR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0CB9C6-DFC5-4EE8-9456-249145A5F4B1}"/>
              </a:ext>
            </a:extLst>
          </p:cNvPr>
          <p:cNvSpPr/>
          <p:nvPr/>
        </p:nvSpPr>
        <p:spPr>
          <a:xfrm>
            <a:off x="2756177" y="616914"/>
            <a:ext cx="3443953" cy="14469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45E82D8-56F4-4ABE-A596-6F806F74272D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3911318" y="3205758"/>
            <a:ext cx="0" cy="5059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38970D1-3ED4-4674-87B4-950D0D7B6F47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2560083" y="3205758"/>
            <a:ext cx="0" cy="5059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EB7C082-BD49-4BBA-B0DE-352C94572D77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6553000" y="3205758"/>
            <a:ext cx="0" cy="5059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0ACEF9-D40E-455F-9B5B-21793A7A05C3}"/>
              </a:ext>
            </a:extLst>
          </p:cNvPr>
          <p:cNvSpPr txBox="1"/>
          <p:nvPr/>
        </p:nvSpPr>
        <p:spPr>
          <a:xfrm>
            <a:off x="7904235" y="3085801"/>
            <a:ext cx="168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서버에 설치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BB6B965-6AF5-48F5-B57D-EB363E7C8710}"/>
              </a:ext>
            </a:extLst>
          </p:cNvPr>
          <p:cNvSpPr/>
          <p:nvPr/>
        </p:nvSpPr>
        <p:spPr>
          <a:xfrm>
            <a:off x="2998409" y="911508"/>
            <a:ext cx="1122424" cy="97328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4CPU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2G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C8DB798-BFF3-43E0-9D6F-435D55C58CB5}"/>
              </a:ext>
            </a:extLst>
          </p:cNvPr>
          <p:cNvSpPr/>
          <p:nvPr/>
        </p:nvSpPr>
        <p:spPr>
          <a:xfrm>
            <a:off x="4869447" y="927280"/>
            <a:ext cx="1122424" cy="97328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1CPU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D5C5D2-A680-4211-A3FB-1ECFA44A7A48}"/>
              </a:ext>
            </a:extLst>
          </p:cNvPr>
          <p:cNvSpPr txBox="1"/>
          <p:nvPr/>
        </p:nvSpPr>
        <p:spPr>
          <a:xfrm>
            <a:off x="2980059" y="588726"/>
            <a:ext cx="1122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A32FA9-3DE1-47C9-B5EA-3739C68BF720}"/>
              </a:ext>
            </a:extLst>
          </p:cNvPr>
          <p:cNvSpPr txBox="1"/>
          <p:nvPr/>
        </p:nvSpPr>
        <p:spPr>
          <a:xfrm>
            <a:off x="4869447" y="588726"/>
            <a:ext cx="1122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5BBD09C-2F33-445F-8BD1-DBD7965E4F3B}"/>
              </a:ext>
            </a:extLst>
          </p:cNvPr>
          <p:cNvSpPr/>
          <p:nvPr/>
        </p:nvSpPr>
        <p:spPr>
          <a:xfrm>
            <a:off x="2891140" y="2357074"/>
            <a:ext cx="262556" cy="27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3CA74B1-CD51-48CD-B34E-FB6E178EBEF0}"/>
              </a:ext>
            </a:extLst>
          </p:cNvPr>
          <p:cNvSpPr/>
          <p:nvPr/>
        </p:nvSpPr>
        <p:spPr>
          <a:xfrm>
            <a:off x="3243214" y="2357074"/>
            <a:ext cx="262556" cy="27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437DA8-1C97-46EA-8CAC-D271682EED60}"/>
              </a:ext>
            </a:extLst>
          </p:cNvPr>
          <p:cNvSpPr/>
          <p:nvPr/>
        </p:nvSpPr>
        <p:spPr>
          <a:xfrm>
            <a:off x="3595211" y="2357074"/>
            <a:ext cx="262556" cy="27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E1C8503-AF74-4A6D-B54E-324B508FD8D8}"/>
              </a:ext>
            </a:extLst>
          </p:cNvPr>
          <p:cNvSpPr/>
          <p:nvPr/>
        </p:nvSpPr>
        <p:spPr>
          <a:xfrm>
            <a:off x="3947208" y="2357074"/>
            <a:ext cx="262556" cy="27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3C6BE0B-574C-4BAB-8449-1D830DB11D0D}"/>
              </a:ext>
            </a:extLst>
          </p:cNvPr>
          <p:cNvSpPr/>
          <p:nvPr/>
        </p:nvSpPr>
        <p:spPr>
          <a:xfrm>
            <a:off x="4299205" y="2357074"/>
            <a:ext cx="262556" cy="27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13D44C1-D4FB-4269-8176-34FA44677319}"/>
              </a:ext>
            </a:extLst>
          </p:cNvPr>
          <p:cNvSpPr/>
          <p:nvPr/>
        </p:nvSpPr>
        <p:spPr>
          <a:xfrm>
            <a:off x="4651279" y="2357074"/>
            <a:ext cx="262556" cy="27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9880BB6-B60B-45EC-9D8D-F15ABE506E88}"/>
              </a:ext>
            </a:extLst>
          </p:cNvPr>
          <p:cNvSpPr/>
          <p:nvPr/>
        </p:nvSpPr>
        <p:spPr>
          <a:xfrm>
            <a:off x="5003276" y="2357074"/>
            <a:ext cx="262556" cy="27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통형 73">
            <a:extLst>
              <a:ext uri="{FF2B5EF4-FFF2-40B4-BE49-F238E27FC236}">
                <a16:creationId xmlns:a16="http://schemas.microsoft.com/office/drawing/2014/main" id="{D14BEF4A-76A1-495E-BC35-CFD7DEAC0ECE}"/>
              </a:ext>
            </a:extLst>
          </p:cNvPr>
          <p:cNvSpPr/>
          <p:nvPr/>
        </p:nvSpPr>
        <p:spPr>
          <a:xfrm>
            <a:off x="5710248" y="2371613"/>
            <a:ext cx="567067" cy="711969"/>
          </a:xfrm>
          <a:prstGeom prst="ca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4T</a:t>
            </a:r>
            <a:endParaRPr lang="ko-KR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A90310C-101F-49A3-9757-F5A7CD9B7E13}"/>
              </a:ext>
            </a:extLst>
          </p:cNvPr>
          <p:cNvSpPr/>
          <p:nvPr/>
        </p:nvSpPr>
        <p:spPr>
          <a:xfrm>
            <a:off x="2009868" y="3711666"/>
            <a:ext cx="1100430" cy="143581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E40C3CC-C219-471E-851E-BA67F91FE173}"/>
              </a:ext>
            </a:extLst>
          </p:cNvPr>
          <p:cNvSpPr/>
          <p:nvPr/>
        </p:nvSpPr>
        <p:spPr>
          <a:xfrm>
            <a:off x="2186106" y="3818964"/>
            <a:ext cx="262556" cy="27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4B33DCA-D25A-46B4-A285-F9F7D812FB29}"/>
              </a:ext>
            </a:extLst>
          </p:cNvPr>
          <p:cNvSpPr/>
          <p:nvPr/>
        </p:nvSpPr>
        <p:spPr>
          <a:xfrm>
            <a:off x="2624900" y="3818964"/>
            <a:ext cx="262556" cy="27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6FFBBE3-BE17-4E87-9BCC-945B624C70E8}"/>
              </a:ext>
            </a:extLst>
          </p:cNvPr>
          <p:cNvSpPr/>
          <p:nvPr/>
        </p:nvSpPr>
        <p:spPr>
          <a:xfrm>
            <a:off x="2186107" y="4196262"/>
            <a:ext cx="701350" cy="27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</a:t>
            </a:r>
            <a:endParaRPr lang="ko-KR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원통형 80">
            <a:extLst>
              <a:ext uri="{FF2B5EF4-FFF2-40B4-BE49-F238E27FC236}">
                <a16:creationId xmlns:a16="http://schemas.microsoft.com/office/drawing/2014/main" id="{B268B672-4B07-4567-BF6A-1306820723A8}"/>
              </a:ext>
            </a:extLst>
          </p:cNvPr>
          <p:cNvSpPr/>
          <p:nvPr/>
        </p:nvSpPr>
        <p:spPr>
          <a:xfrm>
            <a:off x="2285978" y="4586404"/>
            <a:ext cx="501608" cy="463282"/>
          </a:xfrm>
          <a:prstGeom prst="ca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1T</a:t>
            </a:r>
            <a:endParaRPr lang="ko-KR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DE7E30A-6855-429F-A750-F8555CAAA0C4}"/>
              </a:ext>
            </a:extLst>
          </p:cNvPr>
          <p:cNvSpPr/>
          <p:nvPr/>
        </p:nvSpPr>
        <p:spPr>
          <a:xfrm>
            <a:off x="3361103" y="3711666"/>
            <a:ext cx="1100430" cy="143581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D678C9-476B-4879-9575-60545C6F074F}"/>
              </a:ext>
            </a:extLst>
          </p:cNvPr>
          <p:cNvSpPr/>
          <p:nvPr/>
        </p:nvSpPr>
        <p:spPr>
          <a:xfrm>
            <a:off x="3537341" y="3818964"/>
            <a:ext cx="262556" cy="27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FA783F0-A55B-4CDB-94ED-30DE9B248D69}"/>
              </a:ext>
            </a:extLst>
          </p:cNvPr>
          <p:cNvSpPr/>
          <p:nvPr/>
        </p:nvSpPr>
        <p:spPr>
          <a:xfrm>
            <a:off x="3976135" y="3818964"/>
            <a:ext cx="262556" cy="27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3DBD6ED-0A41-4E00-9048-9171C80EB969}"/>
              </a:ext>
            </a:extLst>
          </p:cNvPr>
          <p:cNvSpPr/>
          <p:nvPr/>
        </p:nvSpPr>
        <p:spPr>
          <a:xfrm>
            <a:off x="3537342" y="4196262"/>
            <a:ext cx="701350" cy="27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</a:t>
            </a:r>
            <a:endParaRPr lang="ko-KR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원통형 85">
            <a:extLst>
              <a:ext uri="{FF2B5EF4-FFF2-40B4-BE49-F238E27FC236}">
                <a16:creationId xmlns:a16="http://schemas.microsoft.com/office/drawing/2014/main" id="{5A6A8DB5-5EC1-4937-8C36-62F6AA1D6311}"/>
              </a:ext>
            </a:extLst>
          </p:cNvPr>
          <p:cNvSpPr/>
          <p:nvPr/>
        </p:nvSpPr>
        <p:spPr>
          <a:xfrm>
            <a:off x="3637213" y="4586404"/>
            <a:ext cx="501608" cy="463282"/>
          </a:xfrm>
          <a:prstGeom prst="ca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1T</a:t>
            </a:r>
            <a:endParaRPr lang="ko-KR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44693A-A8FB-448B-8CCA-04BA3ADDC181}"/>
              </a:ext>
            </a:extLst>
          </p:cNvPr>
          <p:cNvSpPr/>
          <p:nvPr/>
        </p:nvSpPr>
        <p:spPr>
          <a:xfrm>
            <a:off x="4651550" y="3711666"/>
            <a:ext cx="1100430" cy="143581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EE7B693-4EB1-48C2-BCA3-84D307595831}"/>
              </a:ext>
            </a:extLst>
          </p:cNvPr>
          <p:cNvSpPr/>
          <p:nvPr/>
        </p:nvSpPr>
        <p:spPr>
          <a:xfrm>
            <a:off x="4827788" y="3818964"/>
            <a:ext cx="262556" cy="27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57FA0ED-D0CB-4F33-9B65-0D75C3222C8D}"/>
              </a:ext>
            </a:extLst>
          </p:cNvPr>
          <p:cNvSpPr/>
          <p:nvPr/>
        </p:nvSpPr>
        <p:spPr>
          <a:xfrm>
            <a:off x="5266582" y="3818964"/>
            <a:ext cx="262556" cy="27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0533A13-4BB1-47DC-9A57-5212BB3A8E10}"/>
              </a:ext>
            </a:extLst>
          </p:cNvPr>
          <p:cNvSpPr/>
          <p:nvPr/>
        </p:nvSpPr>
        <p:spPr>
          <a:xfrm>
            <a:off x="4827789" y="4196262"/>
            <a:ext cx="701350" cy="27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</a:t>
            </a:r>
            <a:endParaRPr lang="ko-KR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원통형 95">
            <a:extLst>
              <a:ext uri="{FF2B5EF4-FFF2-40B4-BE49-F238E27FC236}">
                <a16:creationId xmlns:a16="http://schemas.microsoft.com/office/drawing/2014/main" id="{A0AEFD3A-5C78-4CBA-A175-DF8D8DA734DE}"/>
              </a:ext>
            </a:extLst>
          </p:cNvPr>
          <p:cNvSpPr/>
          <p:nvPr/>
        </p:nvSpPr>
        <p:spPr>
          <a:xfrm>
            <a:off x="4927660" y="4586404"/>
            <a:ext cx="501608" cy="463282"/>
          </a:xfrm>
          <a:prstGeom prst="ca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1T</a:t>
            </a:r>
            <a:endParaRPr lang="ko-KR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B8921D1-A5E1-4398-B19B-3DFC7BA85454}"/>
              </a:ext>
            </a:extLst>
          </p:cNvPr>
          <p:cNvSpPr/>
          <p:nvPr/>
        </p:nvSpPr>
        <p:spPr>
          <a:xfrm>
            <a:off x="6002785" y="3711666"/>
            <a:ext cx="1100430" cy="143581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62BA781-339E-4013-8559-BA2D54BEC390}"/>
              </a:ext>
            </a:extLst>
          </p:cNvPr>
          <p:cNvSpPr/>
          <p:nvPr/>
        </p:nvSpPr>
        <p:spPr>
          <a:xfrm>
            <a:off x="6179023" y="3818964"/>
            <a:ext cx="262556" cy="27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11D131-9E51-4134-963F-87EBF4013761}"/>
              </a:ext>
            </a:extLst>
          </p:cNvPr>
          <p:cNvSpPr/>
          <p:nvPr/>
        </p:nvSpPr>
        <p:spPr>
          <a:xfrm>
            <a:off x="6617817" y="3818964"/>
            <a:ext cx="262556" cy="27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2E681C5-A90B-4F62-BB86-A013919EA504}"/>
              </a:ext>
            </a:extLst>
          </p:cNvPr>
          <p:cNvSpPr/>
          <p:nvPr/>
        </p:nvSpPr>
        <p:spPr>
          <a:xfrm>
            <a:off x="6179024" y="4196262"/>
            <a:ext cx="701350" cy="27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</a:t>
            </a:r>
            <a:endParaRPr lang="ko-KR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원통형 100">
            <a:extLst>
              <a:ext uri="{FF2B5EF4-FFF2-40B4-BE49-F238E27FC236}">
                <a16:creationId xmlns:a16="http://schemas.microsoft.com/office/drawing/2014/main" id="{A48E7621-DD2B-4CB1-A2A6-FFFC28DC43C7}"/>
              </a:ext>
            </a:extLst>
          </p:cNvPr>
          <p:cNvSpPr/>
          <p:nvPr/>
        </p:nvSpPr>
        <p:spPr>
          <a:xfrm>
            <a:off x="6278895" y="4586404"/>
            <a:ext cx="501608" cy="463282"/>
          </a:xfrm>
          <a:prstGeom prst="ca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1T</a:t>
            </a:r>
            <a:endParaRPr lang="ko-KR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37A96-4640-4E30-8CF4-2BE7A2FDBFAF}"/>
              </a:ext>
            </a:extLst>
          </p:cNvPr>
          <p:cNvSpPr txBox="1"/>
          <p:nvPr/>
        </p:nvSpPr>
        <p:spPr>
          <a:xfrm>
            <a:off x="1356236" y="4230010"/>
            <a:ext cx="546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2524CB-FCC2-40F6-B1F6-6E5702DA0977}"/>
              </a:ext>
            </a:extLst>
          </p:cNvPr>
          <p:cNvSpPr txBox="1"/>
          <p:nvPr/>
        </p:nvSpPr>
        <p:spPr>
          <a:xfrm>
            <a:off x="1356236" y="4679545"/>
            <a:ext cx="546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5127E55-E2B6-4855-A15E-83D51A307C9C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5201765" y="3205758"/>
            <a:ext cx="0" cy="5059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중괄호 113">
            <a:extLst>
              <a:ext uri="{FF2B5EF4-FFF2-40B4-BE49-F238E27FC236}">
                <a16:creationId xmlns:a16="http://schemas.microsoft.com/office/drawing/2014/main" id="{F97B0B58-0D20-4551-9F7A-92E692C98822}"/>
              </a:ext>
            </a:extLst>
          </p:cNvPr>
          <p:cNvSpPr/>
          <p:nvPr/>
        </p:nvSpPr>
        <p:spPr>
          <a:xfrm rot="10800000">
            <a:off x="7301635" y="2239120"/>
            <a:ext cx="168673" cy="1472546"/>
          </a:xfrm>
          <a:prstGeom prst="leftBrace">
            <a:avLst>
              <a:gd name="adj1" fmla="val 1654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8161DEC-95E8-4E45-B969-1BD85D688427}"/>
              </a:ext>
            </a:extLst>
          </p:cNvPr>
          <p:cNvSpPr txBox="1"/>
          <p:nvPr/>
        </p:nvSpPr>
        <p:spPr>
          <a:xfrm>
            <a:off x="6179023" y="1128513"/>
            <a:ext cx="234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프로그램별 가상화 이미지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+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성능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정보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5A9DBD-5D48-4FC7-95E4-7EFC1BC26DB7}"/>
              </a:ext>
            </a:extLst>
          </p:cNvPr>
          <p:cNvSpPr txBox="1"/>
          <p:nvPr/>
        </p:nvSpPr>
        <p:spPr>
          <a:xfrm>
            <a:off x="1501463" y="5298660"/>
            <a:ext cx="629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※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서버는 고성능 네트워크 스위치 필요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각 지원을 통합해야 하기에 통신이 필요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08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3249A2-2A3D-4214-86CA-A926D5CCF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75758"/>
              </p:ext>
            </p:extLst>
          </p:nvPr>
        </p:nvGraphicFramePr>
        <p:xfrm>
          <a:off x="2032000" y="719666"/>
          <a:ext cx="8128001" cy="1651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969928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371088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495481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31938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416405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88163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802512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CIDR / Total IPs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1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/16</a:t>
                      </a:r>
                    </a:p>
                    <a:p>
                      <a:pPr algn="ctr" latinLnBrk="1"/>
                      <a:r>
                        <a:rPr lang="en-US" altLang="ko-KR" dirty="0"/>
                        <a:t>65,536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/17</a:t>
                      </a:r>
                    </a:p>
                    <a:p>
                      <a:pPr algn="ctr" latinLnBrk="1"/>
                      <a:r>
                        <a:rPr lang="en-US" altLang="ko-KR" dirty="0"/>
                        <a:t>32,768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/18</a:t>
                      </a:r>
                    </a:p>
                    <a:p>
                      <a:pPr algn="ctr" latinLnBrk="1"/>
                      <a:r>
                        <a:rPr lang="en-US" altLang="ko-KR" dirty="0"/>
                        <a:t>16,384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/19</a:t>
                      </a:r>
                    </a:p>
                    <a:p>
                      <a:pPr algn="ctr" latinLnBrk="1"/>
                      <a:r>
                        <a:rPr lang="en-US" altLang="ko-KR" dirty="0"/>
                        <a:t>8,192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/20</a:t>
                      </a:r>
                    </a:p>
                    <a:p>
                      <a:pPr algn="ctr" latinLnBrk="1"/>
                      <a:r>
                        <a:rPr lang="en-US" altLang="ko-KR" dirty="0"/>
                        <a:t>4,096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/21</a:t>
                      </a:r>
                    </a:p>
                    <a:p>
                      <a:pPr algn="ctr" latinLnBrk="1"/>
                      <a:r>
                        <a:rPr lang="en-US" altLang="ko-KR" dirty="0"/>
                        <a:t>2,048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/22</a:t>
                      </a:r>
                    </a:p>
                    <a:p>
                      <a:pPr algn="ctr" latinLnBrk="1"/>
                      <a:r>
                        <a:rPr lang="en-US" altLang="ko-KR" dirty="0"/>
                        <a:t>1,024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61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/23</a:t>
                      </a:r>
                    </a:p>
                    <a:p>
                      <a:pPr algn="ctr"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/24</a:t>
                      </a:r>
                    </a:p>
                    <a:p>
                      <a:pPr algn="ctr"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/25</a:t>
                      </a:r>
                    </a:p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/26</a:t>
                      </a:r>
                    </a:p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/27</a:t>
                      </a:r>
                    </a:p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/28</a:t>
                      </a:r>
                    </a:p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250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4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5340C0-10F3-4EEB-A570-D53A3F9C3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28972"/>
              </p:ext>
            </p:extLst>
          </p:nvPr>
        </p:nvGraphicFramePr>
        <p:xfrm>
          <a:off x="2032000" y="719666"/>
          <a:ext cx="8128001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9472">
                  <a:extLst>
                    <a:ext uri="{9D8B030D-6E8A-4147-A177-3AD203B41FA5}">
                      <a16:colId xmlns:a16="http://schemas.microsoft.com/office/drawing/2014/main" val="4111338143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728536764"/>
                    </a:ext>
                  </a:extLst>
                </a:gridCol>
                <a:gridCol w="2891655">
                  <a:extLst>
                    <a:ext uri="{9D8B030D-6E8A-4147-A177-3AD203B41FA5}">
                      <a16:colId xmlns:a16="http://schemas.microsoft.com/office/drawing/2014/main" val="3554347755"/>
                    </a:ext>
                  </a:extLst>
                </a:gridCol>
                <a:gridCol w="2891655">
                  <a:extLst>
                    <a:ext uri="{9D8B030D-6E8A-4147-A177-3AD203B41FA5}">
                      <a16:colId xmlns:a16="http://schemas.microsoft.com/office/drawing/2014/main" val="373677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의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가동률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연간 최대 가동 중단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일일 기준 가동 중단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90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36.5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57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99%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3.65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64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99.9%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8.76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92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99.99%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52.5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27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99.999%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5.25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436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16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13E1811-BFD7-49C4-BCC5-4B54DD242E82}"/>
              </a:ext>
            </a:extLst>
          </p:cNvPr>
          <p:cNvSpPr/>
          <p:nvPr/>
        </p:nvSpPr>
        <p:spPr>
          <a:xfrm>
            <a:off x="1567422" y="1853963"/>
            <a:ext cx="909447" cy="794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73B44-1437-4A27-B3A6-B0D5EF34A168}"/>
              </a:ext>
            </a:extLst>
          </p:cNvPr>
          <p:cNvSpPr/>
          <p:nvPr/>
        </p:nvSpPr>
        <p:spPr>
          <a:xfrm>
            <a:off x="1567421" y="3114218"/>
            <a:ext cx="909447" cy="794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순서도: 자기 디스크 1">
            <a:extLst>
              <a:ext uri="{FF2B5EF4-FFF2-40B4-BE49-F238E27FC236}">
                <a16:creationId xmlns:a16="http://schemas.microsoft.com/office/drawing/2014/main" id="{44047F09-9D36-486D-B81E-59A18F69B9B5}"/>
              </a:ext>
            </a:extLst>
          </p:cNvPr>
          <p:cNvSpPr/>
          <p:nvPr/>
        </p:nvSpPr>
        <p:spPr>
          <a:xfrm>
            <a:off x="4518736" y="2470774"/>
            <a:ext cx="985421" cy="100077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9D28BF8-5F5F-4FAC-8B15-B3A2F42F90FB}"/>
              </a:ext>
            </a:extLst>
          </p:cNvPr>
          <p:cNvCxnSpPr>
            <a:cxnSpLocks/>
          </p:cNvCxnSpPr>
          <p:nvPr/>
        </p:nvCxnSpPr>
        <p:spPr>
          <a:xfrm flipH="1">
            <a:off x="2644699" y="2286562"/>
            <a:ext cx="85310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5C9388-8D26-4968-AAA3-749484E00C15}"/>
              </a:ext>
            </a:extLst>
          </p:cNvPr>
          <p:cNvCxnSpPr>
            <a:cxnSpLocks/>
          </p:cNvCxnSpPr>
          <p:nvPr/>
        </p:nvCxnSpPr>
        <p:spPr>
          <a:xfrm flipV="1">
            <a:off x="3497802" y="2286562"/>
            <a:ext cx="0" cy="12606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AF869B-AC28-4B2B-B164-3C29F7E0BA50}"/>
              </a:ext>
            </a:extLst>
          </p:cNvPr>
          <p:cNvCxnSpPr>
            <a:cxnSpLocks/>
          </p:cNvCxnSpPr>
          <p:nvPr/>
        </p:nvCxnSpPr>
        <p:spPr>
          <a:xfrm flipH="1">
            <a:off x="2644699" y="3547191"/>
            <a:ext cx="85310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A2ED168-148D-4415-A6EA-FBEB7DB3EDB3}"/>
              </a:ext>
            </a:extLst>
          </p:cNvPr>
          <p:cNvCxnSpPr>
            <a:cxnSpLocks/>
          </p:cNvCxnSpPr>
          <p:nvPr/>
        </p:nvCxnSpPr>
        <p:spPr>
          <a:xfrm flipH="1">
            <a:off x="3497802" y="2925754"/>
            <a:ext cx="85310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929DB-3786-4DEF-8DD5-A2E508952111}"/>
              </a:ext>
            </a:extLst>
          </p:cNvPr>
          <p:cNvSpPr/>
          <p:nvPr/>
        </p:nvSpPr>
        <p:spPr>
          <a:xfrm>
            <a:off x="1518640" y="4147718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Server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AEDD33-9175-4F00-B1D8-5EDA7269BC7F}"/>
              </a:ext>
            </a:extLst>
          </p:cNvPr>
          <p:cNvSpPr/>
          <p:nvPr/>
        </p:nvSpPr>
        <p:spPr>
          <a:xfrm>
            <a:off x="5740894" y="2795719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 - Pattern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9FE23-BD97-4BE3-99F9-300A4C94F356}"/>
              </a:ext>
            </a:extLst>
          </p:cNvPr>
          <p:cNvSpPr/>
          <p:nvPr/>
        </p:nvSpPr>
        <p:spPr>
          <a:xfrm>
            <a:off x="4556462" y="3677202"/>
            <a:ext cx="947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Server</a:t>
            </a:r>
          </a:p>
        </p:txBody>
      </p:sp>
      <p:sp>
        <p:nvSpPr>
          <p:cNvPr id="18" name="십자형 17">
            <a:extLst>
              <a:ext uri="{FF2B5EF4-FFF2-40B4-BE49-F238E27FC236}">
                <a16:creationId xmlns:a16="http://schemas.microsoft.com/office/drawing/2014/main" id="{0211E930-00C8-4522-91B7-26CB5F132F25}"/>
              </a:ext>
            </a:extLst>
          </p:cNvPr>
          <p:cNvSpPr/>
          <p:nvPr/>
        </p:nvSpPr>
        <p:spPr>
          <a:xfrm rot="2656948">
            <a:off x="1392142" y="1656561"/>
            <a:ext cx="1260000" cy="1260000"/>
          </a:xfrm>
          <a:prstGeom prst="plus">
            <a:avLst>
              <a:gd name="adj" fmla="val 447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십자형 18">
            <a:extLst>
              <a:ext uri="{FF2B5EF4-FFF2-40B4-BE49-F238E27FC236}">
                <a16:creationId xmlns:a16="http://schemas.microsoft.com/office/drawing/2014/main" id="{B9F16268-6CB6-47C5-BF5A-788604C56018}"/>
              </a:ext>
            </a:extLst>
          </p:cNvPr>
          <p:cNvSpPr/>
          <p:nvPr/>
        </p:nvSpPr>
        <p:spPr>
          <a:xfrm rot="2656948">
            <a:off x="1392143" y="2867042"/>
            <a:ext cx="1260000" cy="1260000"/>
          </a:xfrm>
          <a:prstGeom prst="plus">
            <a:avLst>
              <a:gd name="adj" fmla="val 447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십자형 19">
            <a:extLst>
              <a:ext uri="{FF2B5EF4-FFF2-40B4-BE49-F238E27FC236}">
                <a16:creationId xmlns:a16="http://schemas.microsoft.com/office/drawing/2014/main" id="{9FF431F6-BF17-4BF0-ABC5-7C51F5BA1459}"/>
              </a:ext>
            </a:extLst>
          </p:cNvPr>
          <p:cNvSpPr/>
          <p:nvPr/>
        </p:nvSpPr>
        <p:spPr>
          <a:xfrm rot="2656948">
            <a:off x="4381445" y="2353844"/>
            <a:ext cx="1260000" cy="1260000"/>
          </a:xfrm>
          <a:prstGeom prst="plus">
            <a:avLst>
              <a:gd name="adj" fmla="val 447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968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13E1811-BFD7-49C4-BCC5-4B54DD242E82}"/>
              </a:ext>
            </a:extLst>
          </p:cNvPr>
          <p:cNvSpPr/>
          <p:nvPr/>
        </p:nvSpPr>
        <p:spPr>
          <a:xfrm>
            <a:off x="1549667" y="548946"/>
            <a:ext cx="909447" cy="794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73B44-1437-4A27-B3A6-B0D5EF34A168}"/>
              </a:ext>
            </a:extLst>
          </p:cNvPr>
          <p:cNvSpPr/>
          <p:nvPr/>
        </p:nvSpPr>
        <p:spPr>
          <a:xfrm>
            <a:off x="1549666" y="1809201"/>
            <a:ext cx="909447" cy="794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순서도: 자기 디스크 1">
            <a:extLst>
              <a:ext uri="{FF2B5EF4-FFF2-40B4-BE49-F238E27FC236}">
                <a16:creationId xmlns:a16="http://schemas.microsoft.com/office/drawing/2014/main" id="{44047F09-9D36-486D-B81E-59A18F69B9B5}"/>
              </a:ext>
            </a:extLst>
          </p:cNvPr>
          <p:cNvSpPr/>
          <p:nvPr/>
        </p:nvSpPr>
        <p:spPr>
          <a:xfrm>
            <a:off x="4500981" y="1165757"/>
            <a:ext cx="985421" cy="100077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</a:t>
            </a:r>
            <a:endParaRPr lang="ko-KR" altLang="en-US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9D28BF8-5F5F-4FAC-8B15-B3A2F42F90FB}"/>
              </a:ext>
            </a:extLst>
          </p:cNvPr>
          <p:cNvCxnSpPr>
            <a:cxnSpLocks/>
          </p:cNvCxnSpPr>
          <p:nvPr/>
        </p:nvCxnSpPr>
        <p:spPr>
          <a:xfrm flipH="1">
            <a:off x="2626944" y="981545"/>
            <a:ext cx="85310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5C9388-8D26-4968-AAA3-749484E00C15}"/>
              </a:ext>
            </a:extLst>
          </p:cNvPr>
          <p:cNvCxnSpPr>
            <a:cxnSpLocks/>
          </p:cNvCxnSpPr>
          <p:nvPr/>
        </p:nvCxnSpPr>
        <p:spPr>
          <a:xfrm flipV="1">
            <a:off x="3480047" y="981545"/>
            <a:ext cx="0" cy="12606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AF869B-AC28-4B2B-B164-3C29F7E0BA50}"/>
              </a:ext>
            </a:extLst>
          </p:cNvPr>
          <p:cNvCxnSpPr>
            <a:cxnSpLocks/>
          </p:cNvCxnSpPr>
          <p:nvPr/>
        </p:nvCxnSpPr>
        <p:spPr>
          <a:xfrm flipH="1">
            <a:off x="2626944" y="2242174"/>
            <a:ext cx="85310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A2ED168-148D-4415-A6EA-FBEB7DB3EDB3}"/>
              </a:ext>
            </a:extLst>
          </p:cNvPr>
          <p:cNvCxnSpPr>
            <a:cxnSpLocks/>
          </p:cNvCxnSpPr>
          <p:nvPr/>
        </p:nvCxnSpPr>
        <p:spPr>
          <a:xfrm flipH="1">
            <a:off x="3480047" y="1620737"/>
            <a:ext cx="85310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929DB-3786-4DEF-8DD5-A2E508952111}"/>
              </a:ext>
            </a:extLst>
          </p:cNvPr>
          <p:cNvSpPr/>
          <p:nvPr/>
        </p:nvSpPr>
        <p:spPr>
          <a:xfrm>
            <a:off x="1500885" y="2842701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Server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9FE23-BD97-4BE3-99F9-300A4C94F356}"/>
              </a:ext>
            </a:extLst>
          </p:cNvPr>
          <p:cNvSpPr/>
          <p:nvPr/>
        </p:nvSpPr>
        <p:spPr>
          <a:xfrm>
            <a:off x="4460532" y="2341767"/>
            <a:ext cx="1066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Server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기본 서버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D5521B-3989-4853-BB0E-2F589B48725D}"/>
              </a:ext>
            </a:extLst>
          </p:cNvPr>
          <p:cNvCxnSpPr>
            <a:cxnSpLocks/>
          </p:cNvCxnSpPr>
          <p:nvPr/>
        </p:nvCxnSpPr>
        <p:spPr>
          <a:xfrm>
            <a:off x="5654233" y="1629615"/>
            <a:ext cx="151004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순서도: 자기 디스크 20">
            <a:extLst>
              <a:ext uri="{FF2B5EF4-FFF2-40B4-BE49-F238E27FC236}">
                <a16:creationId xmlns:a16="http://schemas.microsoft.com/office/drawing/2014/main" id="{D47576D3-C9F3-48CC-A8D8-984A9FA32608}"/>
              </a:ext>
            </a:extLst>
          </p:cNvPr>
          <p:cNvSpPr/>
          <p:nvPr/>
        </p:nvSpPr>
        <p:spPr>
          <a:xfrm>
            <a:off x="7332111" y="1165757"/>
            <a:ext cx="985421" cy="100077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FD99B3-9B17-4915-A27C-4630FC6E1964}"/>
              </a:ext>
            </a:extLst>
          </p:cNvPr>
          <p:cNvSpPr/>
          <p:nvPr/>
        </p:nvSpPr>
        <p:spPr>
          <a:xfrm>
            <a:off x="7291662" y="2341767"/>
            <a:ext cx="1066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Server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보조 서버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8B2498-91D0-414A-B448-436BF504F260}"/>
              </a:ext>
            </a:extLst>
          </p:cNvPr>
          <p:cNvSpPr/>
          <p:nvPr/>
        </p:nvSpPr>
        <p:spPr>
          <a:xfrm>
            <a:off x="6142196" y="1666142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4149181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13E1811-BFD7-49C4-BCC5-4B54DD242E82}"/>
              </a:ext>
            </a:extLst>
          </p:cNvPr>
          <p:cNvSpPr/>
          <p:nvPr/>
        </p:nvSpPr>
        <p:spPr>
          <a:xfrm>
            <a:off x="1549667" y="548946"/>
            <a:ext cx="909447" cy="794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73B44-1437-4A27-B3A6-B0D5EF34A168}"/>
              </a:ext>
            </a:extLst>
          </p:cNvPr>
          <p:cNvSpPr/>
          <p:nvPr/>
        </p:nvSpPr>
        <p:spPr>
          <a:xfrm>
            <a:off x="1549666" y="1809201"/>
            <a:ext cx="909447" cy="794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순서도: 자기 디스크 1">
            <a:extLst>
              <a:ext uri="{FF2B5EF4-FFF2-40B4-BE49-F238E27FC236}">
                <a16:creationId xmlns:a16="http://schemas.microsoft.com/office/drawing/2014/main" id="{44047F09-9D36-486D-B81E-59A18F69B9B5}"/>
              </a:ext>
            </a:extLst>
          </p:cNvPr>
          <p:cNvSpPr/>
          <p:nvPr/>
        </p:nvSpPr>
        <p:spPr>
          <a:xfrm>
            <a:off x="4500981" y="1165757"/>
            <a:ext cx="985421" cy="100077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</a:t>
            </a:r>
            <a:endParaRPr lang="ko-KR" altLang="en-US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9D28BF8-5F5F-4FAC-8B15-B3A2F42F90FB}"/>
              </a:ext>
            </a:extLst>
          </p:cNvPr>
          <p:cNvCxnSpPr>
            <a:cxnSpLocks/>
          </p:cNvCxnSpPr>
          <p:nvPr/>
        </p:nvCxnSpPr>
        <p:spPr>
          <a:xfrm flipH="1">
            <a:off x="2626944" y="981545"/>
            <a:ext cx="85310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5C9388-8D26-4968-AAA3-749484E00C15}"/>
              </a:ext>
            </a:extLst>
          </p:cNvPr>
          <p:cNvCxnSpPr>
            <a:cxnSpLocks/>
          </p:cNvCxnSpPr>
          <p:nvPr/>
        </p:nvCxnSpPr>
        <p:spPr>
          <a:xfrm flipV="1">
            <a:off x="3480047" y="981545"/>
            <a:ext cx="0" cy="12606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AF869B-AC28-4B2B-B164-3C29F7E0BA50}"/>
              </a:ext>
            </a:extLst>
          </p:cNvPr>
          <p:cNvCxnSpPr>
            <a:cxnSpLocks/>
          </p:cNvCxnSpPr>
          <p:nvPr/>
        </p:nvCxnSpPr>
        <p:spPr>
          <a:xfrm flipH="1">
            <a:off x="2626944" y="2242174"/>
            <a:ext cx="85310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A2ED168-148D-4415-A6EA-FBEB7DB3EDB3}"/>
              </a:ext>
            </a:extLst>
          </p:cNvPr>
          <p:cNvCxnSpPr>
            <a:cxnSpLocks/>
          </p:cNvCxnSpPr>
          <p:nvPr/>
        </p:nvCxnSpPr>
        <p:spPr>
          <a:xfrm flipH="1">
            <a:off x="3480047" y="1620737"/>
            <a:ext cx="85310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929DB-3786-4DEF-8DD5-A2E508952111}"/>
              </a:ext>
            </a:extLst>
          </p:cNvPr>
          <p:cNvSpPr/>
          <p:nvPr/>
        </p:nvSpPr>
        <p:spPr>
          <a:xfrm>
            <a:off x="1500885" y="2842701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Server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9FE23-BD97-4BE3-99F9-300A4C94F356}"/>
              </a:ext>
            </a:extLst>
          </p:cNvPr>
          <p:cNvSpPr/>
          <p:nvPr/>
        </p:nvSpPr>
        <p:spPr>
          <a:xfrm>
            <a:off x="4460532" y="2341767"/>
            <a:ext cx="1066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Server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기본 서버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D5521B-3989-4853-BB0E-2F589B48725D}"/>
              </a:ext>
            </a:extLst>
          </p:cNvPr>
          <p:cNvCxnSpPr>
            <a:cxnSpLocks/>
          </p:cNvCxnSpPr>
          <p:nvPr/>
        </p:nvCxnSpPr>
        <p:spPr>
          <a:xfrm>
            <a:off x="5654233" y="1629615"/>
            <a:ext cx="151004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순서도: 자기 디스크 20">
            <a:extLst>
              <a:ext uri="{FF2B5EF4-FFF2-40B4-BE49-F238E27FC236}">
                <a16:creationId xmlns:a16="http://schemas.microsoft.com/office/drawing/2014/main" id="{D47576D3-C9F3-48CC-A8D8-984A9FA32608}"/>
              </a:ext>
            </a:extLst>
          </p:cNvPr>
          <p:cNvSpPr/>
          <p:nvPr/>
        </p:nvSpPr>
        <p:spPr>
          <a:xfrm>
            <a:off x="7332111" y="1165757"/>
            <a:ext cx="985421" cy="100077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FD99B3-9B17-4915-A27C-4630FC6E1964}"/>
              </a:ext>
            </a:extLst>
          </p:cNvPr>
          <p:cNvSpPr/>
          <p:nvPr/>
        </p:nvSpPr>
        <p:spPr>
          <a:xfrm>
            <a:off x="7291662" y="2341767"/>
            <a:ext cx="1066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Server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보조 서버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8B2498-91D0-414A-B448-436BF504F260}"/>
              </a:ext>
            </a:extLst>
          </p:cNvPr>
          <p:cNvSpPr/>
          <p:nvPr/>
        </p:nvSpPr>
        <p:spPr>
          <a:xfrm>
            <a:off x="6142196" y="1666142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</a:p>
        </p:txBody>
      </p:sp>
      <p:sp>
        <p:nvSpPr>
          <p:cNvPr id="16" name="십자형 15">
            <a:extLst>
              <a:ext uri="{FF2B5EF4-FFF2-40B4-BE49-F238E27FC236}">
                <a16:creationId xmlns:a16="http://schemas.microsoft.com/office/drawing/2014/main" id="{AFA2F161-A5F2-45E2-A63E-830990B6520A}"/>
              </a:ext>
            </a:extLst>
          </p:cNvPr>
          <p:cNvSpPr/>
          <p:nvPr/>
        </p:nvSpPr>
        <p:spPr>
          <a:xfrm rot="2656948">
            <a:off x="4388153" y="1082492"/>
            <a:ext cx="1260000" cy="1260000"/>
          </a:xfrm>
          <a:prstGeom prst="plus">
            <a:avLst>
              <a:gd name="adj" fmla="val 447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074515-D2AE-4D60-8A87-5B8042863CD0}"/>
              </a:ext>
            </a:extLst>
          </p:cNvPr>
          <p:cNvCxnSpPr>
            <a:cxnSpLocks/>
          </p:cNvCxnSpPr>
          <p:nvPr/>
        </p:nvCxnSpPr>
        <p:spPr>
          <a:xfrm flipH="1">
            <a:off x="2626946" y="2341767"/>
            <a:ext cx="12796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079CC2E-D28F-47CA-9954-B607048CE0D9}"/>
              </a:ext>
            </a:extLst>
          </p:cNvPr>
          <p:cNvCxnSpPr>
            <a:cxnSpLocks/>
          </p:cNvCxnSpPr>
          <p:nvPr/>
        </p:nvCxnSpPr>
        <p:spPr>
          <a:xfrm flipH="1">
            <a:off x="2626946" y="917462"/>
            <a:ext cx="51978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E09A83C-8D20-4A7C-94AD-F9084E331CE1}"/>
              </a:ext>
            </a:extLst>
          </p:cNvPr>
          <p:cNvCxnSpPr>
            <a:cxnSpLocks/>
          </p:cNvCxnSpPr>
          <p:nvPr/>
        </p:nvCxnSpPr>
        <p:spPr>
          <a:xfrm flipV="1">
            <a:off x="3906598" y="917463"/>
            <a:ext cx="0" cy="14243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85D50A1-EE42-4573-A0A0-1AFDCAA3C280}"/>
              </a:ext>
            </a:extLst>
          </p:cNvPr>
          <p:cNvCxnSpPr>
            <a:cxnSpLocks/>
            <a:stCxn id="21" idx="1"/>
          </p:cNvCxnSpPr>
          <p:nvPr/>
        </p:nvCxnSpPr>
        <p:spPr>
          <a:xfrm flipV="1">
            <a:off x="7824822" y="917463"/>
            <a:ext cx="0" cy="2482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8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AFA648-625B-46FC-A764-EC802172E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53126"/>
              </p:ext>
            </p:extLst>
          </p:nvPr>
        </p:nvGraphicFramePr>
        <p:xfrm>
          <a:off x="1767840" y="2575560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698905554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816911510"/>
                    </a:ext>
                  </a:extLst>
                </a:gridCol>
                <a:gridCol w="3271519">
                  <a:extLst>
                    <a:ext uri="{9D8B030D-6E8A-4147-A177-3AD203B41FA5}">
                      <a16:colId xmlns:a16="http://schemas.microsoft.com/office/drawing/2014/main" val="1662969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1307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A006B3-92A1-443D-A6A4-38EA3E0F0007}"/>
              </a:ext>
            </a:extLst>
          </p:cNvPr>
          <p:cNvCxnSpPr>
            <a:cxnSpLocks/>
          </p:cNvCxnSpPr>
          <p:nvPr/>
        </p:nvCxnSpPr>
        <p:spPr>
          <a:xfrm>
            <a:off x="5140960" y="3317240"/>
            <a:ext cx="14732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25EC7E-9291-43F0-9264-7DF80AB8405C}"/>
              </a:ext>
            </a:extLst>
          </p:cNvPr>
          <p:cNvCxnSpPr>
            <a:cxnSpLocks/>
          </p:cNvCxnSpPr>
          <p:nvPr/>
        </p:nvCxnSpPr>
        <p:spPr>
          <a:xfrm>
            <a:off x="6614160" y="3042920"/>
            <a:ext cx="0" cy="386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FEDCB83-FDAD-48CC-AC5B-AF6844C5291B}"/>
              </a:ext>
            </a:extLst>
          </p:cNvPr>
          <p:cNvCxnSpPr>
            <a:cxnSpLocks/>
          </p:cNvCxnSpPr>
          <p:nvPr/>
        </p:nvCxnSpPr>
        <p:spPr>
          <a:xfrm>
            <a:off x="5140960" y="3042920"/>
            <a:ext cx="0" cy="386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5D89EF-2F2E-4D54-81E8-C569E3349E49}"/>
              </a:ext>
            </a:extLst>
          </p:cNvPr>
          <p:cNvCxnSpPr>
            <a:cxnSpLocks/>
          </p:cNvCxnSpPr>
          <p:nvPr/>
        </p:nvCxnSpPr>
        <p:spPr>
          <a:xfrm>
            <a:off x="3667760" y="3042920"/>
            <a:ext cx="0" cy="386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100637-F220-4E7C-9A4E-2FEA93E31C55}"/>
              </a:ext>
            </a:extLst>
          </p:cNvPr>
          <p:cNvCxnSpPr>
            <a:cxnSpLocks/>
          </p:cNvCxnSpPr>
          <p:nvPr/>
        </p:nvCxnSpPr>
        <p:spPr>
          <a:xfrm>
            <a:off x="3667760" y="3317240"/>
            <a:ext cx="14732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십자형 15">
            <a:extLst>
              <a:ext uri="{FF2B5EF4-FFF2-40B4-BE49-F238E27FC236}">
                <a16:creationId xmlns:a16="http://schemas.microsoft.com/office/drawing/2014/main" id="{F09AE12F-32CA-4B1A-A889-420EF70376DE}"/>
              </a:ext>
            </a:extLst>
          </p:cNvPr>
          <p:cNvSpPr/>
          <p:nvPr/>
        </p:nvSpPr>
        <p:spPr>
          <a:xfrm rot="2656948">
            <a:off x="4870961" y="1875493"/>
            <a:ext cx="540000" cy="540000"/>
          </a:xfrm>
          <a:prstGeom prst="plus">
            <a:avLst>
              <a:gd name="adj" fmla="val 447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81D423-AE8A-4191-B7D1-EDA94BCF8A8C}"/>
              </a:ext>
            </a:extLst>
          </p:cNvPr>
          <p:cNvSpPr/>
          <p:nvPr/>
        </p:nvSpPr>
        <p:spPr>
          <a:xfrm>
            <a:off x="4122872" y="3009463"/>
            <a:ext cx="562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RPO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F1BE21-A32E-41E3-B6F6-80A8E2724CAB}"/>
              </a:ext>
            </a:extLst>
          </p:cNvPr>
          <p:cNvSpPr/>
          <p:nvPr/>
        </p:nvSpPr>
        <p:spPr>
          <a:xfrm>
            <a:off x="5573568" y="3009463"/>
            <a:ext cx="564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073994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8215F22-EAE6-4485-9D64-1DAB22B6796A}"/>
              </a:ext>
            </a:extLst>
          </p:cNvPr>
          <p:cNvSpPr/>
          <p:nvPr/>
        </p:nvSpPr>
        <p:spPr>
          <a:xfrm>
            <a:off x="1109709" y="2965142"/>
            <a:ext cx="1748901" cy="798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31F3097-D753-401A-97C0-4AB431E0080D}"/>
              </a:ext>
            </a:extLst>
          </p:cNvPr>
          <p:cNvSpPr/>
          <p:nvPr/>
        </p:nvSpPr>
        <p:spPr>
          <a:xfrm>
            <a:off x="4811697" y="2965142"/>
            <a:ext cx="1748901" cy="798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TRANSCODE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8052797-19C5-4EB4-BEE0-282616948D2A}"/>
              </a:ext>
            </a:extLst>
          </p:cNvPr>
          <p:cNvSpPr/>
          <p:nvPr/>
        </p:nvSpPr>
        <p:spPr>
          <a:xfrm>
            <a:off x="8513685" y="2965142"/>
            <a:ext cx="1748901" cy="798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and NOTIFY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139886-7BCF-4E9C-88A7-4D73053B6F4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858610" y="3364637"/>
            <a:ext cx="19530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03B49F-FDCB-4864-8EEF-EB90A886124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598" y="3364637"/>
            <a:ext cx="19530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53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8215F22-EAE6-4485-9D64-1DAB22B6796A}"/>
              </a:ext>
            </a:extLst>
          </p:cNvPr>
          <p:cNvSpPr/>
          <p:nvPr/>
        </p:nvSpPr>
        <p:spPr>
          <a:xfrm>
            <a:off x="1109709" y="2965142"/>
            <a:ext cx="1748901" cy="798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31F3097-D753-401A-97C0-4AB431E0080D}"/>
              </a:ext>
            </a:extLst>
          </p:cNvPr>
          <p:cNvSpPr/>
          <p:nvPr/>
        </p:nvSpPr>
        <p:spPr>
          <a:xfrm>
            <a:off x="4811697" y="2965142"/>
            <a:ext cx="1748901" cy="798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TRANSCODE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8052797-19C5-4EB4-BEE0-282616948D2A}"/>
              </a:ext>
            </a:extLst>
          </p:cNvPr>
          <p:cNvSpPr/>
          <p:nvPr/>
        </p:nvSpPr>
        <p:spPr>
          <a:xfrm>
            <a:off x="8513685" y="2965142"/>
            <a:ext cx="1748901" cy="798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and NOTIFY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139886-7BCF-4E9C-88A7-4D73053B6F41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2858610" y="3364637"/>
            <a:ext cx="417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03B49F-FDCB-4864-8EEF-EB90A8861244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6560598" y="3364637"/>
            <a:ext cx="3817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1130F2-2CA1-42F7-8AA6-951F0278FABE}"/>
              </a:ext>
            </a:extLst>
          </p:cNvPr>
          <p:cNvSpPr/>
          <p:nvPr/>
        </p:nvSpPr>
        <p:spPr>
          <a:xfrm>
            <a:off x="3275860" y="3109404"/>
            <a:ext cx="843379" cy="5104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D4AF66B-A84F-4D8B-8D05-45474A365BE0}"/>
              </a:ext>
            </a:extLst>
          </p:cNvPr>
          <p:cNvSpPr/>
          <p:nvPr/>
        </p:nvSpPr>
        <p:spPr>
          <a:xfrm>
            <a:off x="6942337" y="3109404"/>
            <a:ext cx="843379" cy="5104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화살표: 오른쪽으로 구부러짐 13">
            <a:extLst>
              <a:ext uri="{FF2B5EF4-FFF2-40B4-BE49-F238E27FC236}">
                <a16:creationId xmlns:a16="http://schemas.microsoft.com/office/drawing/2014/main" id="{9D442CBA-53BC-4D67-952E-7CE10EC07D62}"/>
              </a:ext>
            </a:extLst>
          </p:cNvPr>
          <p:cNvSpPr/>
          <p:nvPr/>
        </p:nvSpPr>
        <p:spPr>
          <a:xfrm rot="5400000">
            <a:off x="4336742" y="2925194"/>
            <a:ext cx="292963" cy="58592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오른쪽으로 구부러짐 15">
            <a:extLst>
              <a:ext uri="{FF2B5EF4-FFF2-40B4-BE49-F238E27FC236}">
                <a16:creationId xmlns:a16="http://schemas.microsoft.com/office/drawing/2014/main" id="{527D73C7-7B05-4A31-B295-AB488279B683}"/>
              </a:ext>
            </a:extLst>
          </p:cNvPr>
          <p:cNvSpPr/>
          <p:nvPr/>
        </p:nvSpPr>
        <p:spPr>
          <a:xfrm rot="16200000">
            <a:off x="4363378" y="3282520"/>
            <a:ext cx="292963" cy="58592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오른쪽으로 구부러짐 17">
            <a:extLst>
              <a:ext uri="{FF2B5EF4-FFF2-40B4-BE49-F238E27FC236}">
                <a16:creationId xmlns:a16="http://schemas.microsoft.com/office/drawing/2014/main" id="{3F9C774A-DD8B-446B-9DB7-F89F3F113893}"/>
              </a:ext>
            </a:extLst>
          </p:cNvPr>
          <p:cNvSpPr/>
          <p:nvPr/>
        </p:nvSpPr>
        <p:spPr>
          <a:xfrm rot="5400000">
            <a:off x="8020973" y="2925194"/>
            <a:ext cx="292963" cy="58592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오른쪽으로 구부러짐 18">
            <a:extLst>
              <a:ext uri="{FF2B5EF4-FFF2-40B4-BE49-F238E27FC236}">
                <a16:creationId xmlns:a16="http://schemas.microsoft.com/office/drawing/2014/main" id="{2AD5804E-37FA-4AD0-B641-98C984D7CC28}"/>
              </a:ext>
            </a:extLst>
          </p:cNvPr>
          <p:cNvSpPr/>
          <p:nvPr/>
        </p:nvSpPr>
        <p:spPr>
          <a:xfrm rot="16200000">
            <a:off x="8047609" y="3282520"/>
            <a:ext cx="292963" cy="58592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61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0532AE-7D93-49CB-B5FC-C58E6E7EDEA2}"/>
              </a:ext>
            </a:extLst>
          </p:cNvPr>
          <p:cNvSpPr/>
          <p:nvPr/>
        </p:nvSpPr>
        <p:spPr>
          <a:xfrm>
            <a:off x="1496403" y="3544410"/>
            <a:ext cx="3066720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Visor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3E2BF0-B21F-4CBA-99C6-2A14518B77E0}"/>
              </a:ext>
            </a:extLst>
          </p:cNvPr>
          <p:cNvSpPr/>
          <p:nvPr/>
        </p:nvSpPr>
        <p:spPr>
          <a:xfrm>
            <a:off x="1496403" y="4068193"/>
            <a:ext cx="909446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A6A6A3-66CA-4C2B-A716-F1EADE9BF171}"/>
              </a:ext>
            </a:extLst>
          </p:cNvPr>
          <p:cNvSpPr/>
          <p:nvPr/>
        </p:nvSpPr>
        <p:spPr>
          <a:xfrm>
            <a:off x="2575040" y="4068193"/>
            <a:ext cx="909446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5D984C-8F2E-4D30-B3E4-B82A92D783F6}"/>
              </a:ext>
            </a:extLst>
          </p:cNvPr>
          <p:cNvSpPr/>
          <p:nvPr/>
        </p:nvSpPr>
        <p:spPr>
          <a:xfrm>
            <a:off x="3653677" y="4068193"/>
            <a:ext cx="909446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4B427-894A-4195-B41E-AED4BC2A3C26}"/>
              </a:ext>
            </a:extLst>
          </p:cNvPr>
          <p:cNvSpPr/>
          <p:nvPr/>
        </p:nvSpPr>
        <p:spPr>
          <a:xfrm>
            <a:off x="3036163" y="2914091"/>
            <a:ext cx="1526960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00836-6377-45A2-BAE6-BD60B6C4C29F}"/>
              </a:ext>
            </a:extLst>
          </p:cNvPr>
          <p:cNvSpPr/>
          <p:nvPr/>
        </p:nvSpPr>
        <p:spPr>
          <a:xfrm>
            <a:off x="3036163" y="2505719"/>
            <a:ext cx="1526960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5E579B-5D48-4C86-9CB7-A6AF86843C06}"/>
              </a:ext>
            </a:extLst>
          </p:cNvPr>
          <p:cNvSpPr/>
          <p:nvPr/>
        </p:nvSpPr>
        <p:spPr>
          <a:xfrm>
            <a:off x="3036163" y="2097347"/>
            <a:ext cx="1526960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Framework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5BBC33-2C9E-4D7E-A83C-2E3FA888F1DB}"/>
              </a:ext>
            </a:extLst>
          </p:cNvPr>
          <p:cNvSpPr/>
          <p:nvPr/>
        </p:nvSpPr>
        <p:spPr>
          <a:xfrm>
            <a:off x="3036163" y="1688975"/>
            <a:ext cx="1526960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D354C6-51C0-4E24-836B-F8F3A76CB141}"/>
              </a:ext>
            </a:extLst>
          </p:cNvPr>
          <p:cNvSpPr/>
          <p:nvPr/>
        </p:nvSpPr>
        <p:spPr>
          <a:xfrm>
            <a:off x="1496403" y="2293970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Image =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84E0FC5-D2AC-44E7-B0D2-F718A0FD540D}"/>
              </a:ext>
            </a:extLst>
          </p:cNvPr>
          <p:cNvCxnSpPr>
            <a:cxnSpLocks/>
          </p:cNvCxnSpPr>
          <p:nvPr/>
        </p:nvCxnSpPr>
        <p:spPr>
          <a:xfrm flipH="1">
            <a:off x="1304174" y="3423184"/>
            <a:ext cx="389814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5BC7FD-462F-466E-B646-8F37A07A4D45}"/>
              </a:ext>
            </a:extLst>
          </p:cNvPr>
          <p:cNvCxnSpPr>
            <a:cxnSpLocks/>
          </p:cNvCxnSpPr>
          <p:nvPr/>
        </p:nvCxnSpPr>
        <p:spPr>
          <a:xfrm flipV="1">
            <a:off x="4835370" y="1588253"/>
            <a:ext cx="0" cy="17342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B06F22-7076-4F1A-8DE3-62F96F28FC92}"/>
              </a:ext>
            </a:extLst>
          </p:cNvPr>
          <p:cNvCxnSpPr>
            <a:cxnSpLocks/>
          </p:cNvCxnSpPr>
          <p:nvPr/>
        </p:nvCxnSpPr>
        <p:spPr>
          <a:xfrm>
            <a:off x="4835370" y="3505302"/>
            <a:ext cx="0" cy="10533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8F1C03-6005-4D25-BA5E-A4BA0D771707}"/>
              </a:ext>
            </a:extLst>
          </p:cNvPr>
          <p:cNvSpPr/>
          <p:nvPr/>
        </p:nvSpPr>
        <p:spPr>
          <a:xfrm>
            <a:off x="4835370" y="2698968"/>
            <a:ext cx="857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사용자 설정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4DB495-583B-4867-BA7C-085AFF9E3CF4}"/>
              </a:ext>
            </a:extLst>
          </p:cNvPr>
          <p:cNvSpPr/>
          <p:nvPr/>
        </p:nvSpPr>
        <p:spPr>
          <a:xfrm>
            <a:off x="4835370" y="3569946"/>
            <a:ext cx="85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1E496-A481-4753-B2B7-E5B58E633BB5}"/>
              </a:ext>
            </a:extLst>
          </p:cNvPr>
          <p:cNvSpPr/>
          <p:nvPr/>
        </p:nvSpPr>
        <p:spPr>
          <a:xfrm>
            <a:off x="6186255" y="3544410"/>
            <a:ext cx="3066720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Visor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8A0A76-F29F-47CF-87BF-93C2BADD946D}"/>
              </a:ext>
            </a:extLst>
          </p:cNvPr>
          <p:cNvSpPr/>
          <p:nvPr/>
        </p:nvSpPr>
        <p:spPr>
          <a:xfrm>
            <a:off x="6186255" y="4068193"/>
            <a:ext cx="909446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AF1350-4C23-4A2B-B6E7-A238656E87A6}"/>
              </a:ext>
            </a:extLst>
          </p:cNvPr>
          <p:cNvSpPr/>
          <p:nvPr/>
        </p:nvSpPr>
        <p:spPr>
          <a:xfrm>
            <a:off x="7264892" y="4068193"/>
            <a:ext cx="909446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5BEA07-74EA-4267-9B01-CFCB1837840C}"/>
              </a:ext>
            </a:extLst>
          </p:cNvPr>
          <p:cNvSpPr/>
          <p:nvPr/>
        </p:nvSpPr>
        <p:spPr>
          <a:xfrm>
            <a:off x="8343529" y="4068193"/>
            <a:ext cx="909446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104EE9-2A3D-44DC-A9D4-6A460ED58C2F}"/>
              </a:ext>
            </a:extLst>
          </p:cNvPr>
          <p:cNvSpPr/>
          <p:nvPr/>
        </p:nvSpPr>
        <p:spPr>
          <a:xfrm>
            <a:off x="6186255" y="3013276"/>
            <a:ext cx="3066720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C56ACA-68C0-4F6D-8C1C-93EEA759E3BD}"/>
              </a:ext>
            </a:extLst>
          </p:cNvPr>
          <p:cNvSpPr/>
          <p:nvPr/>
        </p:nvSpPr>
        <p:spPr>
          <a:xfrm>
            <a:off x="6186255" y="2505719"/>
            <a:ext cx="3066720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Engine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EF2713-C599-40A4-8335-D9F2B609EB6B}"/>
              </a:ext>
            </a:extLst>
          </p:cNvPr>
          <p:cNvSpPr/>
          <p:nvPr/>
        </p:nvSpPr>
        <p:spPr>
          <a:xfrm>
            <a:off x="6225248" y="1902034"/>
            <a:ext cx="1526960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Framework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D313E1-DA3C-4C0D-8C63-DBF5DA798BCF}"/>
              </a:ext>
            </a:extLst>
          </p:cNvPr>
          <p:cNvSpPr/>
          <p:nvPr/>
        </p:nvSpPr>
        <p:spPr>
          <a:xfrm>
            <a:off x="6225248" y="1493662"/>
            <a:ext cx="1526960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6B262F6-2B3F-48D7-B411-B32F73DCD665}"/>
              </a:ext>
            </a:extLst>
          </p:cNvPr>
          <p:cNvCxnSpPr>
            <a:cxnSpLocks/>
          </p:cNvCxnSpPr>
          <p:nvPr/>
        </p:nvCxnSpPr>
        <p:spPr>
          <a:xfrm flipH="1">
            <a:off x="6096000" y="2420007"/>
            <a:ext cx="334984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834745-AC81-4599-83FA-5A3A4C19EBDC}"/>
              </a:ext>
            </a:extLst>
          </p:cNvPr>
          <p:cNvSpPr/>
          <p:nvPr/>
        </p:nvSpPr>
        <p:spPr>
          <a:xfrm>
            <a:off x="7833997" y="1728015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Container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325B97-2F19-4FCD-9CBB-9403C59FC80F}"/>
              </a:ext>
            </a:extLst>
          </p:cNvPr>
          <p:cNvSpPr/>
          <p:nvPr/>
        </p:nvSpPr>
        <p:spPr>
          <a:xfrm>
            <a:off x="6169982" y="1429306"/>
            <a:ext cx="1664014" cy="9536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화살표: 오른쪽으로 구부러짐 40">
            <a:extLst>
              <a:ext uri="{FF2B5EF4-FFF2-40B4-BE49-F238E27FC236}">
                <a16:creationId xmlns:a16="http://schemas.microsoft.com/office/drawing/2014/main" id="{03AC8B79-DE69-4109-89BB-E5172B50CD46}"/>
              </a:ext>
            </a:extLst>
          </p:cNvPr>
          <p:cNvSpPr/>
          <p:nvPr/>
        </p:nvSpPr>
        <p:spPr>
          <a:xfrm rot="16200000">
            <a:off x="5168471" y="3733613"/>
            <a:ext cx="671367" cy="2485740"/>
          </a:xfrm>
          <a:prstGeom prst="curvedRightArrow">
            <a:avLst>
              <a:gd name="adj1" fmla="val 8849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FD56E2-374C-4BC8-8D17-7E3D1D92F128}"/>
              </a:ext>
            </a:extLst>
          </p:cNvPr>
          <p:cNvSpPr/>
          <p:nvPr/>
        </p:nvSpPr>
        <p:spPr>
          <a:xfrm>
            <a:off x="4331826" y="5327571"/>
            <a:ext cx="2630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Service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변화</a:t>
            </a:r>
          </a:p>
        </p:txBody>
      </p:sp>
    </p:spTree>
    <p:extLst>
      <p:ext uri="{BB962C8B-B14F-4D97-AF65-F5344CB8AC3E}">
        <p14:creationId xmlns:p14="http://schemas.microsoft.com/office/powerpoint/2010/main" val="3386834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4544F8D8-08D1-40BA-A8E1-13376BD60F81}"/>
              </a:ext>
            </a:extLst>
          </p:cNvPr>
          <p:cNvSpPr/>
          <p:nvPr/>
        </p:nvSpPr>
        <p:spPr>
          <a:xfrm>
            <a:off x="2929631" y="3881761"/>
            <a:ext cx="1296140" cy="147369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F3289C18-10C3-4596-8841-07332EB42D27}"/>
              </a:ext>
            </a:extLst>
          </p:cNvPr>
          <p:cNvSpPr/>
          <p:nvPr/>
        </p:nvSpPr>
        <p:spPr>
          <a:xfrm>
            <a:off x="5257060" y="3881761"/>
            <a:ext cx="1296140" cy="147369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E64FE3B1-EDAC-437F-B89C-84AD6D2DB651}"/>
              </a:ext>
            </a:extLst>
          </p:cNvPr>
          <p:cNvSpPr/>
          <p:nvPr/>
        </p:nvSpPr>
        <p:spPr>
          <a:xfrm>
            <a:off x="7584490" y="3881761"/>
            <a:ext cx="1296140" cy="147369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5F7B80-B516-400A-AE20-D24E218E89C8}"/>
              </a:ext>
            </a:extLst>
          </p:cNvPr>
          <p:cNvSpPr/>
          <p:nvPr/>
        </p:nvSpPr>
        <p:spPr>
          <a:xfrm>
            <a:off x="1398749" y="1823453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Name(Key)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D5E72B-54DC-479B-95F7-ABF235D6AED4}"/>
              </a:ext>
            </a:extLst>
          </p:cNvPr>
          <p:cNvSpPr/>
          <p:nvPr/>
        </p:nvSpPr>
        <p:spPr>
          <a:xfrm>
            <a:off x="1616757" y="12907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646C56-AD06-459C-B561-5B4CBC0DB3FC}"/>
              </a:ext>
            </a:extLst>
          </p:cNvPr>
          <p:cNvCxnSpPr>
            <a:cxnSpLocks/>
          </p:cNvCxnSpPr>
          <p:nvPr/>
        </p:nvCxnSpPr>
        <p:spPr>
          <a:xfrm>
            <a:off x="3201879" y="3429000"/>
            <a:ext cx="0" cy="4527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1E71625-86B4-4D39-B1A1-8721D04A88AA}"/>
              </a:ext>
            </a:extLst>
          </p:cNvPr>
          <p:cNvCxnSpPr>
            <a:cxnSpLocks/>
          </p:cNvCxnSpPr>
          <p:nvPr/>
        </p:nvCxnSpPr>
        <p:spPr>
          <a:xfrm>
            <a:off x="3361677" y="3429000"/>
            <a:ext cx="0" cy="4527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668C65-41D8-46E2-B170-164230BA8506}"/>
              </a:ext>
            </a:extLst>
          </p:cNvPr>
          <p:cNvCxnSpPr>
            <a:cxnSpLocks/>
          </p:cNvCxnSpPr>
          <p:nvPr/>
        </p:nvCxnSpPr>
        <p:spPr>
          <a:xfrm>
            <a:off x="3521475" y="3429000"/>
            <a:ext cx="0" cy="4527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E1E4C38-4D27-4A5F-BDBD-D897D586B9A7}"/>
              </a:ext>
            </a:extLst>
          </p:cNvPr>
          <p:cNvCxnSpPr>
            <a:cxnSpLocks/>
          </p:cNvCxnSpPr>
          <p:nvPr/>
        </p:nvCxnSpPr>
        <p:spPr>
          <a:xfrm>
            <a:off x="3672395" y="3429000"/>
            <a:ext cx="0" cy="4527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73F0F8-BD7E-40E5-88D1-5F634EF45F46}"/>
              </a:ext>
            </a:extLst>
          </p:cNvPr>
          <p:cNvSpPr/>
          <p:nvPr/>
        </p:nvSpPr>
        <p:spPr>
          <a:xfrm>
            <a:off x="2049000" y="342900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</a:t>
            </a:r>
            <a:endParaRPr lang="ko-KR" altLang="en-US" dirty="0"/>
          </a:p>
        </p:txBody>
      </p:sp>
      <p:sp>
        <p:nvSpPr>
          <p:cNvPr id="16" name="화살표: 오른쪽으로 구부러짐 15">
            <a:extLst>
              <a:ext uri="{FF2B5EF4-FFF2-40B4-BE49-F238E27FC236}">
                <a16:creationId xmlns:a16="http://schemas.microsoft.com/office/drawing/2014/main" id="{09F5519C-C503-4BE2-8826-EEE02E2B1407}"/>
              </a:ext>
            </a:extLst>
          </p:cNvPr>
          <p:cNvSpPr/>
          <p:nvPr/>
        </p:nvSpPr>
        <p:spPr>
          <a:xfrm rot="16200000">
            <a:off x="4005497" y="4448267"/>
            <a:ext cx="671367" cy="2485740"/>
          </a:xfrm>
          <a:prstGeom prst="curvedRightArrow">
            <a:avLst>
              <a:gd name="adj1" fmla="val 8849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오른쪽으로 구부러짐 16">
            <a:extLst>
              <a:ext uri="{FF2B5EF4-FFF2-40B4-BE49-F238E27FC236}">
                <a16:creationId xmlns:a16="http://schemas.microsoft.com/office/drawing/2014/main" id="{5A2D5020-DDC0-41CD-85EA-68B3D831CA65}"/>
              </a:ext>
            </a:extLst>
          </p:cNvPr>
          <p:cNvSpPr/>
          <p:nvPr/>
        </p:nvSpPr>
        <p:spPr>
          <a:xfrm rot="16200000">
            <a:off x="6387678" y="4448267"/>
            <a:ext cx="671367" cy="2485740"/>
          </a:xfrm>
          <a:prstGeom prst="curvedRightArrow">
            <a:avLst>
              <a:gd name="adj1" fmla="val 8849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0F7FE9-8221-4ED8-8439-B16292E9BF9F}"/>
              </a:ext>
            </a:extLst>
          </p:cNvPr>
          <p:cNvSpPr/>
          <p:nvPr/>
        </p:nvSpPr>
        <p:spPr>
          <a:xfrm>
            <a:off x="2835799" y="1625176"/>
            <a:ext cx="3010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임의의 </a:t>
            </a:r>
            <a:r>
              <a:rPr lang="ko-KR" altLang="en-US" sz="1400"/>
              <a:t>난수를 붙여 </a:t>
            </a:r>
            <a:r>
              <a:rPr lang="ko-KR" altLang="en-US" sz="1400" dirty="0"/>
              <a:t>성능을 높여 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5C3422-395A-4487-849C-D010132803B9}"/>
              </a:ext>
            </a:extLst>
          </p:cNvPr>
          <p:cNvCxnSpPr>
            <a:cxnSpLocks/>
          </p:cNvCxnSpPr>
          <p:nvPr/>
        </p:nvCxnSpPr>
        <p:spPr>
          <a:xfrm flipH="1">
            <a:off x="1344780" y="1779065"/>
            <a:ext cx="131317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D6EF2-3644-4026-97BB-B77BECD67477}"/>
              </a:ext>
            </a:extLst>
          </p:cNvPr>
          <p:cNvSpPr/>
          <p:nvPr/>
        </p:nvSpPr>
        <p:spPr>
          <a:xfrm>
            <a:off x="3098310" y="4824452"/>
            <a:ext cx="366945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ADD804-35C9-458D-AAB3-3DADF15ED7BC}"/>
              </a:ext>
            </a:extLst>
          </p:cNvPr>
          <p:cNvSpPr/>
          <p:nvPr/>
        </p:nvSpPr>
        <p:spPr>
          <a:xfrm>
            <a:off x="5400578" y="4824452"/>
            <a:ext cx="366945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108895-DF1D-4D59-B5F5-4EEC16D0C9B1}"/>
              </a:ext>
            </a:extLst>
          </p:cNvPr>
          <p:cNvSpPr/>
          <p:nvPr/>
        </p:nvSpPr>
        <p:spPr>
          <a:xfrm>
            <a:off x="7782759" y="4824452"/>
            <a:ext cx="366945" cy="4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99AD9D97-7BFF-43F0-B445-9015864B9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943" y="1753903"/>
            <a:ext cx="443144" cy="443144"/>
          </a:xfrm>
          <a:prstGeom prst="rect">
            <a:avLst/>
          </a:prstGeom>
        </p:spPr>
      </p:pic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AB22AA0F-9535-458B-8D9B-33DC0D4BB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6711" y="1753903"/>
            <a:ext cx="443144" cy="443144"/>
          </a:xfrm>
          <a:prstGeom prst="rect">
            <a:avLst/>
          </a:prstGeo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09A82907-B4A5-4A4B-BC11-3513507D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3314" y="1748823"/>
            <a:ext cx="443144" cy="443144"/>
          </a:xfrm>
          <a:prstGeom prst="rect">
            <a:avLst/>
          </a:prstGeom>
        </p:spPr>
      </p:pic>
      <p:pic>
        <p:nvPicPr>
          <p:cNvPr id="8" name="그래픽 7" descr="사용자">
            <a:extLst>
              <a:ext uri="{FF2B5EF4-FFF2-40B4-BE49-F238E27FC236}">
                <a16:creationId xmlns:a16="http://schemas.microsoft.com/office/drawing/2014/main" id="{AF124D9B-EFA2-44EF-A439-37D587CB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7506" y="1753903"/>
            <a:ext cx="443144" cy="443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10B815-1739-4063-8157-6F5D2D9AC430}"/>
              </a:ext>
            </a:extLst>
          </p:cNvPr>
          <p:cNvSpPr txBox="1"/>
          <p:nvPr/>
        </p:nvSpPr>
        <p:spPr>
          <a:xfrm>
            <a:off x="7856294" y="2467483"/>
            <a:ext cx="1122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031A82-E094-421A-A83F-7688BA6586D3}"/>
              </a:ext>
            </a:extLst>
          </p:cNvPr>
          <p:cNvSpPr/>
          <p:nvPr/>
        </p:nvSpPr>
        <p:spPr>
          <a:xfrm>
            <a:off x="3254178" y="1530018"/>
            <a:ext cx="1577451" cy="34548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B3B384-414E-403F-BE7E-4CA412F0EB2D}"/>
              </a:ext>
            </a:extLst>
          </p:cNvPr>
          <p:cNvSpPr txBox="1"/>
          <p:nvPr/>
        </p:nvSpPr>
        <p:spPr>
          <a:xfrm>
            <a:off x="2627262" y="3849622"/>
            <a:ext cx="1122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꽐라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래픽 32" descr="사용자">
            <a:extLst>
              <a:ext uri="{FF2B5EF4-FFF2-40B4-BE49-F238E27FC236}">
                <a16:creationId xmlns:a16="http://schemas.microsoft.com/office/drawing/2014/main" id="{D853D185-ADDE-483D-B318-ED31E321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55" y="1753903"/>
            <a:ext cx="443144" cy="443144"/>
          </a:xfrm>
          <a:prstGeom prst="rect">
            <a:avLst/>
          </a:prstGeom>
        </p:spPr>
      </p:pic>
      <p:pic>
        <p:nvPicPr>
          <p:cNvPr id="34" name="그래픽 33" descr="사용자">
            <a:extLst>
              <a:ext uri="{FF2B5EF4-FFF2-40B4-BE49-F238E27FC236}">
                <a16:creationId xmlns:a16="http://schemas.microsoft.com/office/drawing/2014/main" id="{01CF1933-46AD-4410-8E5E-1B0EC23F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4556" y="1753903"/>
            <a:ext cx="443144" cy="44314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4392F3-E586-4FF5-A105-CAA7198AD212}"/>
              </a:ext>
            </a:extLst>
          </p:cNvPr>
          <p:cNvSpPr/>
          <p:nvPr/>
        </p:nvSpPr>
        <p:spPr>
          <a:xfrm>
            <a:off x="7257813" y="675517"/>
            <a:ext cx="704084" cy="8988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수강</a:t>
            </a:r>
            <a:endParaRPr lang="en-US" altLang="ko-KR" sz="1400" dirty="0"/>
          </a:p>
          <a:p>
            <a:pPr algn="ctr"/>
            <a:r>
              <a:rPr lang="ko-KR" altLang="en-US" sz="1400" dirty="0"/>
              <a:t>신청</a:t>
            </a:r>
          </a:p>
        </p:txBody>
      </p:sp>
      <p:sp>
        <p:nvSpPr>
          <p:cNvPr id="37" name="원통형 36">
            <a:extLst>
              <a:ext uri="{FF2B5EF4-FFF2-40B4-BE49-F238E27FC236}">
                <a16:creationId xmlns:a16="http://schemas.microsoft.com/office/drawing/2014/main" id="{2DC5D8EA-64EE-4220-80FD-BC8A415BEC80}"/>
              </a:ext>
            </a:extLst>
          </p:cNvPr>
          <p:cNvSpPr/>
          <p:nvPr/>
        </p:nvSpPr>
        <p:spPr>
          <a:xfrm>
            <a:off x="5812466" y="4380189"/>
            <a:ext cx="567067" cy="711969"/>
          </a:xfrm>
          <a:prstGeom prst="ca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ko-KR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FA9542-BE0F-4DBD-80BB-068DCDF26077}"/>
              </a:ext>
            </a:extLst>
          </p:cNvPr>
          <p:cNvSpPr/>
          <p:nvPr/>
        </p:nvSpPr>
        <p:spPr>
          <a:xfrm>
            <a:off x="2627262" y="2378905"/>
            <a:ext cx="1100430" cy="143581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F6205FA-E87F-49AE-BDA4-BA091E520D2D}"/>
              </a:ext>
            </a:extLst>
          </p:cNvPr>
          <p:cNvSpPr/>
          <p:nvPr/>
        </p:nvSpPr>
        <p:spPr>
          <a:xfrm>
            <a:off x="2627262" y="2389401"/>
            <a:ext cx="1092937" cy="345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184ADA-3ADA-4AAD-9E93-593FCCD49254}"/>
              </a:ext>
            </a:extLst>
          </p:cNvPr>
          <p:cNvSpPr/>
          <p:nvPr/>
        </p:nvSpPr>
        <p:spPr>
          <a:xfrm>
            <a:off x="7213708" y="2249010"/>
            <a:ext cx="345098" cy="1665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C27E25-05AE-48FC-97D8-AAEC522BADD8}"/>
              </a:ext>
            </a:extLst>
          </p:cNvPr>
          <p:cNvSpPr/>
          <p:nvPr/>
        </p:nvSpPr>
        <p:spPr>
          <a:xfrm>
            <a:off x="7632337" y="2249010"/>
            <a:ext cx="345098" cy="1665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4FC738-5D61-40D8-9C0B-A37B0617E3D0}"/>
              </a:ext>
            </a:extLst>
          </p:cNvPr>
          <p:cNvSpPr/>
          <p:nvPr/>
        </p:nvSpPr>
        <p:spPr>
          <a:xfrm>
            <a:off x="8050966" y="2249010"/>
            <a:ext cx="345098" cy="1665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5FF1AE2-1346-4E53-A5E7-25C98C23D286}"/>
              </a:ext>
            </a:extLst>
          </p:cNvPr>
          <p:cNvSpPr/>
          <p:nvPr/>
        </p:nvSpPr>
        <p:spPr>
          <a:xfrm>
            <a:off x="8469595" y="2249010"/>
            <a:ext cx="345098" cy="1665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6F53BD-DAD4-44A5-B800-A9F2C586F5AF}"/>
              </a:ext>
            </a:extLst>
          </p:cNvPr>
          <p:cNvSpPr/>
          <p:nvPr/>
        </p:nvSpPr>
        <p:spPr>
          <a:xfrm>
            <a:off x="8889378" y="2249010"/>
            <a:ext cx="345098" cy="1665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FC863E-7ABD-46FA-B406-FC7B53C81C27}"/>
              </a:ext>
            </a:extLst>
          </p:cNvPr>
          <p:cNvSpPr/>
          <p:nvPr/>
        </p:nvSpPr>
        <p:spPr>
          <a:xfrm>
            <a:off x="9308007" y="2249010"/>
            <a:ext cx="345098" cy="1665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6DD630-CD08-4B6F-BE02-BC118A13D128}"/>
              </a:ext>
            </a:extLst>
          </p:cNvPr>
          <p:cNvSpPr/>
          <p:nvPr/>
        </p:nvSpPr>
        <p:spPr>
          <a:xfrm>
            <a:off x="2627262" y="2745385"/>
            <a:ext cx="1092937" cy="345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90E6D89-6E93-4FCA-8AA5-115FE9CCB9DD}"/>
              </a:ext>
            </a:extLst>
          </p:cNvPr>
          <p:cNvSpPr/>
          <p:nvPr/>
        </p:nvSpPr>
        <p:spPr>
          <a:xfrm>
            <a:off x="2627262" y="3098428"/>
            <a:ext cx="1092937" cy="345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93FA29-71D1-447F-944C-F4530E9D0B49}"/>
              </a:ext>
            </a:extLst>
          </p:cNvPr>
          <p:cNvSpPr/>
          <p:nvPr/>
        </p:nvSpPr>
        <p:spPr>
          <a:xfrm>
            <a:off x="4372913" y="2378905"/>
            <a:ext cx="1100430" cy="143581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2C7AE5B-7CD3-48D3-911C-7419414F80FF}"/>
              </a:ext>
            </a:extLst>
          </p:cNvPr>
          <p:cNvSpPr/>
          <p:nvPr/>
        </p:nvSpPr>
        <p:spPr>
          <a:xfrm>
            <a:off x="4372913" y="2389401"/>
            <a:ext cx="1092937" cy="345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BA392B3-286F-4A91-BA45-FEF71BC29CAD}"/>
              </a:ext>
            </a:extLst>
          </p:cNvPr>
          <p:cNvSpPr/>
          <p:nvPr/>
        </p:nvSpPr>
        <p:spPr>
          <a:xfrm>
            <a:off x="4372913" y="2745385"/>
            <a:ext cx="1092937" cy="345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7F7902-81DA-48D6-909B-EB75CDE7BECB}"/>
              </a:ext>
            </a:extLst>
          </p:cNvPr>
          <p:cNvSpPr/>
          <p:nvPr/>
        </p:nvSpPr>
        <p:spPr>
          <a:xfrm>
            <a:off x="4372913" y="3098428"/>
            <a:ext cx="1092937" cy="345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FCC3377-FAC7-4270-B063-E38A094435FD}"/>
              </a:ext>
            </a:extLst>
          </p:cNvPr>
          <p:cNvCxnSpPr>
            <a:cxnSpLocks/>
          </p:cNvCxnSpPr>
          <p:nvPr/>
        </p:nvCxnSpPr>
        <p:spPr>
          <a:xfrm flipV="1">
            <a:off x="4542149" y="1883493"/>
            <a:ext cx="0" cy="5059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D845923-5805-4045-8FD1-9B3381174C39}"/>
              </a:ext>
            </a:extLst>
          </p:cNvPr>
          <p:cNvCxnSpPr>
            <a:cxnSpLocks/>
          </p:cNvCxnSpPr>
          <p:nvPr/>
        </p:nvCxnSpPr>
        <p:spPr>
          <a:xfrm flipV="1">
            <a:off x="3546021" y="1883493"/>
            <a:ext cx="0" cy="5059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FB5130-769B-42BC-A2D9-50698412E895}"/>
              </a:ext>
            </a:extLst>
          </p:cNvPr>
          <p:cNvSpPr/>
          <p:nvPr/>
        </p:nvSpPr>
        <p:spPr>
          <a:xfrm>
            <a:off x="7021448" y="523495"/>
            <a:ext cx="2752868" cy="234409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0020EA8-703E-479D-A5D7-2B3F4C025608}"/>
              </a:ext>
            </a:extLst>
          </p:cNvPr>
          <p:cNvCxnSpPr>
            <a:stCxn id="67" idx="1"/>
            <a:endCxn id="11" idx="3"/>
          </p:cNvCxnSpPr>
          <p:nvPr/>
        </p:nvCxnSpPr>
        <p:spPr>
          <a:xfrm flipH="1">
            <a:off x="4831629" y="1695544"/>
            <a:ext cx="2189819" cy="7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B683AB2-087E-45E8-A8C8-52D6638CB3DF}"/>
              </a:ext>
            </a:extLst>
          </p:cNvPr>
          <p:cNvCxnSpPr>
            <a:cxnSpLocks/>
          </p:cNvCxnSpPr>
          <p:nvPr/>
        </p:nvCxnSpPr>
        <p:spPr>
          <a:xfrm flipH="1" flipV="1">
            <a:off x="3546021" y="3676878"/>
            <a:ext cx="2318769" cy="1024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3FAEC39-CB13-418A-8B4A-CFAEBB7E03A6}"/>
              </a:ext>
            </a:extLst>
          </p:cNvPr>
          <p:cNvCxnSpPr>
            <a:cxnSpLocks/>
          </p:cNvCxnSpPr>
          <p:nvPr/>
        </p:nvCxnSpPr>
        <p:spPr>
          <a:xfrm flipH="1" flipV="1">
            <a:off x="4998008" y="3645281"/>
            <a:ext cx="996129" cy="122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52CA408-A87D-4A67-AF37-D8EA91B7B1B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091030" y="2191967"/>
            <a:ext cx="4970" cy="2188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C0ADCC8-4EDD-48A4-BB99-8E8E2596A57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042904" y="1875506"/>
            <a:ext cx="0" cy="3164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E72C86F-D2ED-447D-A1E3-C198072ACA4E}"/>
              </a:ext>
            </a:extLst>
          </p:cNvPr>
          <p:cNvCxnSpPr>
            <a:cxnSpLocks/>
          </p:cNvCxnSpPr>
          <p:nvPr/>
        </p:nvCxnSpPr>
        <p:spPr>
          <a:xfrm>
            <a:off x="4042904" y="2191967"/>
            <a:ext cx="204812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7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FB3B384-414E-403F-BE7E-4CA412F0EB2D}"/>
              </a:ext>
            </a:extLst>
          </p:cNvPr>
          <p:cNvSpPr txBox="1"/>
          <p:nvPr/>
        </p:nvSpPr>
        <p:spPr>
          <a:xfrm>
            <a:off x="471725" y="1003233"/>
            <a:ext cx="110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클라우드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제공자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FA9542-BE0F-4DBD-80BB-068DCDF26077}"/>
              </a:ext>
            </a:extLst>
          </p:cNvPr>
          <p:cNvSpPr/>
          <p:nvPr/>
        </p:nvSpPr>
        <p:spPr>
          <a:xfrm>
            <a:off x="3345370" y="915211"/>
            <a:ext cx="2584391" cy="77822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F6205FA-E87F-49AE-BDA4-BA091E520D2D}"/>
              </a:ext>
            </a:extLst>
          </p:cNvPr>
          <p:cNvSpPr/>
          <p:nvPr/>
        </p:nvSpPr>
        <p:spPr>
          <a:xfrm>
            <a:off x="5668475" y="915211"/>
            <a:ext cx="252000" cy="25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52CA408-A87D-4A67-AF37-D8EA91B7B1BD}"/>
              </a:ext>
            </a:extLst>
          </p:cNvPr>
          <p:cNvCxnSpPr>
            <a:cxnSpLocks/>
          </p:cNvCxnSpPr>
          <p:nvPr/>
        </p:nvCxnSpPr>
        <p:spPr>
          <a:xfrm>
            <a:off x="4600388" y="2187275"/>
            <a:ext cx="0" cy="6418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톱니바퀴">
            <a:extLst>
              <a:ext uri="{FF2B5EF4-FFF2-40B4-BE49-F238E27FC236}">
                <a16:creationId xmlns:a16="http://schemas.microsoft.com/office/drawing/2014/main" id="{2170DC78-E1D1-4272-8E99-29C899A97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6530" y="635168"/>
            <a:ext cx="518840" cy="51884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31DC1936-9A97-4D27-90BD-E9D2CE2C368D}"/>
              </a:ext>
            </a:extLst>
          </p:cNvPr>
          <p:cNvSpPr/>
          <p:nvPr/>
        </p:nvSpPr>
        <p:spPr>
          <a:xfrm>
            <a:off x="5416475" y="915211"/>
            <a:ext cx="252000" cy="25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ㅁ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904309-48BC-495E-8748-F7BACD094B25}"/>
              </a:ext>
            </a:extLst>
          </p:cNvPr>
          <p:cNvSpPr/>
          <p:nvPr/>
        </p:nvSpPr>
        <p:spPr>
          <a:xfrm>
            <a:off x="5164475" y="915211"/>
            <a:ext cx="252000" cy="25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1BB1B75-E5DE-499E-94B5-5B6D7788BAC3}"/>
              </a:ext>
            </a:extLst>
          </p:cNvPr>
          <p:cNvSpPr/>
          <p:nvPr/>
        </p:nvSpPr>
        <p:spPr>
          <a:xfrm>
            <a:off x="3689697" y="1194160"/>
            <a:ext cx="1895735" cy="34548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클라우드 소유자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E484A5-2A53-4945-AA06-ECCDB692DB0C}"/>
              </a:ext>
            </a:extLst>
          </p:cNvPr>
          <p:cNvSpPr/>
          <p:nvPr/>
        </p:nvSpPr>
        <p:spPr>
          <a:xfrm>
            <a:off x="1572155" y="541027"/>
            <a:ext cx="6079763" cy="1519081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FE179E1-3260-4745-B3F5-7E3397155D6F}"/>
              </a:ext>
            </a:extLst>
          </p:cNvPr>
          <p:cNvSpPr/>
          <p:nvPr/>
        </p:nvSpPr>
        <p:spPr>
          <a:xfrm>
            <a:off x="3345370" y="3271466"/>
            <a:ext cx="2584391" cy="77822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37F42CB-DB60-4DF6-9910-7F59B7399764}"/>
              </a:ext>
            </a:extLst>
          </p:cNvPr>
          <p:cNvSpPr/>
          <p:nvPr/>
        </p:nvSpPr>
        <p:spPr>
          <a:xfrm>
            <a:off x="5668475" y="3271466"/>
            <a:ext cx="252000" cy="25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8B46AFA-B4DD-41E5-B729-51973834730F}"/>
              </a:ext>
            </a:extLst>
          </p:cNvPr>
          <p:cNvSpPr/>
          <p:nvPr/>
        </p:nvSpPr>
        <p:spPr>
          <a:xfrm>
            <a:off x="5416475" y="3271466"/>
            <a:ext cx="252000" cy="25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ㅁ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8CF176C-A941-47D4-834C-BF7DD1929E27}"/>
              </a:ext>
            </a:extLst>
          </p:cNvPr>
          <p:cNvSpPr/>
          <p:nvPr/>
        </p:nvSpPr>
        <p:spPr>
          <a:xfrm>
            <a:off x="5164475" y="3271466"/>
            <a:ext cx="252000" cy="25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FDDB76B-3715-4696-8197-1B9D89C46A33}"/>
              </a:ext>
            </a:extLst>
          </p:cNvPr>
          <p:cNvSpPr/>
          <p:nvPr/>
        </p:nvSpPr>
        <p:spPr>
          <a:xfrm>
            <a:off x="3689697" y="3550415"/>
            <a:ext cx="1895735" cy="34548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클라우드 서비스 소비자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54C367C-8EFE-4B86-9A92-D62429114DD4}"/>
              </a:ext>
            </a:extLst>
          </p:cNvPr>
          <p:cNvSpPr/>
          <p:nvPr/>
        </p:nvSpPr>
        <p:spPr>
          <a:xfrm>
            <a:off x="1572155" y="2897282"/>
            <a:ext cx="6079763" cy="1519081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26D961A-B70D-4589-A94F-F67DC32BC60D}"/>
              </a:ext>
            </a:extLst>
          </p:cNvPr>
          <p:cNvSpPr txBox="1"/>
          <p:nvPr/>
        </p:nvSpPr>
        <p:spPr>
          <a:xfrm>
            <a:off x="57579" y="3462796"/>
            <a:ext cx="1928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서비스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소비자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95D96AD-8C98-4269-A021-F93158F6348A}"/>
              </a:ext>
            </a:extLst>
          </p:cNvPr>
          <p:cNvSpPr/>
          <p:nvPr/>
        </p:nvSpPr>
        <p:spPr>
          <a:xfrm>
            <a:off x="3129994" y="847287"/>
            <a:ext cx="3182029" cy="1039233"/>
          </a:xfrm>
          <a:prstGeom prst="rect">
            <a:avLst/>
          </a:prstGeom>
          <a:noFill/>
          <a:ln>
            <a:prstDash val="dash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6634413-AA47-48A9-8113-FC2933C99A64}"/>
              </a:ext>
            </a:extLst>
          </p:cNvPr>
          <p:cNvSpPr txBox="1"/>
          <p:nvPr/>
        </p:nvSpPr>
        <p:spPr>
          <a:xfrm>
            <a:off x="1264112" y="741623"/>
            <a:ext cx="227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클라우드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자원 관리자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B89EB2-EAA3-4D1B-9D4F-7C0DFE83E209}"/>
              </a:ext>
            </a:extLst>
          </p:cNvPr>
          <p:cNvSpPr txBox="1"/>
          <p:nvPr/>
        </p:nvSpPr>
        <p:spPr>
          <a:xfrm>
            <a:off x="2401038" y="4704720"/>
            <a:ext cx="44270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Netflix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이용해 서비스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제공자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AWS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자원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관리자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 or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다른 대형 업체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소유자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클라우드 서비스 소비자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이용 고객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E8AC53A-CDC5-442B-9A60-314E2CCE6C50}"/>
              </a:ext>
            </a:extLst>
          </p:cNvPr>
          <p:cNvCxnSpPr>
            <a:cxnSpLocks/>
          </p:cNvCxnSpPr>
          <p:nvPr/>
        </p:nvCxnSpPr>
        <p:spPr>
          <a:xfrm flipV="1">
            <a:off x="2590800" y="1123951"/>
            <a:ext cx="0" cy="4095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E8FECA-5BFD-4EB9-8476-D7237000188A}"/>
              </a:ext>
            </a:extLst>
          </p:cNvPr>
          <p:cNvCxnSpPr>
            <a:cxnSpLocks/>
          </p:cNvCxnSpPr>
          <p:nvPr/>
        </p:nvCxnSpPr>
        <p:spPr>
          <a:xfrm>
            <a:off x="2590800" y="5219701"/>
            <a:ext cx="5219703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B4180A-2025-4AC0-9DB4-E64705AD0862}"/>
              </a:ext>
            </a:extLst>
          </p:cNvPr>
          <p:cNvSpPr txBox="1"/>
          <p:nvPr/>
        </p:nvSpPr>
        <p:spPr>
          <a:xfrm>
            <a:off x="7143843" y="5377878"/>
            <a:ext cx="1122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시간</a:t>
            </a:r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328D41-FD8F-4C41-9EF4-004B6C91CCD3}"/>
              </a:ext>
            </a:extLst>
          </p:cNvPr>
          <p:cNvCxnSpPr>
            <a:cxnSpLocks/>
          </p:cNvCxnSpPr>
          <p:nvPr/>
        </p:nvCxnSpPr>
        <p:spPr>
          <a:xfrm flipV="1">
            <a:off x="2590800" y="2514493"/>
            <a:ext cx="5114925" cy="93573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969B31-5D5A-4911-A0D3-20342C2B964A}"/>
              </a:ext>
            </a:extLst>
          </p:cNvPr>
          <p:cNvCxnSpPr>
            <a:cxnSpLocks/>
          </p:cNvCxnSpPr>
          <p:nvPr/>
        </p:nvCxnSpPr>
        <p:spPr>
          <a:xfrm flipV="1">
            <a:off x="2605086" y="1656505"/>
            <a:ext cx="4967566" cy="307124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C15960-B833-4738-A8A7-82841E3A3611}"/>
              </a:ext>
            </a:extLst>
          </p:cNvPr>
          <p:cNvSpPr txBox="1"/>
          <p:nvPr/>
        </p:nvSpPr>
        <p:spPr>
          <a:xfrm>
            <a:off x="1818201" y="1140509"/>
            <a:ext cx="1122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비용</a:t>
            </a:r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DF6B7-3CFF-4987-B866-4C25A0A127CC}"/>
              </a:ext>
            </a:extLst>
          </p:cNvPr>
          <p:cNvSpPr txBox="1"/>
          <p:nvPr/>
        </p:nvSpPr>
        <p:spPr>
          <a:xfrm>
            <a:off x="1869442" y="5041317"/>
            <a:ext cx="1122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05179A-AD9C-4644-97CC-25A3A3604F08}"/>
              </a:ext>
            </a:extLst>
          </p:cNvPr>
          <p:cNvCxnSpPr>
            <a:cxnSpLocks/>
          </p:cNvCxnSpPr>
          <p:nvPr/>
        </p:nvCxnSpPr>
        <p:spPr>
          <a:xfrm>
            <a:off x="2760624" y="1317951"/>
            <a:ext cx="360000" cy="4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5024CB-AE93-4054-9B57-F7CB526A945E}"/>
              </a:ext>
            </a:extLst>
          </p:cNvPr>
          <p:cNvCxnSpPr>
            <a:cxnSpLocks/>
          </p:cNvCxnSpPr>
          <p:nvPr/>
        </p:nvCxnSpPr>
        <p:spPr>
          <a:xfrm flipV="1">
            <a:off x="2763436" y="1638297"/>
            <a:ext cx="360000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859ACE-AD4E-410B-B396-9BDEC647F443}"/>
              </a:ext>
            </a:extLst>
          </p:cNvPr>
          <p:cNvSpPr txBox="1"/>
          <p:nvPr/>
        </p:nvSpPr>
        <p:spPr>
          <a:xfrm>
            <a:off x="3137721" y="1484408"/>
            <a:ext cx="112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클라우드</a:t>
            </a:r>
            <a:endParaRPr lang="en-US" altLang="ko-K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37C4A9-A0CD-42ED-8D9B-F2BF46E4B97A}"/>
              </a:ext>
            </a:extLst>
          </p:cNvPr>
          <p:cNvSpPr txBox="1"/>
          <p:nvPr/>
        </p:nvSpPr>
        <p:spPr>
          <a:xfrm>
            <a:off x="3120624" y="1164062"/>
            <a:ext cx="112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온플레이스</a:t>
            </a:r>
            <a:endParaRPr lang="en-US" altLang="ko-K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4CF8F3-9EF8-4C24-8CED-BC890232C68D}"/>
              </a:ext>
            </a:extLst>
          </p:cNvPr>
          <p:cNvCxnSpPr>
            <a:cxnSpLocks/>
          </p:cNvCxnSpPr>
          <p:nvPr/>
        </p:nvCxnSpPr>
        <p:spPr>
          <a:xfrm>
            <a:off x="2770704" y="4722482"/>
            <a:ext cx="0" cy="49721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292DAC-2700-4A81-93D2-E642C13A2823}"/>
              </a:ext>
            </a:extLst>
          </p:cNvPr>
          <p:cNvCxnSpPr>
            <a:cxnSpLocks/>
          </p:cNvCxnSpPr>
          <p:nvPr/>
        </p:nvCxnSpPr>
        <p:spPr>
          <a:xfrm flipH="1">
            <a:off x="2581921" y="3425186"/>
            <a:ext cx="5123804" cy="7627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C43EDE-AC03-43B5-975D-82D75B6F65FC}"/>
              </a:ext>
            </a:extLst>
          </p:cNvPr>
          <p:cNvCxnSpPr>
            <a:cxnSpLocks/>
          </p:cNvCxnSpPr>
          <p:nvPr/>
        </p:nvCxnSpPr>
        <p:spPr>
          <a:xfrm flipH="1">
            <a:off x="2581921" y="4705165"/>
            <a:ext cx="5150529" cy="17317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03D0EBD-DBF8-4C18-A5C7-55D47EDD38B3}"/>
              </a:ext>
            </a:extLst>
          </p:cNvPr>
          <p:cNvCxnSpPr>
            <a:cxnSpLocks/>
          </p:cNvCxnSpPr>
          <p:nvPr/>
        </p:nvCxnSpPr>
        <p:spPr>
          <a:xfrm>
            <a:off x="3988755" y="3888419"/>
            <a:ext cx="0" cy="83406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9638365-E271-433C-AEB7-E44C00914D8C}"/>
              </a:ext>
            </a:extLst>
          </p:cNvPr>
          <p:cNvCxnSpPr>
            <a:cxnSpLocks/>
          </p:cNvCxnSpPr>
          <p:nvPr/>
        </p:nvCxnSpPr>
        <p:spPr>
          <a:xfrm>
            <a:off x="7423488" y="2549808"/>
            <a:ext cx="0" cy="88300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06B09D-E0D5-400C-88A6-626A4538BF72}"/>
              </a:ext>
            </a:extLst>
          </p:cNvPr>
          <p:cNvSpPr txBox="1"/>
          <p:nvPr/>
        </p:nvSpPr>
        <p:spPr>
          <a:xfrm>
            <a:off x="2545123" y="4835872"/>
            <a:ext cx="2039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Outsourcing </a:t>
            </a:r>
            <a:r>
              <a: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구축 비용</a:t>
            </a:r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D0CE90E-4D34-4BD8-8C3F-0C42B37822E6}"/>
              </a:ext>
            </a:extLst>
          </p:cNvPr>
          <p:cNvCxnSpPr>
            <a:cxnSpLocks/>
          </p:cNvCxnSpPr>
          <p:nvPr/>
        </p:nvCxnSpPr>
        <p:spPr>
          <a:xfrm>
            <a:off x="2581921" y="5337998"/>
            <a:ext cx="29843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F38791C-4E63-4D53-B3BE-5C7835DE1083}"/>
              </a:ext>
            </a:extLst>
          </p:cNvPr>
          <p:cNvCxnSpPr>
            <a:cxnSpLocks/>
          </p:cNvCxnSpPr>
          <p:nvPr/>
        </p:nvCxnSpPr>
        <p:spPr>
          <a:xfrm flipH="1">
            <a:off x="5566299" y="5337998"/>
            <a:ext cx="224420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D6634A-2396-46B2-B8C0-4ECEFD965467}"/>
              </a:ext>
            </a:extLst>
          </p:cNvPr>
          <p:cNvSpPr txBox="1"/>
          <p:nvPr/>
        </p:nvSpPr>
        <p:spPr>
          <a:xfrm>
            <a:off x="3266704" y="4043424"/>
            <a:ext cx="30313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클라우드</a:t>
            </a:r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관리 비용</a:t>
            </a:r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경비원</a:t>
            </a:r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서버이용비 등</a:t>
            </a:r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859D80-18FF-4DF8-9A83-7A30027FE394}"/>
              </a:ext>
            </a:extLst>
          </p:cNvPr>
          <p:cNvSpPr txBox="1"/>
          <p:nvPr/>
        </p:nvSpPr>
        <p:spPr>
          <a:xfrm>
            <a:off x="7301119" y="2806530"/>
            <a:ext cx="1086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온플레이스</a:t>
            </a:r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관리 비용</a:t>
            </a:r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07447BD-F436-4024-A8B4-01CB6C041819}"/>
              </a:ext>
            </a:extLst>
          </p:cNvPr>
          <p:cNvCxnSpPr>
            <a:cxnSpLocks/>
          </p:cNvCxnSpPr>
          <p:nvPr/>
        </p:nvCxnSpPr>
        <p:spPr>
          <a:xfrm flipV="1">
            <a:off x="5566299" y="2894934"/>
            <a:ext cx="0" cy="266989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7659720-6232-435A-A265-18E24C0814BC}"/>
              </a:ext>
            </a:extLst>
          </p:cNvPr>
          <p:cNvSpPr txBox="1"/>
          <p:nvPr/>
        </p:nvSpPr>
        <p:spPr>
          <a:xfrm>
            <a:off x="3412533" y="5373592"/>
            <a:ext cx="1122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클라우드 유리</a:t>
            </a:r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71B3E3-1825-4789-86B6-BC6945218AF3}"/>
              </a:ext>
            </a:extLst>
          </p:cNvPr>
          <p:cNvSpPr txBox="1"/>
          <p:nvPr/>
        </p:nvSpPr>
        <p:spPr>
          <a:xfrm>
            <a:off x="6133170" y="5373592"/>
            <a:ext cx="1122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서버 유리</a:t>
            </a:r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4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E8AC53A-CDC5-442B-9A60-314E2CCE6C50}"/>
              </a:ext>
            </a:extLst>
          </p:cNvPr>
          <p:cNvCxnSpPr>
            <a:cxnSpLocks/>
          </p:cNvCxnSpPr>
          <p:nvPr/>
        </p:nvCxnSpPr>
        <p:spPr>
          <a:xfrm flipV="1">
            <a:off x="2590800" y="2157274"/>
            <a:ext cx="0" cy="30624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E8FECA-5BFD-4EB9-8476-D7237000188A}"/>
              </a:ext>
            </a:extLst>
          </p:cNvPr>
          <p:cNvCxnSpPr>
            <a:cxnSpLocks/>
          </p:cNvCxnSpPr>
          <p:nvPr/>
        </p:nvCxnSpPr>
        <p:spPr>
          <a:xfrm>
            <a:off x="2590800" y="5219701"/>
            <a:ext cx="47670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C15960-B833-4738-A8A7-82841E3A3611}"/>
              </a:ext>
            </a:extLst>
          </p:cNvPr>
          <p:cNvSpPr txBox="1"/>
          <p:nvPr/>
        </p:nvSpPr>
        <p:spPr>
          <a:xfrm>
            <a:off x="1405886" y="2002819"/>
            <a:ext cx="1122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EA0948-D4FE-4A9F-B955-4CF2249A2085}"/>
              </a:ext>
            </a:extLst>
          </p:cNvPr>
          <p:cNvSpPr txBox="1"/>
          <p:nvPr/>
        </p:nvSpPr>
        <p:spPr>
          <a:xfrm>
            <a:off x="1405886" y="2517165"/>
            <a:ext cx="1122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0BED39-7668-474C-A0E2-3AEB8AE31368}"/>
              </a:ext>
            </a:extLst>
          </p:cNvPr>
          <p:cNvSpPr txBox="1"/>
          <p:nvPr/>
        </p:nvSpPr>
        <p:spPr>
          <a:xfrm>
            <a:off x="1405886" y="3031511"/>
            <a:ext cx="1122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CC3A33-0E69-4927-B6D5-1BBB2C1B44A8}"/>
              </a:ext>
            </a:extLst>
          </p:cNvPr>
          <p:cNvSpPr txBox="1"/>
          <p:nvPr/>
        </p:nvSpPr>
        <p:spPr>
          <a:xfrm>
            <a:off x="1405886" y="3545857"/>
            <a:ext cx="1122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27B607-2605-4B5F-946C-8190DB798219}"/>
              </a:ext>
            </a:extLst>
          </p:cNvPr>
          <p:cNvSpPr txBox="1"/>
          <p:nvPr/>
        </p:nvSpPr>
        <p:spPr>
          <a:xfrm>
            <a:off x="1405886" y="4060203"/>
            <a:ext cx="1122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AB583-F366-47A8-8B53-40136661AE80}"/>
              </a:ext>
            </a:extLst>
          </p:cNvPr>
          <p:cNvSpPr txBox="1"/>
          <p:nvPr/>
        </p:nvSpPr>
        <p:spPr>
          <a:xfrm>
            <a:off x="1405886" y="4574549"/>
            <a:ext cx="1122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CF2F82-13AA-4DA6-AE2E-81B202ECECFB}"/>
              </a:ext>
            </a:extLst>
          </p:cNvPr>
          <p:cNvSpPr txBox="1"/>
          <p:nvPr/>
        </p:nvSpPr>
        <p:spPr>
          <a:xfrm>
            <a:off x="1405885" y="5088895"/>
            <a:ext cx="1122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8DD9A0-A575-4998-8740-EC43E33D78D3}"/>
              </a:ext>
            </a:extLst>
          </p:cNvPr>
          <p:cNvSpPr txBox="1"/>
          <p:nvPr/>
        </p:nvSpPr>
        <p:spPr>
          <a:xfrm>
            <a:off x="2590799" y="5223237"/>
            <a:ext cx="317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663210-D555-4FBC-89B8-701B52E107FB}"/>
              </a:ext>
            </a:extLst>
          </p:cNvPr>
          <p:cNvSpPr txBox="1"/>
          <p:nvPr/>
        </p:nvSpPr>
        <p:spPr>
          <a:xfrm>
            <a:off x="2971057" y="5219700"/>
            <a:ext cx="317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D6BEB8-36F7-4B7A-A512-20947A124EB2}"/>
              </a:ext>
            </a:extLst>
          </p:cNvPr>
          <p:cNvSpPr txBox="1"/>
          <p:nvPr/>
        </p:nvSpPr>
        <p:spPr>
          <a:xfrm>
            <a:off x="3351315" y="5223237"/>
            <a:ext cx="317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21541B-7452-46D8-9A68-432A5E9EF268}"/>
              </a:ext>
            </a:extLst>
          </p:cNvPr>
          <p:cNvSpPr txBox="1"/>
          <p:nvPr/>
        </p:nvSpPr>
        <p:spPr>
          <a:xfrm>
            <a:off x="3757488" y="5219700"/>
            <a:ext cx="317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3BCC45-3461-4574-9B44-176B98517EE8}"/>
              </a:ext>
            </a:extLst>
          </p:cNvPr>
          <p:cNvSpPr txBox="1"/>
          <p:nvPr/>
        </p:nvSpPr>
        <p:spPr>
          <a:xfrm>
            <a:off x="4092329" y="5219700"/>
            <a:ext cx="437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D6C0E4-2D79-4B2F-8A09-42C56F97CE5A}"/>
              </a:ext>
            </a:extLst>
          </p:cNvPr>
          <p:cNvSpPr txBox="1"/>
          <p:nvPr/>
        </p:nvSpPr>
        <p:spPr>
          <a:xfrm>
            <a:off x="4493264" y="5219700"/>
            <a:ext cx="437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8CCE82-34C9-452A-A561-DE3DDDF3CF70}"/>
              </a:ext>
            </a:extLst>
          </p:cNvPr>
          <p:cNvSpPr txBox="1"/>
          <p:nvPr/>
        </p:nvSpPr>
        <p:spPr>
          <a:xfrm>
            <a:off x="4876511" y="5223237"/>
            <a:ext cx="437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34EA0F-F00A-4277-AAF1-2217D04AAD49}"/>
              </a:ext>
            </a:extLst>
          </p:cNvPr>
          <p:cNvSpPr txBox="1"/>
          <p:nvPr/>
        </p:nvSpPr>
        <p:spPr>
          <a:xfrm>
            <a:off x="5275242" y="5226772"/>
            <a:ext cx="437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8BEAC-0FA2-4CF4-B7FE-1FB549DA7C41}"/>
              </a:ext>
            </a:extLst>
          </p:cNvPr>
          <p:cNvSpPr txBox="1"/>
          <p:nvPr/>
        </p:nvSpPr>
        <p:spPr>
          <a:xfrm>
            <a:off x="5664812" y="5226772"/>
            <a:ext cx="437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42F565-0E86-40F1-965A-E5C61B7B9C06}"/>
              </a:ext>
            </a:extLst>
          </p:cNvPr>
          <p:cNvSpPr txBox="1"/>
          <p:nvPr/>
        </p:nvSpPr>
        <p:spPr>
          <a:xfrm>
            <a:off x="6060225" y="5218727"/>
            <a:ext cx="437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A1A590-874F-4A4B-8C83-69504C62A6AF}"/>
              </a:ext>
            </a:extLst>
          </p:cNvPr>
          <p:cNvSpPr txBox="1"/>
          <p:nvPr/>
        </p:nvSpPr>
        <p:spPr>
          <a:xfrm>
            <a:off x="6459307" y="5225469"/>
            <a:ext cx="437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95A886-5220-4A52-B63D-0F77FDB98D5A}"/>
              </a:ext>
            </a:extLst>
          </p:cNvPr>
          <p:cNvSpPr txBox="1"/>
          <p:nvPr/>
        </p:nvSpPr>
        <p:spPr>
          <a:xfrm>
            <a:off x="6845125" y="5226772"/>
            <a:ext cx="437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5F5A25-1458-4647-9E11-7F28DA71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025" y="2736595"/>
            <a:ext cx="4332855" cy="2443287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EE1E601-DF2E-4D29-9624-9C0C30098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67864"/>
              </p:ext>
            </p:extLst>
          </p:nvPr>
        </p:nvGraphicFramePr>
        <p:xfrm>
          <a:off x="2733762" y="2729525"/>
          <a:ext cx="4332856" cy="2443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896">
                  <a:extLst>
                    <a:ext uri="{9D8B030D-6E8A-4147-A177-3AD203B41FA5}">
                      <a16:colId xmlns:a16="http://schemas.microsoft.com/office/drawing/2014/main" val="2852268021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928965499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1104451579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2847325235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2790518567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239229318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4123406763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3401493740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1958057642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3824847457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1127381180"/>
                    </a:ext>
                  </a:extLst>
                </a:gridCol>
              </a:tblGrid>
              <a:tr h="34904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4829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36154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69120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666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739259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2661879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394930"/>
                  </a:ext>
                </a:extLst>
              </a:tr>
            </a:tbl>
          </a:graphicData>
        </a:graphic>
      </p:graphicFrame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7643721-1437-4DD4-8227-02FD427C4D52}"/>
              </a:ext>
            </a:extLst>
          </p:cNvPr>
          <p:cNvCxnSpPr>
            <a:cxnSpLocks/>
          </p:cNvCxnSpPr>
          <p:nvPr/>
        </p:nvCxnSpPr>
        <p:spPr>
          <a:xfrm>
            <a:off x="4876511" y="2217740"/>
            <a:ext cx="0" cy="70328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01303B-2185-47C5-9E96-19FD86C39E36}"/>
              </a:ext>
            </a:extLst>
          </p:cNvPr>
          <p:cNvSpPr txBox="1"/>
          <p:nvPr/>
        </p:nvSpPr>
        <p:spPr>
          <a:xfrm>
            <a:off x="4333098" y="2002819"/>
            <a:ext cx="1086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가상 머신 수</a:t>
            </a:r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CD9EF09-8818-478D-83C4-658DA2B55D80}"/>
              </a:ext>
            </a:extLst>
          </p:cNvPr>
          <p:cNvCxnSpPr>
            <a:cxnSpLocks/>
          </p:cNvCxnSpPr>
          <p:nvPr/>
        </p:nvCxnSpPr>
        <p:spPr>
          <a:xfrm flipH="1">
            <a:off x="6809531" y="4954080"/>
            <a:ext cx="109668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3589687-A4C4-4747-BB54-25ED12D8538D}"/>
              </a:ext>
            </a:extLst>
          </p:cNvPr>
          <p:cNvSpPr txBox="1"/>
          <p:nvPr/>
        </p:nvSpPr>
        <p:spPr>
          <a:xfrm>
            <a:off x="7885467" y="4823275"/>
            <a:ext cx="1086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사용자 요청</a:t>
            </a:r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3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AD3D1B-9084-4941-9D55-8AC66C1D668E}"/>
              </a:ext>
            </a:extLst>
          </p:cNvPr>
          <p:cNvCxnSpPr>
            <a:cxnSpLocks/>
          </p:cNvCxnSpPr>
          <p:nvPr/>
        </p:nvCxnSpPr>
        <p:spPr>
          <a:xfrm>
            <a:off x="7821251" y="2890391"/>
            <a:ext cx="0" cy="354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571E7-21FB-4F0E-87B6-C230AD766328}"/>
              </a:ext>
            </a:extLst>
          </p:cNvPr>
          <p:cNvSpPr/>
          <p:nvPr/>
        </p:nvSpPr>
        <p:spPr>
          <a:xfrm>
            <a:off x="7427998" y="2544903"/>
            <a:ext cx="2052823" cy="34548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2BEC40A-859E-4613-BFD0-E423AFAC3625}"/>
              </a:ext>
            </a:extLst>
          </p:cNvPr>
          <p:cNvSpPr/>
          <p:nvPr/>
        </p:nvSpPr>
        <p:spPr>
          <a:xfrm>
            <a:off x="5251942" y="1457983"/>
            <a:ext cx="1122417" cy="15863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B3B384-414E-403F-BE7E-4CA412F0EB2D}"/>
              </a:ext>
            </a:extLst>
          </p:cNvPr>
          <p:cNvSpPr txBox="1"/>
          <p:nvPr/>
        </p:nvSpPr>
        <p:spPr>
          <a:xfrm>
            <a:off x="5100500" y="1478896"/>
            <a:ext cx="1425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0ACEF9-D40E-455F-9B5B-21793A7A05C3}"/>
              </a:ext>
            </a:extLst>
          </p:cNvPr>
          <p:cNvSpPr txBox="1"/>
          <p:nvPr/>
        </p:nvSpPr>
        <p:spPr>
          <a:xfrm>
            <a:off x="1483346" y="1932036"/>
            <a:ext cx="17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B0ED76-FE73-40FE-B13C-4E8CAAA65436}"/>
              </a:ext>
            </a:extLst>
          </p:cNvPr>
          <p:cNvSpPr/>
          <p:nvPr/>
        </p:nvSpPr>
        <p:spPr>
          <a:xfrm>
            <a:off x="7064414" y="3244784"/>
            <a:ext cx="1100430" cy="143581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1FB608-5D7C-4345-BB6E-818DB893C903}"/>
              </a:ext>
            </a:extLst>
          </p:cNvPr>
          <p:cNvSpPr/>
          <p:nvPr/>
        </p:nvSpPr>
        <p:spPr>
          <a:xfrm>
            <a:off x="8810065" y="3244784"/>
            <a:ext cx="1100430" cy="143581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235AD3-58D1-44DE-9FCA-6A7D2D2CD7B8}"/>
              </a:ext>
            </a:extLst>
          </p:cNvPr>
          <p:cNvSpPr/>
          <p:nvPr/>
        </p:nvSpPr>
        <p:spPr>
          <a:xfrm>
            <a:off x="2797235" y="1583363"/>
            <a:ext cx="1832324" cy="13355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91CEBCA-FF81-47A4-886F-221475FDCAB7}"/>
              </a:ext>
            </a:extLst>
          </p:cNvPr>
          <p:cNvCxnSpPr>
            <a:cxnSpLocks/>
          </p:cNvCxnSpPr>
          <p:nvPr/>
        </p:nvCxnSpPr>
        <p:spPr>
          <a:xfrm>
            <a:off x="9108513" y="2890391"/>
            <a:ext cx="0" cy="354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AF94E1E-55A1-4827-84B2-C37CBEA4ABAB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813151" y="3044295"/>
            <a:ext cx="1612735" cy="844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7D7FD33-A96B-4793-9BFA-854373BD5892}"/>
              </a:ext>
            </a:extLst>
          </p:cNvPr>
          <p:cNvSpPr txBox="1"/>
          <p:nvPr/>
        </p:nvSpPr>
        <p:spPr>
          <a:xfrm>
            <a:off x="5251939" y="1892263"/>
            <a:ext cx="1122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algn="ctr"/>
            <a:endParaRPr lang="en-US" altLang="ko-KR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algn="ctr"/>
            <a:endParaRPr lang="en-US" altLang="ko-KR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</a:p>
          <a:p>
            <a:pPr algn="ctr"/>
            <a:endParaRPr lang="en-US" altLang="ko-KR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FA7EC80-C707-4793-8F2D-8C4D926D43F1}"/>
              </a:ext>
            </a:extLst>
          </p:cNvPr>
          <p:cNvCxnSpPr>
            <a:cxnSpLocks/>
            <a:stCxn id="51" idx="1"/>
            <a:endCxn id="37" idx="3"/>
          </p:cNvCxnSpPr>
          <p:nvPr/>
        </p:nvCxnSpPr>
        <p:spPr>
          <a:xfrm flipH="1">
            <a:off x="4629559" y="2251139"/>
            <a:ext cx="6223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3772F49-F05C-46CC-8219-6A3AEF6E301C}"/>
              </a:ext>
            </a:extLst>
          </p:cNvPr>
          <p:cNvCxnSpPr>
            <a:cxnSpLocks/>
          </p:cNvCxnSpPr>
          <p:nvPr/>
        </p:nvCxnSpPr>
        <p:spPr>
          <a:xfrm>
            <a:off x="2801122" y="2544903"/>
            <a:ext cx="18284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F14D093-E50C-4AFC-8CF9-9AF9FC55FC00}"/>
              </a:ext>
            </a:extLst>
          </p:cNvPr>
          <p:cNvSpPr txBox="1"/>
          <p:nvPr/>
        </p:nvSpPr>
        <p:spPr>
          <a:xfrm>
            <a:off x="2839530" y="3250268"/>
            <a:ext cx="1747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(CPU &gt; 75%)</a:t>
            </a:r>
          </a:p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VM + 1</a:t>
            </a:r>
          </a:p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(CPU &lt; 25%)</a:t>
            </a:r>
          </a:p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VM - 1 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00D24D-203C-45BC-92AA-20AC418E0E58}"/>
              </a:ext>
            </a:extLst>
          </p:cNvPr>
          <p:cNvSpPr txBox="1"/>
          <p:nvPr/>
        </p:nvSpPr>
        <p:spPr>
          <a:xfrm>
            <a:off x="2881826" y="1015908"/>
            <a:ext cx="174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Scale Listener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B3F5FDF-3B9E-4973-9C75-4DC879DFE6CA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3713396" y="2684829"/>
            <a:ext cx="1" cy="565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A47D047-9F73-4F2E-97B9-2FA421A40363}"/>
              </a:ext>
            </a:extLst>
          </p:cNvPr>
          <p:cNvSpPr/>
          <p:nvPr/>
        </p:nvSpPr>
        <p:spPr>
          <a:xfrm>
            <a:off x="2980599" y="3267588"/>
            <a:ext cx="1550186" cy="95410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C0AA5B-D92D-4166-885D-487C8A5D8334}"/>
              </a:ext>
            </a:extLst>
          </p:cNvPr>
          <p:cNvSpPr txBox="1"/>
          <p:nvPr/>
        </p:nvSpPr>
        <p:spPr>
          <a:xfrm>
            <a:off x="7936289" y="4742770"/>
            <a:ext cx="284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이미지 기반으로 새로운 서버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C224224-9DC2-491C-8DB4-8CF38C1F6403}"/>
              </a:ext>
            </a:extLst>
          </p:cNvPr>
          <p:cNvSpPr/>
          <p:nvPr/>
        </p:nvSpPr>
        <p:spPr>
          <a:xfrm>
            <a:off x="3009865" y="1727305"/>
            <a:ext cx="740250" cy="345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E41FAAA4-340A-41D4-BD36-4A7F6F68F7F5}"/>
              </a:ext>
            </a:extLst>
          </p:cNvPr>
          <p:cNvCxnSpPr>
            <a:cxnSpLocks/>
            <a:stCxn id="72" idx="0"/>
            <a:endCxn id="34" idx="0"/>
          </p:cNvCxnSpPr>
          <p:nvPr/>
        </p:nvCxnSpPr>
        <p:spPr>
          <a:xfrm rot="16200000" flipH="1">
            <a:off x="5611395" y="-504101"/>
            <a:ext cx="1517479" cy="5980290"/>
          </a:xfrm>
          <a:prstGeom prst="curvedConnector3">
            <a:avLst>
              <a:gd name="adj1" fmla="val -22084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3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97B4546-9F70-496A-A31B-C7BD986B8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256949"/>
              </p:ext>
            </p:extLst>
          </p:nvPr>
        </p:nvGraphicFramePr>
        <p:xfrm>
          <a:off x="1188622" y="1163548"/>
          <a:ext cx="9642138" cy="415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8663">
                  <a:extLst>
                    <a:ext uri="{9D8B030D-6E8A-4147-A177-3AD203B41FA5}">
                      <a16:colId xmlns:a16="http://schemas.microsoft.com/office/drawing/2014/main" val="3042836956"/>
                    </a:ext>
                  </a:extLst>
                </a:gridCol>
                <a:gridCol w="1500327">
                  <a:extLst>
                    <a:ext uri="{9D8B030D-6E8A-4147-A177-3AD203B41FA5}">
                      <a16:colId xmlns:a16="http://schemas.microsoft.com/office/drawing/2014/main" val="4133355698"/>
                    </a:ext>
                  </a:extLst>
                </a:gridCol>
                <a:gridCol w="1562470">
                  <a:extLst>
                    <a:ext uri="{9D8B030D-6E8A-4147-A177-3AD203B41FA5}">
                      <a16:colId xmlns:a16="http://schemas.microsoft.com/office/drawing/2014/main" val="3763560348"/>
                    </a:ext>
                  </a:extLst>
                </a:gridCol>
                <a:gridCol w="1651246">
                  <a:extLst>
                    <a:ext uri="{9D8B030D-6E8A-4147-A177-3AD203B41FA5}">
                      <a16:colId xmlns:a16="http://schemas.microsoft.com/office/drawing/2014/main" val="4098698794"/>
                    </a:ext>
                  </a:extLst>
                </a:gridCol>
                <a:gridCol w="1551819">
                  <a:extLst>
                    <a:ext uri="{9D8B030D-6E8A-4147-A177-3AD203B41FA5}">
                      <a16:colId xmlns:a16="http://schemas.microsoft.com/office/drawing/2014/main" val="2265530640"/>
                    </a:ext>
                  </a:extLst>
                </a:gridCol>
                <a:gridCol w="1537613">
                  <a:extLst>
                    <a:ext uri="{9D8B030D-6E8A-4147-A177-3AD203B41FA5}">
                      <a16:colId xmlns:a16="http://schemas.microsoft.com/office/drawing/2014/main" val="2772871352"/>
                    </a:ext>
                  </a:extLst>
                </a:gridCol>
              </a:tblGrid>
              <a:tr h="1038544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Pre-invocation</a:t>
                      </a:r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사전 호출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begin participation in activity</a:t>
                      </a:r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활동 참여 시작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pause participation in activity</a:t>
                      </a:r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활동 참여 일시 중지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end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participation in activity</a:t>
                      </a:r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활동 참여 중단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Post-invocation</a:t>
                      </a:r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나중에 호출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148507"/>
                  </a:ext>
                </a:extLst>
              </a:tr>
              <a:tr h="1038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Active + Stateful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활성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상태 저장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662855"/>
                  </a:ext>
                </a:extLst>
              </a:tr>
              <a:tr h="1038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Active + Stateless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활성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상태 비 저장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548754"/>
                  </a:ext>
                </a:extLst>
              </a:tr>
              <a:tr h="1038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State data repository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상태 데이터 저장소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1104"/>
                  </a:ext>
                </a:extLst>
              </a:tr>
            </a:tbl>
          </a:graphicData>
        </a:graphic>
      </p:graphicFrame>
      <p:sp>
        <p:nvSpPr>
          <p:cNvPr id="4" name="원통형 3">
            <a:extLst>
              <a:ext uri="{FF2B5EF4-FFF2-40B4-BE49-F238E27FC236}">
                <a16:creationId xmlns:a16="http://schemas.microsoft.com/office/drawing/2014/main" id="{CB3EC7B1-C264-4AEA-862C-A8B4BF7F795C}"/>
              </a:ext>
            </a:extLst>
          </p:cNvPr>
          <p:cNvSpPr/>
          <p:nvPr/>
        </p:nvSpPr>
        <p:spPr>
          <a:xfrm>
            <a:off x="6649375" y="4429957"/>
            <a:ext cx="550416" cy="78123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8349DBE9-763E-4772-9D5A-D8ED92A718B5}"/>
              </a:ext>
            </a:extLst>
          </p:cNvPr>
          <p:cNvSpPr/>
          <p:nvPr/>
        </p:nvSpPr>
        <p:spPr>
          <a:xfrm>
            <a:off x="5067669" y="4820575"/>
            <a:ext cx="550416" cy="39061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통형 25">
            <a:extLst>
              <a:ext uri="{FF2B5EF4-FFF2-40B4-BE49-F238E27FC236}">
                <a16:creationId xmlns:a16="http://schemas.microsoft.com/office/drawing/2014/main" id="{844251EC-FBD3-4373-B2D8-69A84A571A87}"/>
              </a:ext>
            </a:extLst>
          </p:cNvPr>
          <p:cNvSpPr/>
          <p:nvPr/>
        </p:nvSpPr>
        <p:spPr>
          <a:xfrm>
            <a:off x="8231081" y="4820575"/>
            <a:ext cx="550416" cy="39061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5A90DF3-FA3E-4580-A855-B3AEC7E17160}"/>
              </a:ext>
            </a:extLst>
          </p:cNvPr>
          <p:cNvSpPr/>
          <p:nvPr/>
        </p:nvSpPr>
        <p:spPr>
          <a:xfrm>
            <a:off x="3400149" y="3429000"/>
            <a:ext cx="720000" cy="72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1A5A03E-21E5-43DB-B5C7-BF9C4C1D1DF5}"/>
              </a:ext>
            </a:extLst>
          </p:cNvPr>
          <p:cNvSpPr/>
          <p:nvPr/>
        </p:nvSpPr>
        <p:spPr>
          <a:xfrm>
            <a:off x="6564583" y="3429000"/>
            <a:ext cx="720000" cy="72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57BDBB1-9111-4EE3-A173-7FC8C57EE7D9}"/>
              </a:ext>
            </a:extLst>
          </p:cNvPr>
          <p:cNvSpPr/>
          <p:nvPr/>
        </p:nvSpPr>
        <p:spPr>
          <a:xfrm>
            <a:off x="9729017" y="3429000"/>
            <a:ext cx="720000" cy="72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01A6675-1235-41D7-BDC0-BB59F34289EE}"/>
              </a:ext>
            </a:extLst>
          </p:cNvPr>
          <p:cNvSpPr/>
          <p:nvPr/>
        </p:nvSpPr>
        <p:spPr>
          <a:xfrm>
            <a:off x="4956246" y="2372558"/>
            <a:ext cx="720000" cy="7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3EDEFC0-638F-4A1A-8616-D515F5042339}"/>
              </a:ext>
            </a:extLst>
          </p:cNvPr>
          <p:cNvSpPr/>
          <p:nvPr/>
        </p:nvSpPr>
        <p:spPr>
          <a:xfrm>
            <a:off x="8146289" y="2372558"/>
            <a:ext cx="720000" cy="7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98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3A710F5-9EF9-4F60-801A-0559D9961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26490"/>
              </p:ext>
            </p:extLst>
          </p:nvPr>
        </p:nvGraphicFramePr>
        <p:xfrm>
          <a:off x="1049534" y="1429878"/>
          <a:ext cx="10343476" cy="3275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5702">
                  <a:extLst>
                    <a:ext uri="{9D8B030D-6E8A-4147-A177-3AD203B41FA5}">
                      <a16:colId xmlns:a16="http://schemas.microsoft.com/office/drawing/2014/main" val="1800876939"/>
                    </a:ext>
                  </a:extLst>
                </a:gridCol>
                <a:gridCol w="1997476">
                  <a:extLst>
                    <a:ext uri="{9D8B030D-6E8A-4147-A177-3AD203B41FA5}">
                      <a16:colId xmlns:a16="http://schemas.microsoft.com/office/drawing/2014/main" val="4283142054"/>
                    </a:ext>
                  </a:extLst>
                </a:gridCol>
                <a:gridCol w="1997476">
                  <a:extLst>
                    <a:ext uri="{9D8B030D-6E8A-4147-A177-3AD203B41FA5}">
                      <a16:colId xmlns:a16="http://schemas.microsoft.com/office/drawing/2014/main" val="1920778522"/>
                    </a:ext>
                  </a:extLst>
                </a:gridCol>
                <a:gridCol w="2401411">
                  <a:extLst>
                    <a:ext uri="{9D8B030D-6E8A-4147-A177-3AD203B41FA5}">
                      <a16:colId xmlns:a16="http://schemas.microsoft.com/office/drawing/2014/main" val="1816714765"/>
                    </a:ext>
                  </a:extLst>
                </a:gridCol>
                <a:gridCol w="2401411">
                  <a:extLst>
                    <a:ext uri="{9D8B030D-6E8A-4147-A177-3AD203B41FA5}">
                      <a16:colId xmlns:a16="http://schemas.microsoft.com/office/drawing/2014/main" val="28859608"/>
                    </a:ext>
                  </a:extLst>
                </a:gridCol>
              </a:tblGrid>
              <a:tr h="3084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SSD(</a:t>
                      </a:r>
                      <a:r>
                        <a:rPr lang="ko-KR" altLang="en-US" sz="1200" b="1" dirty="0"/>
                        <a:t>솔리드 스테이트 드라이브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HDD(</a:t>
                      </a:r>
                      <a:r>
                        <a:rPr lang="ko-KR" altLang="en-US" sz="1200" b="1" dirty="0"/>
                        <a:t>하드 디스크 드라이브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856939"/>
                  </a:ext>
                </a:extLst>
              </a:tr>
              <a:tr h="3084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범용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프로비저닝된 </a:t>
                      </a:r>
                      <a:r>
                        <a:rPr lang="en-US" altLang="ko-KR" sz="1200" b="1" dirty="0"/>
                        <a:t>IOPS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처리량에 최적화 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콜드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06365"/>
                  </a:ext>
                </a:extLst>
              </a:tr>
              <a:tr h="356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최대 볼륨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16TiB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16TiB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16TiB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16TiB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136029"/>
                  </a:ext>
                </a:extLst>
              </a:tr>
              <a:tr h="356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볼륨 당 최대 </a:t>
                      </a:r>
                      <a:r>
                        <a:rPr lang="en-US" altLang="ko-KR" sz="1200" dirty="0"/>
                        <a:t>IOPS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10,000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32,000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385987"/>
                  </a:ext>
                </a:extLst>
              </a:tr>
              <a:tr h="356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최대 처리량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볼륨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160MiB/s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320MiB/s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500MiB/s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250MiB/s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68898"/>
                  </a:ext>
                </a:extLst>
              </a:tr>
              <a:tr h="1589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 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대부분의 워크로드에 권장됨</a:t>
                      </a:r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시스템 부트 볼륨</a:t>
                      </a:r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가상 데스크톱</a:t>
                      </a:r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지연 시간이 짧은 대화형 앱</a:t>
                      </a:r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개발 및 테스트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I/O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집약적 워크로드</a:t>
                      </a:r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관계형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DB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NoSQL DB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dirty="0"/>
                        <a:t>낮은 가격으로 일관되고 빠른 처리량을 요구하는 스트리밍 워크로드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dirty="0"/>
                        <a:t>빅데이터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dirty="0"/>
                        <a:t>데이터 웨어하우스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dirty="0"/>
                        <a:t>로그 처리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dirty="0"/>
                        <a:t>부팅 볼륨이 될 수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dirty="0"/>
                        <a:t>자주 액세스하지 않는 대량의 데이터 볼륨을 처리량 중심으로 저장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dirty="0"/>
                        <a:t>스토리지 비용이 최대한 낮아야 하는 시나리오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dirty="0"/>
                        <a:t>부팅 볼륨이 될 수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52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31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989</Words>
  <Application>Microsoft Office PowerPoint</Application>
  <PresentationFormat>와이드스크린</PresentationFormat>
  <Paragraphs>408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메이플스토리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강보경</dc:creator>
  <cp:lastModifiedBy>강보경</cp:lastModifiedBy>
  <cp:revision>79</cp:revision>
  <dcterms:created xsi:type="dcterms:W3CDTF">2018-12-27T12:10:26Z</dcterms:created>
  <dcterms:modified xsi:type="dcterms:W3CDTF">2019-01-10T06:31:01Z</dcterms:modified>
</cp:coreProperties>
</file>