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0"/>
  </p:notesMasterIdLst>
  <p:sldIdLst>
    <p:sldId id="256" r:id="rId4"/>
    <p:sldId id="257" r:id="rId5"/>
    <p:sldId id="258" r:id="rId6"/>
    <p:sldId id="261" r:id="rId7"/>
    <p:sldId id="260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6429" autoAdjust="0"/>
  </p:normalViewPr>
  <p:slideViewPr>
    <p:cSldViewPr>
      <p:cViewPr varScale="1">
        <p:scale>
          <a:sx n="153" d="100"/>
          <a:sy n="153" d="100"/>
        </p:scale>
        <p:origin x="1002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3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Ksmall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퍼블리싱</a:t>
            </a:r>
            <a:r>
              <a:rPr lang="ko-KR" altLang="en-US" dirty="0" smtClean="0"/>
              <a:t> 스타일 가이드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/>
          <a:lstStyle/>
          <a:p>
            <a:r>
              <a:rPr lang="en-US" altLang="ko-KR" dirty="0" smtClean="0"/>
              <a:t>2017.03.07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45478"/>
              </p:ext>
            </p:extLst>
          </p:nvPr>
        </p:nvGraphicFramePr>
        <p:xfrm>
          <a:off x="217612" y="622201"/>
          <a:ext cx="8631436" cy="306287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1079"/>
                <a:gridCol w="714121"/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72813" y="3651870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70515" y="2949882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사업소개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사업영역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제품소개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6987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구매예약내역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376173" y="30032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구매문의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248141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4376173" y="33219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088751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  <a:endParaRPr lang="en-US" altLang="ko-KR" dirty="0" smtClean="0"/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48351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6" y="799020"/>
            <a:ext cx="4909144" cy="7646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36237"/>
            <a:ext cx="6408712" cy="32952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4346" y="1275902"/>
            <a:ext cx="365958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829550" y="11095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91</Words>
  <Application>Microsoft Office PowerPoint</Application>
  <PresentationFormat>화면 슬라이드 쇼(16:9)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Tahoma</vt:lpstr>
      <vt:lpstr>표지</vt:lpstr>
      <vt:lpstr>간지등</vt:lpstr>
      <vt:lpstr>1_디자인 사용자 지정</vt:lpstr>
      <vt:lpstr>Ksmall 퍼블리싱 스타일 가이드</vt:lpstr>
      <vt:lpstr>Document History</vt:lpstr>
      <vt:lpstr>Index</vt:lpstr>
      <vt:lpstr>Information Architecture</vt:lpstr>
      <vt:lpstr>2. General Rule</vt:lpstr>
      <vt:lpstr>Home 화면구조</vt:lpstr>
    </vt:vector>
  </TitlesOfParts>
  <Company>쀼어blog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강 대한</cp:lastModifiedBy>
  <cp:revision>81</cp:revision>
  <dcterms:created xsi:type="dcterms:W3CDTF">2006-10-05T04:04:58Z</dcterms:created>
  <dcterms:modified xsi:type="dcterms:W3CDTF">2019-06-23T16:08:37Z</dcterms:modified>
</cp:coreProperties>
</file>