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8" r:id="rId2"/>
  </p:sldMasterIdLst>
  <p:notesMasterIdLst>
    <p:notesMasterId r:id="rId4"/>
  </p:notesMasterIdLst>
  <p:sldIdLst>
    <p:sldId id="264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6429" autoAdjust="0"/>
  </p:normalViewPr>
  <p:slideViewPr>
    <p:cSldViewPr>
      <p:cViewPr varScale="1">
        <p:scale>
          <a:sx n="153" d="100"/>
          <a:sy n="153" d="100"/>
        </p:scale>
        <p:origin x="1002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2019-07-16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38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1575"/>
            <a:ext cx="2657833" cy="444656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7494"/>
            <a:ext cx="2657833" cy="444656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187624" y="62753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</a:p>
        </p:txBody>
      </p:sp>
      <p:sp>
        <p:nvSpPr>
          <p:cNvPr id="4" name="타원 3"/>
          <p:cNvSpPr/>
          <p:nvPr/>
        </p:nvSpPr>
        <p:spPr>
          <a:xfrm>
            <a:off x="2843808" y="105958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</a:p>
        </p:txBody>
      </p:sp>
      <p:sp>
        <p:nvSpPr>
          <p:cNvPr id="5" name="타원 4"/>
          <p:cNvSpPr/>
          <p:nvPr/>
        </p:nvSpPr>
        <p:spPr>
          <a:xfrm>
            <a:off x="1295636" y="256278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3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51920" y="411510"/>
            <a:ext cx="1944216" cy="374441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39952" y="10909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레이어</a:t>
            </a:r>
            <a:r>
              <a:rPr lang="ko-KR" altLang="en-US" b="1" dirty="0" smtClean="0">
                <a:solidFill>
                  <a:schemeClr val="bg1"/>
                </a:solidFill>
              </a:rPr>
              <a:t> 팝업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4168" y="843558"/>
            <a:ext cx="29523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햄버거 버튼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로그인 버튼 및 회원 가입 버튼 노출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비주얼</a:t>
            </a:r>
            <a:r>
              <a:rPr lang="ko-KR" altLang="en-US" sz="1200" dirty="0" smtClean="0"/>
              <a:t> 이미지 영역은 </a:t>
            </a:r>
            <a:r>
              <a:rPr lang="ko-KR" altLang="en-US" sz="1200" dirty="0" err="1" smtClean="0"/>
              <a:t>통이미지</a:t>
            </a:r>
            <a:r>
              <a:rPr lang="ko-KR" altLang="en-US" sz="1200" dirty="0" smtClean="0"/>
              <a:t> 영역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링크 이동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하단 메뉴는 고정 영역에 각각의 이미지 영역 잡기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아코디언 메뉴 </a:t>
            </a:r>
            <a:r>
              <a:rPr lang="en-US" altLang="ko-KR" sz="1200" dirty="0" smtClean="0"/>
              <a:t>X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유의 </a:t>
            </a:r>
            <a:r>
              <a:rPr lang="ko-KR" altLang="en-US" sz="1200" dirty="0" err="1" smtClean="0"/>
              <a:t>할점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테블릿</a:t>
            </a:r>
            <a:r>
              <a:rPr lang="ko-KR" altLang="en-US" sz="1200" dirty="0" smtClean="0"/>
              <a:t> 과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환경에서는 이미지 크기 유의 </a:t>
            </a:r>
            <a:r>
              <a:rPr lang="ko-KR" altLang="en-US" sz="1200" dirty="0" err="1" smtClean="0"/>
              <a:t>해야함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각각의 디바이스 환경이 다르기 때문에 여백이 서로 상이할 수 있음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665" y="1460272"/>
            <a:ext cx="1706726" cy="92372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993496" y="2427734"/>
            <a:ext cx="504056" cy="34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12718" y="2475676"/>
            <a:ext cx="487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버튼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86470" y="2426928"/>
            <a:ext cx="504056" cy="34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05692" y="2474870"/>
            <a:ext cx="487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버튼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80408" y="2426928"/>
            <a:ext cx="504056" cy="34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99630" y="2474870"/>
            <a:ext cx="487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버튼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25708"/>
      </p:ext>
    </p:extLst>
  </p:cSld>
  <p:clrMapOvr>
    <a:masterClrMapping/>
  </p:clrMapOvr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64</Words>
  <Application>Microsoft Office PowerPoint</Application>
  <PresentationFormat>화면 슬라이드 쇼(16:9)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간지등</vt:lpstr>
      <vt:lpstr>1_디자인 사용자 지정</vt:lpstr>
      <vt:lpstr>PowerPoint 프레젠테이션</vt:lpstr>
    </vt:vector>
  </TitlesOfParts>
  <Company>쀼어blog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강 대한</cp:lastModifiedBy>
  <cp:revision>85</cp:revision>
  <dcterms:created xsi:type="dcterms:W3CDTF">2006-10-05T04:04:58Z</dcterms:created>
  <dcterms:modified xsi:type="dcterms:W3CDTF">2019-07-16T14:15:10Z</dcterms:modified>
</cp:coreProperties>
</file>