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6000"/>
              <a:t>영어로 말해요</a:t>
            </a:r>
            <a:r>
              <a:rPr lang="en-US" altLang="ko-KR" sz="6000"/>
              <a:t>!</a:t>
            </a:r>
            <a:endParaRPr lang="en-US" altLang="ko-KR" sz="60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2021</a:t>
            </a:r>
            <a:r>
              <a:rPr lang="ko-KR" altLang="en-US"/>
              <a:t> 온라인 </a:t>
            </a:r>
            <a:r>
              <a:rPr lang="en-US" altLang="ko-KR"/>
              <a:t>MT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97540" y="0"/>
            <a:ext cx="1394459" cy="1366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 진행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한 명씩 돌아가면서 제시되는 한글 단어를 영어로 설명</a:t>
            </a:r>
            <a:r>
              <a:rPr lang="en-US" altLang="ko-KR"/>
              <a:t>!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   </a:t>
            </a:r>
            <a:r>
              <a:rPr lang="en-US" altLang="ko-KR"/>
              <a:t>(</a:t>
            </a:r>
            <a:r>
              <a:rPr lang="ko-KR" altLang="en-US"/>
              <a:t>직접적인 언급</a:t>
            </a:r>
            <a:r>
              <a:rPr lang="en-US" altLang="ko-KR"/>
              <a:t>X)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출제자를 제외한 나머지 조원들이 한글로 문제 맞추기</a:t>
            </a:r>
            <a:r>
              <a:rPr lang="en-US" altLang="ko-KR"/>
              <a:t>!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제한 시간 </a:t>
            </a:r>
            <a:r>
              <a:rPr lang="en-US" altLang="ko-KR"/>
              <a:t>8</a:t>
            </a:r>
            <a:r>
              <a:rPr lang="ko-KR" altLang="en-US"/>
              <a:t>분 내에 </a:t>
            </a:r>
            <a:r>
              <a:rPr lang="en-US" altLang="ko-KR"/>
              <a:t>10</a:t>
            </a:r>
            <a:r>
              <a:rPr lang="ko-KR" altLang="en-US"/>
              <a:t>문제를 맞추면 통과</a:t>
            </a:r>
            <a:r>
              <a:rPr lang="en-US" altLang="ko-KR"/>
              <a:t>!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   </a:t>
            </a:r>
            <a:r>
              <a:rPr lang="en-US" altLang="ko-KR"/>
              <a:t>(</a:t>
            </a:r>
            <a:r>
              <a:rPr lang="ko-KR" altLang="en-US"/>
              <a:t>패스 기회는 세번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97540" y="0"/>
            <a:ext cx="1394459" cy="1366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36</ep:Words>
  <ep:PresentationFormat>화면 슬라이드 쇼(4:3)</ep:PresentationFormat>
  <ep:Paragraphs>8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한컴오피스</vt:lpstr>
      <vt:lpstr>영어로 말해요!</vt:lpstr>
      <vt:lpstr>게임 진행 방법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2021-05-25T07:14:30.241</dcterms:created>
  <dc:creator>82102</dc:creator>
  <cp:lastModifiedBy>82102</cp:lastModifiedBy>
  <dcterms:modified xsi:type="dcterms:W3CDTF">2021-05-27T12:21:33.500</dcterms:modified>
  <cp:revision>11</cp:revision>
  <dc:title>영어로 말해요!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