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593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/>
              <a:t>초성퀴즈</a:t>
            </a:r>
            <a:r>
              <a:rPr lang="en-US" altLang="ko-KR"/>
              <a:t>(</a:t>
            </a:r>
            <a:r>
              <a:rPr lang="ko-KR" altLang="en-US"/>
              <a:t>노래 제목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1800">
                <a:solidFill>
                  <a:schemeClr val="tx1"/>
                </a:solidFill>
              </a:rPr>
              <a:t>2021</a:t>
            </a:r>
            <a:r>
              <a:rPr lang="ko-KR" altLang="en-US" sz="1800">
                <a:solidFill>
                  <a:schemeClr val="tx1"/>
                </a:solidFill>
              </a:rPr>
              <a:t> 온라인 </a:t>
            </a:r>
            <a:r>
              <a:rPr lang="en-US" altLang="ko-KR" sz="1800">
                <a:solidFill>
                  <a:schemeClr val="tx1"/>
                </a:solidFill>
              </a:rPr>
              <a:t>MT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ㅂㅇㄹㅂㅇㄹ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부어라비워라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ㅁㅇㅇㄷㄹㅇ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마음을 드려요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ㄴㄲㅇㅍㅌㅅㅇ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내꿈은 파티시엘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ㄱㅎ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고해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ㅎㅇㅈㅈㅁㅎㄴㄴㅈ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ㄸㄴㄱㅈㅁㅎㄴㅇㅈ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헤어지지 못하는 남자 떠나가지 못하는 여자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ㅇㄹㄷㄴㄹ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832509" y="1929895"/>
            <a:ext cx="10578007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6000">
                <a:solidFill>
                  <a:schemeClr val="tx1"/>
                </a:solidFill>
              </a:rPr>
              <a:t>오래된 노래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ㄴㅅㅇㅈㅇ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내 손을 잡아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ㅈㅇㅇㅈㅇㄴㅇ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잠이 오질 않네요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ㅊㄱㄹㅂㄹ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취기를 빌려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ㅈㅇㄱㄷㅇㅇㅎㅅ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작은 것들을 위한 시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ㅇㄸㄱㅇㅂㄲㅈㅅㄹㅎㄱㅇ</a:t>
            </a:r>
            <a:endParaRPr xmlns:mc="http://schemas.openxmlformats.org/markup-compatibility/2006" xmlns:hp="http://schemas.haansoft.com/office/presentation/8.0" sz="7000" b="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ㄴㅅㄹㅎㄴㄱㅈ</a:t>
            </a:r>
            <a:endParaRPr lang="ko-KR" altLang="en-US" sz="700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어떻게이별까지사랑하겠어널사랑하는거지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ㅎㄷㄹㄴㄲㄷㅅㅇㅅ</a:t>
            </a:r>
            <a:endParaRPr xmlns:mc="http://schemas.openxmlformats.org/markup-compatibility/2006" xmlns:hp="http://schemas.haansoft.com/office/presentation/8.0" sz="7000" b="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/>
              <a:t>ㄴㅅㅍㅎㅇㄴㄲㅈㄱㅇ</a:t>
            </a:r>
            <a:endParaRPr lang="ko-KR" altLang="en-US" sz="700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흔들리는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>
                <a:solidFill>
                  <a:schemeClr val="tx1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꽃들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>
                <a:solidFill>
                  <a:schemeClr val="tx1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속에서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>
                <a:solidFill>
                  <a:schemeClr val="tx1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네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>
                <a:solidFill>
                  <a:schemeClr val="tx1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샴푸향이</a:t>
            </a: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>
                <a:solidFill>
                  <a:schemeClr val="tx1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7000" b="0" i="0" u="none" strike="noStrike" mc:Ignorable="hp" hp:hslEmbossed="0">
                <a:solidFill>
                  <a:schemeClr val="tx1"/>
                </a:solidFill>
              </a:rPr>
              <a:t>느껴진거야</a:t>
            </a:r>
            <a:endParaRPr xmlns:mc="http://schemas.openxmlformats.org/markup-compatibility/2006" xmlns:hp="http://schemas.haansoft.com/office/presentation/8.0" sz="7000" b="0" i="0" u="none" strike="noStrike" mc:Ignorable="hp" hp:hslEmbossed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ㄷㅂㅇㅅ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대박인생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63041"/>
            <a:ext cx="10972798" cy="2262981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7000" b="0" i="0" u="none" strike="noStrike" mc:Ignorable="hp" hp:hslEmbossed="0"/>
              <a:t>ㄱㄷㅎㄱㅁ</a:t>
            </a:r>
            <a:endParaRPr xmlns:mc="http://schemas.openxmlformats.org/markup-compatibility/2006" xmlns:hp="http://schemas.haansoft.com/office/presentation/8.0" lang="ko-KR" altLang="en-US" sz="7000" b="0" i="0" u="none" strike="noStrike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1019607" y="1929895"/>
            <a:ext cx="10152784" cy="24961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0">
                <a:solidFill>
                  <a:schemeClr val="tx1"/>
                </a:solidFill>
              </a:rPr>
              <a:t>고독하구만</a:t>
            </a:r>
            <a:endParaRPr lang="ko-KR" altLang="en-US" sz="700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</ep:Words>
  <ep:PresentationFormat>화면 슬라이드 쇼(4:3)</ep:PresentationFormat>
  <ep:Paragraphs>33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초성퀴즈(노래 제목)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2021-05-25T09:47:14.692</dcterms:created>
  <dc:creator>82102</dc:creator>
  <cp:lastModifiedBy>82102</cp:lastModifiedBy>
  <dcterms:modified xsi:type="dcterms:W3CDTF">2021-05-27T11:10:29.155</dcterms:modified>
  <cp:revision>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