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78" r:id="rId8"/>
    <p:sldId id="279" r:id="rId9"/>
    <p:sldId id="261" r:id="rId10"/>
    <p:sldId id="262" r:id="rId11"/>
    <p:sldId id="263" r:id="rId12"/>
    <p:sldId id="280" r:id="rId13"/>
    <p:sldId id="264" r:id="rId14"/>
    <p:sldId id="265" r:id="rId15"/>
    <p:sldId id="281" r:id="rId16"/>
    <p:sldId id="282" r:id="rId17"/>
    <p:sldId id="283" r:id="rId18"/>
    <p:sldId id="284" r:id="rId19"/>
    <p:sldId id="285" r:id="rId20"/>
    <p:sldId id="286" r:id="rId21"/>
    <p:sldId id="28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5937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초성퀴즈</a:t>
            </a:r>
            <a:r>
              <a:rPr lang="en-US" altLang="ko-KR"/>
              <a:t>(</a:t>
            </a:r>
            <a:r>
              <a:rPr lang="ko-KR" altLang="en-US"/>
              <a:t>영화 제목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 sz="1800">
                <a:solidFill>
                  <a:schemeClr val="tx1"/>
                </a:solidFill>
              </a:rPr>
              <a:t>2021</a:t>
            </a:r>
            <a:r>
              <a:rPr lang="ko-KR" altLang="en-US" sz="1800">
                <a:solidFill>
                  <a:schemeClr val="tx1"/>
                </a:solidFill>
              </a:rPr>
              <a:t> 온라인 </a:t>
            </a:r>
            <a:r>
              <a:rPr lang="en-US" altLang="ko-KR" sz="1800">
                <a:solidFill>
                  <a:schemeClr val="tx1"/>
                </a:solidFill>
              </a:rPr>
              <a:t>MT</a:t>
            </a:r>
            <a:endParaRPr lang="en-US" altLang="ko-KR" sz="1800">
              <a:solidFill>
                <a:schemeClr val="tx1"/>
              </a:solidFill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/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ㅌㄱㄱㅎㄴㄹㅁ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1019607" y="1929895"/>
            <a:ext cx="10152784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7000">
                <a:solidFill>
                  <a:schemeClr val="tx1"/>
                </a:solidFill>
              </a:rPr>
              <a:t>태극기 휘날리며</a:t>
            </a:r>
            <a:endParaRPr lang="ko-KR" altLang="en-US" sz="700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/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ㄴㅇㄱㅎㅅ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1019607" y="1929895"/>
            <a:ext cx="10152784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7000">
                <a:solidFill>
                  <a:schemeClr val="tx1"/>
                </a:solidFill>
              </a:rPr>
              <a:t>너의 결혼식</a:t>
            </a:r>
            <a:endParaRPr lang="ko-KR" altLang="en-US" sz="700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ㄹ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832509" y="1929895"/>
            <a:ext cx="10578007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6000">
                <a:solidFill>
                  <a:schemeClr val="tx1"/>
                </a:solidFill>
              </a:rPr>
              <a:t>링</a:t>
            </a:r>
            <a:endParaRPr lang="ko-KR" altLang="en-US" sz="600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/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ㄱㅁㅇㅋㄴ</a:t>
            </a:r>
            <a:r>
              <a:rPr xmlns:mc="http://schemas.openxmlformats.org/markup-compatibility/2006" xmlns:hp="http://schemas.haansoft.com/office/presentation/8.0" lang="en-US" altLang="ko-KR" sz="7000" b="0" i="0" u="none" strike="noStrike" mc:Ignorable="hp" hp:hslEmbossed="0"/>
              <a:t>:</a:t>
            </a: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ㅁㅎㅇㅊㅍ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1019607" y="1929895"/>
            <a:ext cx="10152784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7000">
                <a:solidFill>
                  <a:schemeClr val="tx1"/>
                </a:solidFill>
              </a:rPr>
              <a:t>귀멸의 칼날</a:t>
            </a:r>
            <a:r>
              <a:rPr lang="en-US" altLang="ko-KR" sz="7000">
                <a:solidFill>
                  <a:schemeClr val="tx1"/>
                </a:solidFill>
              </a:rPr>
              <a:t>:</a:t>
            </a:r>
            <a:r>
              <a:rPr lang="ko-KR" altLang="en-US" sz="7000">
                <a:solidFill>
                  <a:schemeClr val="tx1"/>
                </a:solidFill>
              </a:rPr>
              <a:t>무한열차편</a:t>
            </a:r>
            <a:endParaRPr lang="ko-KR" altLang="en-US" sz="700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ㅁㅇㅈㄹㄴ</a:t>
            </a:r>
            <a:r>
              <a:rPr xmlns:mc="http://schemas.openxmlformats.org/markup-compatibility/2006" xmlns:hp="http://schemas.haansoft.com/office/presentation/8.0" lang="en-US" altLang="ko-KR" sz="7000" b="0" i="0" u="none" strike="noStrike" mc:Ignorable="hp" hp:hslEmbossed="0"/>
              <a:t>:</a:t>
            </a: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ㅅㅋㅊㅌㄹㅇㅇ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1019607" y="1929895"/>
            <a:ext cx="10152784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6000">
                <a:solidFill>
                  <a:schemeClr val="tx1"/>
                </a:solidFill>
              </a:rPr>
              <a:t>메이즈러너</a:t>
            </a:r>
            <a:r>
              <a:rPr lang="en-US" altLang="ko-KR" sz="6000">
                <a:solidFill>
                  <a:schemeClr val="tx1"/>
                </a:solidFill>
              </a:rPr>
              <a:t>:</a:t>
            </a:r>
            <a:r>
              <a:rPr lang="ko-KR" altLang="en-US" sz="6000">
                <a:solidFill>
                  <a:schemeClr val="tx1"/>
                </a:solidFill>
              </a:rPr>
              <a:t>스코치 트라이얼</a:t>
            </a:r>
            <a:endParaRPr lang="ko-KR" altLang="en-US" sz="600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ㅇㅂㅈㅅ</a:t>
            </a:r>
            <a:r>
              <a:rPr xmlns:mc="http://schemas.openxmlformats.org/markup-compatibility/2006" xmlns:hp="http://schemas.haansoft.com/office/presentation/8.0" lang="en-US" altLang="ko-KR" sz="7000" b="0" i="0" u="none" strike="noStrike" mc:Ignorable="hp" hp:hslEmbossed="0"/>
              <a:t>:</a:t>
            </a: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ㅇㅇㅈㅇㅂㅇㅌㄹ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1019607" y="1929895"/>
            <a:ext cx="10152784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6000">
                <a:solidFill>
                  <a:schemeClr val="tx1"/>
                </a:solidFill>
              </a:rPr>
              <a:t>어벤져스</a:t>
            </a:r>
            <a:r>
              <a:rPr lang="en-US" altLang="ko-KR" sz="6000">
                <a:solidFill>
                  <a:schemeClr val="tx1"/>
                </a:solidFill>
              </a:rPr>
              <a:t>:</a:t>
            </a:r>
            <a:r>
              <a:rPr lang="ko-KR" altLang="en-US" sz="6000">
                <a:solidFill>
                  <a:schemeClr val="tx1"/>
                </a:solidFill>
              </a:rPr>
              <a:t>에이지 오브 울트론</a:t>
            </a:r>
            <a:endParaRPr lang="ko-KR" altLang="en-US" sz="600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ㅂㅈㅇㅈㅇ</a:t>
            </a:r>
            <a:r>
              <a:rPr xmlns:mc="http://schemas.openxmlformats.org/markup-compatibility/2006" xmlns:hp="http://schemas.haansoft.com/office/presentation/8.0" lang="en-US" altLang="ko-KR" sz="7000" b="0" i="0" u="none" strike="noStrike" mc:Ignorable="hp" hp:hslEmbossed="0"/>
              <a:t>:</a:t>
            </a: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ㅇㅇㄱㅎ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1019607" y="1929895"/>
            <a:ext cx="10152784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6000">
                <a:solidFill>
                  <a:schemeClr val="tx1"/>
                </a:solidFill>
              </a:rPr>
              <a:t>반지의 제왕</a:t>
            </a:r>
            <a:r>
              <a:rPr lang="en-US" altLang="ko-KR" sz="6000">
                <a:solidFill>
                  <a:schemeClr val="tx1"/>
                </a:solidFill>
              </a:rPr>
              <a:t>:</a:t>
            </a:r>
            <a:r>
              <a:rPr lang="ko-KR" altLang="en-US" sz="6000">
                <a:solidFill>
                  <a:schemeClr val="tx1"/>
                </a:solidFill>
              </a:rPr>
              <a:t>왕의 귀환</a:t>
            </a:r>
            <a:endParaRPr lang="ko-KR" altLang="en-US" sz="600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ㅂㅈㅇㅇㅈㅈ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1019607" y="1929895"/>
            <a:ext cx="10152784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6000">
                <a:solidFill>
                  <a:schemeClr val="tx1"/>
                </a:solidFill>
              </a:rPr>
              <a:t>범죄와의 전쟁</a:t>
            </a:r>
            <a:endParaRPr lang="ko-KR" altLang="en-US" sz="600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ㅎㅇ</a:t>
            </a:r>
            <a:r>
              <a:rPr xmlns:mc="http://schemas.openxmlformats.org/markup-compatibility/2006" xmlns:hp="http://schemas.haansoft.com/office/presentation/8.0" lang="en-US" altLang="ko-KR" sz="7000" b="0" i="0" u="none" strike="noStrike" mc:Ignorable="hp" hp:hslEmbossed="0"/>
              <a:t>:</a:t>
            </a: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ㄱㅁㅇㅅㅋㅇㅇ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832509" y="1929895"/>
            <a:ext cx="10578007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6000">
                <a:solidFill>
                  <a:schemeClr val="tx1"/>
                </a:solidFill>
              </a:rPr>
              <a:t>화이</a:t>
            </a:r>
            <a:r>
              <a:rPr lang="en-US" altLang="ko-KR" sz="6000">
                <a:solidFill>
                  <a:schemeClr val="tx1"/>
                </a:solidFill>
              </a:rPr>
              <a:t>:</a:t>
            </a:r>
            <a:r>
              <a:rPr lang="ko-KR" altLang="en-US" sz="6000">
                <a:solidFill>
                  <a:schemeClr val="tx1"/>
                </a:solidFill>
              </a:rPr>
              <a:t>괴물을 삼킨 아이</a:t>
            </a:r>
            <a:endParaRPr lang="ko-KR" altLang="en-US" sz="600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ㄱㅅㅈㅇㄹㄱㅈㅇㅎㄷㅅㄴ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832509" y="1929895"/>
            <a:ext cx="10578007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6000">
                <a:solidFill>
                  <a:schemeClr val="tx1"/>
                </a:solidFill>
              </a:rPr>
              <a:t>그 시절</a:t>
            </a:r>
            <a:r>
              <a:rPr lang="en-US" altLang="ko-KR" sz="6000">
                <a:solidFill>
                  <a:schemeClr val="tx1"/>
                </a:solidFill>
              </a:rPr>
              <a:t>,</a:t>
            </a:r>
            <a:r>
              <a:rPr lang="ko-KR" altLang="en-US" sz="6000">
                <a:solidFill>
                  <a:schemeClr val="tx1"/>
                </a:solidFill>
              </a:rPr>
              <a:t> 우리가 좋아했던 소녀</a:t>
            </a:r>
            <a:endParaRPr lang="ko-KR" altLang="en-US" sz="600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/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sz="7000" b="0" i="0" u="none" strike="noStrike" mc:Ignorable="hp" hp:hslEmbossed="0"/>
              <a:t>ㅎㄹㅍㅌ</a:t>
            </a: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ㅇ</a:t>
            </a:r>
            <a:r>
              <a:rPr xmlns:mc="http://schemas.openxmlformats.org/markup-compatibility/2006" xmlns:hp="http://schemas.haansoft.com/office/presentation/8.0" sz="7000" b="0" i="0" u="none" strike="noStrike" mc:Ignorable="hp" hp:hslEmbossed="0"/>
              <a:t>ㅁㅂㅅㅇㄷ</a:t>
            </a: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 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1019607" y="1929895"/>
            <a:ext cx="10152784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7000">
                <a:solidFill>
                  <a:schemeClr val="tx1"/>
                </a:solidFill>
              </a:rPr>
              <a:t>해리포터와 마법사의 돌</a:t>
            </a:r>
            <a:endParaRPr lang="ko-KR" altLang="en-US" sz="7000">
              <a:solidFill>
                <a:schemeClr val="tx1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ㅇㅅㅅㅇ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832509" y="1929895"/>
            <a:ext cx="10578007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6000">
                <a:solidFill>
                  <a:schemeClr val="tx1"/>
                </a:solidFill>
              </a:rPr>
              <a:t>암수살인</a:t>
            </a:r>
            <a:endParaRPr lang="ko-KR" altLang="en-US" sz="600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ㅇㅅㅌ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832509" y="1929895"/>
            <a:ext cx="10578007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6000">
                <a:solidFill>
                  <a:schemeClr val="tx1"/>
                </a:solidFill>
              </a:rPr>
              <a:t>엑시트</a:t>
            </a:r>
            <a:endParaRPr lang="ko-KR" altLang="en-US" sz="600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/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ㅁㅌㄹㅅ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1019607" y="1929895"/>
            <a:ext cx="10152784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7000">
                <a:solidFill>
                  <a:schemeClr val="tx1"/>
                </a:solidFill>
              </a:rPr>
              <a:t>매트릭스</a:t>
            </a:r>
            <a:endParaRPr lang="ko-KR" altLang="en-US" sz="700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/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ㄷㄹㄱㄱㄷㅇㄱ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1019607" y="1929895"/>
            <a:ext cx="10152784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7000">
                <a:solidFill>
                  <a:schemeClr val="tx1"/>
                </a:solidFill>
              </a:rPr>
              <a:t>드래곤 길들이기</a:t>
            </a:r>
            <a:endParaRPr lang="ko-KR" altLang="en-US" sz="700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0076" y="2163041"/>
            <a:ext cx="10972798" cy="2262981"/>
          </a:xfrm>
        </p:spPr>
        <p:txBody>
          <a:bodyPr/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ㅈㅇㅅㅇㅇㅅㅎ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1019607" y="1929895"/>
            <a:ext cx="10152784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7000">
                <a:solidFill>
                  <a:schemeClr val="tx1"/>
                </a:solidFill>
              </a:rPr>
              <a:t>죽은 시인의 사회</a:t>
            </a:r>
            <a:endParaRPr lang="ko-KR" altLang="en-US" sz="700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ㅎㅂ</a:t>
            </a:r>
            <a:r>
              <a:rPr xmlns:mc="http://schemas.openxmlformats.org/markup-compatibility/2006" xmlns:hp="http://schemas.haansoft.com/office/presentation/8.0" lang="en-US" altLang="ko-KR" sz="7000" b="0" i="0" u="none" strike="noStrike" mc:Ignorable="hp" hp:hslEmbossed="0"/>
              <a:t>:</a:t>
            </a: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ㅅㅁㅇㄱㅇㅍㅎ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1019607" y="1929895"/>
            <a:ext cx="10152784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6000">
                <a:solidFill>
                  <a:schemeClr val="tx1"/>
                </a:solidFill>
              </a:rPr>
              <a:t>호빗</a:t>
            </a:r>
            <a:r>
              <a:rPr lang="en-US" altLang="ko-KR" sz="6000">
                <a:solidFill>
                  <a:schemeClr val="tx1"/>
                </a:solidFill>
              </a:rPr>
              <a:t>:</a:t>
            </a:r>
            <a:r>
              <a:rPr lang="ko-KR" altLang="en-US" sz="6000">
                <a:solidFill>
                  <a:schemeClr val="tx1"/>
                </a:solidFill>
              </a:rPr>
              <a:t>스마우그의 폐허</a:t>
            </a:r>
            <a:endParaRPr lang="ko-KR" altLang="en-US" sz="600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ㅋ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832509" y="1929895"/>
            <a:ext cx="10578007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6000">
                <a:solidFill>
                  <a:schemeClr val="tx1"/>
                </a:solidFill>
              </a:rPr>
              <a:t>콜</a:t>
            </a:r>
            <a:endParaRPr lang="ko-KR" altLang="en-US" sz="600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ㅁㅎㅅㅇㄴㅂㅁ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1019607" y="1929895"/>
            <a:ext cx="10152784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6000">
                <a:solidFill>
                  <a:schemeClr val="tx1"/>
                </a:solidFill>
              </a:rPr>
              <a:t>말할 수 없는 비밀</a:t>
            </a:r>
            <a:endParaRPr lang="ko-KR" altLang="en-US" sz="600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/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ㅋㅊㅁㅇㅍㅇㅋ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1019607" y="1929895"/>
            <a:ext cx="10152784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7000">
                <a:solidFill>
                  <a:schemeClr val="tx1"/>
                </a:solidFill>
              </a:rPr>
              <a:t>캣치 미 이프 유 캔</a:t>
            </a:r>
            <a:endParaRPr lang="ko-KR" altLang="en-US" sz="700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74</ep:Words>
  <ep:PresentationFormat>화면 슬라이드 쇼(4:3)</ep:PresentationFormat>
  <ep:Paragraphs>42</ep:Paragraphs>
  <ep:Slides>21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한컴오피스</vt:lpstr>
      <vt:lpstr>초성퀴즈(영화 제목)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2021-05-25T06:49:52.587</dcterms:created>
  <dc:creator>82102</dc:creator>
  <cp:lastModifiedBy>82102</cp:lastModifiedBy>
  <dcterms:modified xsi:type="dcterms:W3CDTF">2021-05-27T11:11:24.627</dcterms:modified>
  <cp:revision>14</cp:revision>
  <dc:title>초성퀴즈(영화, 노래 제목)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