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3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8" r:id="rId20"/>
    <p:sldId id="259" r:id="rId21"/>
    <p:sldId id="260" r:id="rId22"/>
    <p:sldId id="261" r:id="rId23"/>
    <p:sldId id="262" r:id="rId24"/>
    <p:sldId id="26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9.xml"></Relationship><Relationship Id="rId2" Type="http://schemas.openxmlformats.org/officeDocument/2006/relationships/image" Target="../media/fImage577141180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099911402966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9973147695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>
              <a:buFontTx/>
              <a:buNone/>
              <a:defRPr lang="en-GB" altLang="en-US" sz="6000"/>
            </a:lvl1pPr>
          </a:lstStyle>
          <a:p>
            <a:pPr marL="0" indent="0">
              <a:buFontTx/>
              <a:buNone/>
            </a:pPr>
            <a:r>
              <a:rPr lang="ko-KR" altLang="en-US"/>
              <a:t>메인페이지 설계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>
              <a:buFontTx/>
              <a:buNone/>
              <a:defRPr lang="en-GB" altLang="en-US" sz="6000"/>
            </a:lvl1pPr>
          </a:lstStyle>
          <a:p>
            <a:pPr marL="0" indent="0" rtl="0"/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 sz="2400"/>
            </a:lvl1pPr>
            <a:lvl2pPr marL="457200" indent="0" algn="ctr" lvl="1">
              <a:buFontTx/>
              <a:buNone/>
              <a:defRPr lang="en-GB" altLang="en-US" sz="2000"/>
            </a:lvl2pPr>
            <a:lvl3pPr marL="914400" indent="0" algn="ctr" lvl="2">
              <a:buFontTx/>
              <a:buNone/>
              <a:defRPr lang="en-GB" altLang="en-US" sz="1800"/>
            </a:lvl3pPr>
            <a:lvl4pPr marL="1371600" indent="0" algn="ctr" lvl="3">
              <a:buFontTx/>
              <a:buNone/>
              <a:defRPr lang="en-GB" altLang="en-US" sz="1600"/>
            </a:lvl4pPr>
            <a:lvl5pPr marL="1828800" indent="0" algn="ctr" lvl="4">
              <a:buFontTx/>
              <a:buNone/>
              <a:defRPr lang="en-GB" altLang="en-US" sz="1600"/>
            </a:lvl5pPr>
            <a:lvl6pPr marL="2286000" indent="0" algn="ctr" lvl="5">
              <a:buFontTx/>
              <a:buNone/>
              <a:defRPr lang="en-GB" altLang="en-US" sz="1600"/>
            </a:lvl6pPr>
            <a:lvl7pPr marL="2743200" indent="0" algn="ctr" lvl="6">
              <a:buFontTx/>
              <a:buNone/>
              <a:defRPr lang="en-GB" altLang="en-US" sz="1600"/>
            </a:lvl7pPr>
            <a:lvl8pPr marL="3200400" indent="0" algn="ctr" lvl="7">
              <a:buFontTx/>
              <a:buNone/>
              <a:defRPr lang="en-GB" altLang="en-US" sz="1600"/>
            </a:lvl8pPr>
            <a:lvl9pPr marL="3657600" indent="0" algn="ctr" lvl="8">
              <a:buFontTx/>
              <a:buNone/>
              <a:defRPr lang="en-GB" altLang="en-US" sz="1600"/>
            </a:lvl9pPr>
          </a:lstStyle>
          <a:p>
            <a:pPr marL="0" indent="0" rtl="0"/>
            <a:endParaRPr lang="ko-KR" altLang="en-US"/>
          </a:p>
        </p:txBody>
      </p:sp>
      <p:sp>
        <p:nvSpPr>
          <p:cNvPr id="4" name="도형 1"/>
          <p:cNvSpPr>
            <a:spLocks/>
          </p:cNvSpPr>
          <p:nvPr/>
        </p:nvSpPr>
        <p:spPr>
          <a:xfrm rot="0">
            <a:off x="135255" y="725805"/>
            <a:ext cx="11649075" cy="11322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4"/>
          <p:cNvSpPr>
            <a:spLocks/>
          </p:cNvSpPr>
          <p:nvPr/>
        </p:nvSpPr>
        <p:spPr>
          <a:xfrm rot="0">
            <a:off x="111125" y="1856740"/>
            <a:ext cx="11673840" cy="915035"/>
          </a:xfrm>
          <a:prstGeom prst="roundRect"/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68605" y="784860"/>
            <a:ext cx="2315210" cy="67881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8"/>
          <p:cNvSpPr>
            <a:spLocks/>
          </p:cNvSpPr>
          <p:nvPr/>
        </p:nvSpPr>
        <p:spPr>
          <a:xfrm rot="0">
            <a:off x="9319260" y="782955"/>
            <a:ext cx="2315210" cy="67881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9"/>
          <p:cNvSpPr>
            <a:spLocks/>
          </p:cNvSpPr>
          <p:nvPr/>
        </p:nvSpPr>
        <p:spPr>
          <a:xfrm rot="0">
            <a:off x="133350" y="2801620"/>
            <a:ext cx="11673840" cy="3754755"/>
          </a:xfrm>
          <a:prstGeom prst="roundRect"/>
          <a:solidFill>
            <a:srgbClr val="DD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2"/>
          <p:cNvSpPr txBox="1">
            <a:spLocks/>
          </p:cNvSpPr>
          <p:nvPr/>
        </p:nvSpPr>
        <p:spPr>
          <a:xfrm rot="0">
            <a:off x="3788410" y="4206240"/>
            <a:ext cx="4035425" cy="113919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5000">
                <a:latin typeface="맑은 고딕" charset="0"/>
                <a:ea typeface="맑은 고딕" charset="0"/>
              </a:rPr>
              <a:t>Slider</a:t>
            </a:r>
            <a:endParaRPr lang="ko-KR" altLang="en-US" sz="50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3"/>
          <p:cNvSpPr txBox="1">
            <a:spLocks/>
          </p:cNvSpPr>
          <p:nvPr/>
        </p:nvSpPr>
        <p:spPr>
          <a:xfrm rot="0">
            <a:off x="4464685" y="1463675"/>
            <a:ext cx="3863339" cy="86233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5000">
                <a:latin typeface="맑은 고딕" charset="0"/>
                <a:ea typeface="맑은 고딕" charset="0"/>
              </a:rPr>
              <a:t>header</a:t>
            </a:r>
            <a:endParaRPr lang="ko-KR" altLang="en-US" sz="5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3200"/>
            </a:lvl1pPr>
          </a:lstStyle>
          <a:p>
            <a:pPr marL="0" indent="0" rtl="0"/>
            <a:endParaRPr lang="ko-KR" altLang="en-US"/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 rot="0">
            <a:off x="5208270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1600"/>
            </a:lvl1pPr>
            <a:lvl2pPr marL="457200" indent="0" lvl="1">
              <a:buFontTx/>
              <a:buNone/>
              <a:defRPr lang="en-GB" altLang="en-US" sz="1400"/>
            </a:lvl2pPr>
            <a:lvl3pPr marL="914400" indent="0" lvl="2">
              <a:buFontTx/>
              <a:buNone/>
              <a:defRPr lang="en-GB" altLang="en-US" sz="1200"/>
            </a:lvl3pPr>
            <a:lvl4pPr marL="1371600" indent="0" lvl="3">
              <a:buFontTx/>
              <a:buNone/>
              <a:defRPr lang="en-GB" altLang="en-US" sz="1000"/>
            </a:lvl4pPr>
            <a:lvl5pPr marL="1828800" indent="0" lvl="4">
              <a:buFontTx/>
              <a:buNone/>
              <a:defRPr lang="en-GB" altLang="en-US" sz="1000"/>
            </a:lvl5pPr>
            <a:lvl6pPr marL="2286000" indent="0" lvl="5">
              <a:buFontTx/>
              <a:buNone/>
              <a:defRPr lang="en-GB" altLang="en-US" sz="1000"/>
            </a:lvl6pPr>
            <a:lvl7pPr marL="2743200" indent="0" lvl="6">
              <a:buFontTx/>
              <a:buNone/>
              <a:defRPr lang="en-GB" altLang="en-US" sz="1000"/>
            </a:lvl7pPr>
            <a:lvl8pPr marL="3200400" indent="0" lvl="7">
              <a:buFontTx/>
              <a:buNone/>
              <a:defRPr lang="en-GB" altLang="en-US" sz="1000"/>
            </a:lvl8pPr>
            <a:lvl9pPr marL="3657600" indent="0" lvl="8">
              <a:buFontTx/>
              <a:buNone/>
              <a:defRPr lang="en-GB" altLang="en-US" sz="1000"/>
            </a:lvl9pPr>
          </a:lstStyle>
          <a:p>
            <a:pPr marL="0" indent="0" rtl="0"/>
            <a:endParaRPr lang="ko-KR" altLang="en-US"/>
          </a:p>
        </p:txBody>
      </p:sp>
      <p:pic>
        <p:nvPicPr>
          <p:cNvPr id="5" name="그림 16" descr="/temp/fImage57714118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8485" y="430530"/>
            <a:ext cx="10996930" cy="60026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 rot="0">
            <a:off x="73660" y="172085"/>
            <a:ext cx="12030075" cy="13049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18"/>
          <p:cNvSpPr>
            <a:spLocks/>
          </p:cNvSpPr>
          <p:nvPr/>
        </p:nvSpPr>
        <p:spPr>
          <a:xfrm rot="0">
            <a:off x="71755" y="1560195"/>
            <a:ext cx="12030075" cy="4959350"/>
          </a:xfrm>
          <a:prstGeom prst="rect"/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23"/>
          <p:cNvSpPr>
            <a:spLocks/>
          </p:cNvSpPr>
          <p:nvPr/>
        </p:nvSpPr>
        <p:spPr>
          <a:xfrm rot="0">
            <a:off x="6174740" y="1819910"/>
            <a:ext cx="2559050" cy="4429125"/>
          </a:xfrm>
          <a:prstGeom prst="rect"/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28"/>
          <p:cNvSpPr>
            <a:spLocks/>
          </p:cNvSpPr>
          <p:nvPr/>
        </p:nvSpPr>
        <p:spPr>
          <a:xfrm rot="0">
            <a:off x="9270365" y="1816100"/>
            <a:ext cx="2559050" cy="4429125"/>
          </a:xfrm>
          <a:prstGeom prst="rect"/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29"/>
          <p:cNvSpPr>
            <a:spLocks/>
          </p:cNvSpPr>
          <p:nvPr/>
        </p:nvSpPr>
        <p:spPr>
          <a:xfrm rot="0">
            <a:off x="3192145" y="1826260"/>
            <a:ext cx="2559050" cy="4429125"/>
          </a:xfrm>
          <a:prstGeom prst="rect"/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30"/>
          <p:cNvSpPr>
            <a:spLocks/>
          </p:cNvSpPr>
          <p:nvPr/>
        </p:nvSpPr>
        <p:spPr>
          <a:xfrm rot="0">
            <a:off x="360680" y="1824355"/>
            <a:ext cx="2559050" cy="4429125"/>
          </a:xfrm>
          <a:prstGeom prst="rect"/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31"/>
          <p:cNvSpPr txBox="1">
            <a:spLocks/>
          </p:cNvSpPr>
          <p:nvPr/>
        </p:nvSpPr>
        <p:spPr>
          <a:xfrm rot="0">
            <a:off x="4292600" y="639445"/>
            <a:ext cx="441642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제품 소개글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32"/>
          <p:cNvSpPr txBox="1">
            <a:spLocks/>
          </p:cNvSpPr>
          <p:nvPr/>
        </p:nvSpPr>
        <p:spPr>
          <a:xfrm rot="0">
            <a:off x="640080" y="3382645"/>
            <a:ext cx="184531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article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33"/>
          <p:cNvSpPr txBox="1">
            <a:spLocks/>
          </p:cNvSpPr>
          <p:nvPr/>
        </p:nvSpPr>
        <p:spPr>
          <a:xfrm rot="0">
            <a:off x="3552825" y="3355975"/>
            <a:ext cx="184531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article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34"/>
          <p:cNvSpPr txBox="1">
            <a:spLocks/>
          </p:cNvSpPr>
          <p:nvPr/>
        </p:nvSpPr>
        <p:spPr>
          <a:xfrm rot="0">
            <a:off x="6443345" y="3380105"/>
            <a:ext cx="184531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article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35"/>
          <p:cNvSpPr txBox="1">
            <a:spLocks/>
          </p:cNvSpPr>
          <p:nvPr/>
        </p:nvSpPr>
        <p:spPr>
          <a:xfrm rot="0">
            <a:off x="9565640" y="3402965"/>
            <a:ext cx="184531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article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6" descr="/temp/fImage109991140296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2145" y="110490"/>
            <a:ext cx="11107420" cy="65322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37"/>
          <p:cNvSpPr>
            <a:spLocks/>
          </p:cNvSpPr>
          <p:nvPr/>
        </p:nvSpPr>
        <p:spPr>
          <a:xfrm rot="0">
            <a:off x="221615" y="1094740"/>
            <a:ext cx="11747500" cy="4330065"/>
          </a:xfrm>
          <a:prstGeom prst="rect"/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39"/>
          <p:cNvSpPr>
            <a:spLocks/>
          </p:cNvSpPr>
          <p:nvPr/>
        </p:nvSpPr>
        <p:spPr>
          <a:xfrm rot="0">
            <a:off x="221615" y="1352550"/>
            <a:ext cx="5990590" cy="3875405"/>
          </a:xfrm>
          <a:prstGeom prst="rect"/>
          <a:solidFill>
            <a:srgbClr val="D0C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41"/>
          <p:cNvSpPr>
            <a:spLocks/>
          </p:cNvSpPr>
          <p:nvPr/>
        </p:nvSpPr>
        <p:spPr>
          <a:xfrm rot="0">
            <a:off x="6209665" y="1325880"/>
            <a:ext cx="5685155" cy="3875405"/>
          </a:xfrm>
          <a:prstGeom prst="rect"/>
          <a:solidFill>
            <a:srgbClr val="D0C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2"/>
          <p:cNvSpPr txBox="1">
            <a:spLocks/>
          </p:cNvSpPr>
          <p:nvPr/>
        </p:nvSpPr>
        <p:spPr>
          <a:xfrm rot="0">
            <a:off x="3788410" y="257810"/>
            <a:ext cx="4834890" cy="83185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4800">
                <a:latin typeface="맑은 고딕" charset="0"/>
                <a:ea typeface="맑은 고딕" charset="0"/>
              </a:rPr>
              <a:t>footer</a:t>
            </a:r>
            <a:endParaRPr lang="ko-KR" altLang="en-US" sz="4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43"/>
          <p:cNvSpPr txBox="1">
            <a:spLocks/>
          </p:cNvSpPr>
          <p:nvPr/>
        </p:nvSpPr>
        <p:spPr>
          <a:xfrm rot="0">
            <a:off x="1328420" y="2828925"/>
            <a:ext cx="348170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Footer sub box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44"/>
          <p:cNvSpPr txBox="1">
            <a:spLocks/>
          </p:cNvSpPr>
          <p:nvPr/>
        </p:nvSpPr>
        <p:spPr>
          <a:xfrm rot="0">
            <a:off x="6960235" y="2827020"/>
            <a:ext cx="348170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Footer sub box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5" descr="/temp/fImage99731476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45209" y="516255"/>
            <a:ext cx="10062845" cy="5535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WebOffice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POLARIS Office</cp:lastModifiedBy>
  <dc:title>PowerPoint 프레젠테이션</dc:title>
</cp:coreProperties>
</file>