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embeddedFontLst>
    <p:embeddedFont>
      <p:font typeface="KoPub돋움체 Light" panose="02020603020101020101" pitchFamily="18" charset="-127"/>
      <p:regular r:id="rId9"/>
    </p:embeddedFont>
    <p:embeddedFont>
      <p:font typeface="Open Sans Semibold" panose="020B0706030804020204" pitchFamily="34" charset="0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2"/>
    <a:srgbClr val="00B9CE"/>
    <a:srgbClr val="7BB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1838-6962-4BFE-8BBF-25DFB50A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77064A-F680-4CA3-AE27-B609FFEC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0285D-7AF5-4467-BCFD-F5510E51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7A9FE-15BF-4763-B34C-473196AE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12E0B-DC8A-4136-ADAC-742136D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9FA27-E674-4221-9FED-8A86F2F2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E78B8-3209-4A8D-843C-9EC30198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A654B-34DF-4EA6-B4CE-E127CFFD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F4BDE-83A4-4ED7-8765-52A54A4F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99C92-3134-43D1-BA7A-497EE8AB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0AF27-CFA6-4077-960C-9A2CA64CE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06E74-0B54-4F31-8D29-1D6EF1271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7D79E-E861-494F-BDE5-2F71DDD3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207E5-7375-4FBE-AF7D-D499CD36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BF24E-EE12-4618-AF58-487ADFE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6856-A2E3-42F9-8197-3E7A301B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E8D49-D730-42E9-98A4-FBE94B1D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40D9-6BF4-4CD7-8EFC-07ADC8E9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2176D-AE53-4C99-8661-B786C9B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53CA5-950A-4E32-A08D-E3E12B7F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73970-0AE6-4361-BF7D-8F587F92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441B5-8AED-43B2-A796-8A1813AF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BF547-201A-4CF1-A06F-7D79D48C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052D0-6FAE-4898-BED8-40C8839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AF949-101A-4B0F-BF78-ED86616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FA1D-0807-4A9A-BF76-B9545F64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5ED1B-405C-47EE-8DDF-7AB48F882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2449E-06C4-46EA-AE3B-37F0E4F60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91B26-9124-4B90-84A5-AD556FB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55CFF-FFAF-4A53-A2EF-5B5172ED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6EE59-00C5-4E66-9369-9C2F7F37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0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6CAC2-76F9-4DA0-BB5E-BE31D02E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92558-F90F-467D-B3B5-90C4C283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5D4FF-D74D-4BBC-8DFD-D69C73D5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D2BAB3-503B-4712-9064-2976B2220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C3E39-A5B1-4F7D-BF58-DBBCAFE1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A3630-BD2A-46BA-B919-E40212E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A204A5-E9EA-4754-9930-2109AEF7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4AFDC8-C985-4D0A-82CF-7E5FC9F7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101F-8D24-4075-BDE3-2B810C88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A17E2-506A-471D-B9E0-E5888B35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AC81D4-9652-41AC-BEC0-432D6F6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70797-1EDE-4515-B30C-5FB23799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5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42A99-663C-4892-883D-10DCD70C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77B65-D17F-4427-BA52-D939343E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D6980-5A07-4ADC-86FB-1195DDB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B9A4B-B5A8-4EB1-9CC8-F549F218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9B446-333B-4792-B095-ED704584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DCA4C2-B572-4A89-BA53-C4E496EE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D46B1-09D1-42E0-A9C7-ECEE5F79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30D26-D4D1-4695-8CF8-070D87B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4A212-9164-4866-9FBF-0995813E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AC09D-5C3A-4967-AA12-864EC5F8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1C7436-59AC-47BA-9AA3-0071E86F8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B825D-465D-408C-8574-F9204A6E2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14B51-660A-4FAC-85DC-9D646D2A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8A3DD-F629-4C3F-8160-A404C24C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8AE8-8244-4DCD-9AF7-9D85531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3E3BDC-7935-4C56-9602-2F92E70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1982B-572F-4D51-B4FB-308808F8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E117A-3D1D-45AF-B20B-8F0715082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8BFE-7D4C-47F1-8CA3-4C35EB50FBAE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60D18-18F1-4C97-AD99-4B88A516E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D3E8-898D-4F72-A0E7-1F6E09202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9D0B-F337-4668-981C-BD4653FC3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3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6DB0-6E16-4345-BE9C-F176E336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333418"/>
            <a:ext cx="9379974" cy="2105587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gradFill flip="none" rotWithShape="1">
                  <a:gsLst>
                    <a:gs pos="0">
                      <a:srgbClr val="0064A2"/>
                    </a:gs>
                    <a:gs pos="88000">
                      <a:srgbClr val="00B9CE"/>
                    </a:gs>
                    <a:gs pos="100000">
                      <a:srgbClr val="7BB6D4"/>
                    </a:gs>
                  </a:gsLst>
                  <a:lin ang="2700000" scaled="1"/>
                  <a:tileRect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Team project </a:t>
            </a:r>
            <a:br>
              <a:rPr lang="en-US" altLang="ko-KR" sz="7200" dirty="0">
                <a:gradFill flip="none" rotWithShape="1">
                  <a:gsLst>
                    <a:gs pos="0">
                      <a:srgbClr val="0064A2"/>
                    </a:gs>
                    <a:gs pos="88000">
                      <a:srgbClr val="00B9CE"/>
                    </a:gs>
                    <a:gs pos="100000">
                      <a:srgbClr val="7BB6D4"/>
                    </a:gs>
                  </a:gsLst>
                  <a:lin ang="2700000" scaled="1"/>
                  <a:tileRect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ko-KR" sz="7200" dirty="0">
                <a:gradFill flip="none" rotWithShape="1">
                  <a:gsLst>
                    <a:gs pos="0">
                      <a:srgbClr val="0064A2"/>
                    </a:gs>
                    <a:gs pos="88000">
                      <a:srgbClr val="00B9CE"/>
                    </a:gs>
                    <a:gs pos="100000">
                      <a:srgbClr val="7BB6D4"/>
                    </a:gs>
                  </a:gsLst>
                  <a:lin ang="2700000" scaled="1"/>
                  <a:tileRect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 first proposal</a:t>
            </a:r>
            <a:endParaRPr lang="ko-KR" altLang="en-US" sz="7200" dirty="0">
              <a:gradFill flip="none" rotWithShape="1">
                <a:gsLst>
                  <a:gs pos="0">
                    <a:srgbClr val="0064A2"/>
                  </a:gs>
                  <a:gs pos="88000">
                    <a:srgbClr val="00B9CE"/>
                  </a:gs>
                  <a:gs pos="100000">
                    <a:srgbClr val="7BB6D4"/>
                  </a:gs>
                </a:gsLst>
                <a:lin ang="2700000" scaled="1"/>
                <a:tileRect/>
              </a:gra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581C7-4B7E-4A44-BBF7-0F5A514C6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3456" y="3439005"/>
            <a:ext cx="2346969" cy="1612782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Team 5</a:t>
            </a: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201931418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전종민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201935001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강건영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201935021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김수경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201935023 </a:t>
            </a:r>
            <a:r>
              <a:rPr lang="ko-KR" altLang="en-US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김수현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l"/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E0A479A2-072B-4AA0-A078-EA3BA8BF60AF}"/>
              </a:ext>
            </a:extLst>
          </p:cNvPr>
          <p:cNvSpPr/>
          <p:nvPr/>
        </p:nvSpPr>
        <p:spPr>
          <a:xfrm>
            <a:off x="0" y="4488873"/>
            <a:ext cx="12192000" cy="2369127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8F29FBD0-6329-400D-83EC-2EA8BCC8E338}"/>
              </a:ext>
            </a:extLst>
          </p:cNvPr>
          <p:cNvSpPr/>
          <p:nvPr/>
        </p:nvSpPr>
        <p:spPr>
          <a:xfrm flipH="1">
            <a:off x="8243456" y="4488873"/>
            <a:ext cx="3948544" cy="2369127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61786-C0FC-4AAD-852F-6CD004D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Motivation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KoPub돋움체 Light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59CE9-8B4C-447E-BDE3-AB376108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As I listen to the lecture and do my homework, the exam period is coming soon.</a:t>
            </a: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There are </a:t>
            </a:r>
            <a:r>
              <a:rPr lang="en-US" altLang="ko-KR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many subjects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to study for the exam, </a:t>
            </a:r>
            <a:b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but there is </a:t>
            </a:r>
            <a:r>
              <a:rPr lang="en-US" altLang="ko-KR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not enough time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659A49-C0F0-48EF-B1E9-05761238F613}"/>
              </a:ext>
            </a:extLst>
          </p:cNvPr>
          <p:cNvSpPr/>
          <p:nvPr/>
        </p:nvSpPr>
        <p:spPr>
          <a:xfrm>
            <a:off x="2711042" y="4516425"/>
            <a:ext cx="6769916" cy="1619075"/>
          </a:xfrm>
          <a:prstGeom prst="roundRect">
            <a:avLst/>
          </a:prstGeom>
          <a:noFill/>
          <a:ln w="38100">
            <a:solidFill>
              <a:srgbClr val="0064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Which subject should I study first to get credit by studying efficiently?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59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61786-C0FC-4AAD-852F-6CD004D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Goal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KoPub돋움체 Light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59CE9-8B4C-447E-BDE3-AB376108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"With only a week left until the exam period, which subject should I study first to make the most of my grades?“</a:t>
            </a: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 program that organizes an </a:t>
            </a:r>
            <a:r>
              <a:rPr lang="en-US" altLang="ko-KR" b="1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efficient study sequence </a:t>
            </a:r>
            <a:br>
              <a:rPr lang="en-US" altLang="ko-KR" b="1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that can </a:t>
            </a:r>
            <a:r>
              <a:rPr lang="en-US" altLang="ko-KR" b="1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maximize grades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over </a:t>
            </a:r>
            <a:r>
              <a:rPr lang="en-US" altLang="ko-KR" b="1" dirty="0">
                <a:solidFill>
                  <a:srgbClr val="0064A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 short period of time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혼란스러운 사람">
            <a:extLst>
              <a:ext uri="{FF2B5EF4-FFF2-40B4-BE49-F238E27FC236}">
                <a16:creationId xmlns:a16="http://schemas.microsoft.com/office/drawing/2014/main" id="{FCE04FD2-08AB-4266-850F-E6DE808D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767" y="3324137"/>
            <a:ext cx="1163972" cy="1163972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EE0B198-E1CC-4F45-8B41-7355B6CA7EE1}"/>
              </a:ext>
            </a:extLst>
          </p:cNvPr>
          <p:cNvSpPr/>
          <p:nvPr/>
        </p:nvSpPr>
        <p:spPr>
          <a:xfrm>
            <a:off x="838200" y="1724877"/>
            <a:ext cx="10083567" cy="1066173"/>
          </a:xfrm>
          <a:custGeom>
            <a:avLst/>
            <a:gdLst>
              <a:gd name="connsiteX0" fmla="*/ 0 w 10083567"/>
              <a:gd name="connsiteY0" fmla="*/ 0 h 1066173"/>
              <a:gd name="connsiteX1" fmla="*/ 543392 w 10083567"/>
              <a:gd name="connsiteY1" fmla="*/ 0 h 1066173"/>
              <a:gd name="connsiteX2" fmla="*/ 1053173 w 10083567"/>
              <a:gd name="connsiteY2" fmla="*/ 0 h 1066173"/>
              <a:gd name="connsiteX3" fmla="*/ 1680595 w 10083567"/>
              <a:gd name="connsiteY3" fmla="*/ 0 h 1066173"/>
              <a:gd name="connsiteX4" fmla="*/ 1680595 w 10083567"/>
              <a:gd name="connsiteY4" fmla="*/ 0 h 1066173"/>
              <a:gd name="connsiteX5" fmla="*/ 2285609 w 10083567"/>
              <a:gd name="connsiteY5" fmla="*/ 0 h 1066173"/>
              <a:gd name="connsiteX6" fmla="*/ 2915832 w 10083567"/>
              <a:gd name="connsiteY6" fmla="*/ 0 h 1066173"/>
              <a:gd name="connsiteX7" fmla="*/ 3520845 w 10083567"/>
              <a:gd name="connsiteY7" fmla="*/ 0 h 1066173"/>
              <a:gd name="connsiteX8" fmla="*/ 4201486 w 10083567"/>
              <a:gd name="connsiteY8" fmla="*/ 0 h 1066173"/>
              <a:gd name="connsiteX9" fmla="*/ 4678588 w 10083567"/>
              <a:gd name="connsiteY9" fmla="*/ 0 h 1066173"/>
              <a:gd name="connsiteX10" fmla="*/ 5214511 w 10083567"/>
              <a:gd name="connsiteY10" fmla="*/ 0 h 1066173"/>
              <a:gd name="connsiteX11" fmla="*/ 5985717 w 10083567"/>
              <a:gd name="connsiteY11" fmla="*/ 0 h 1066173"/>
              <a:gd name="connsiteX12" fmla="*/ 6580461 w 10083567"/>
              <a:gd name="connsiteY12" fmla="*/ 0 h 1066173"/>
              <a:gd name="connsiteX13" fmla="*/ 7175205 w 10083567"/>
              <a:gd name="connsiteY13" fmla="*/ 0 h 1066173"/>
              <a:gd name="connsiteX14" fmla="*/ 7711128 w 10083567"/>
              <a:gd name="connsiteY14" fmla="*/ 0 h 1066173"/>
              <a:gd name="connsiteX15" fmla="*/ 8364692 w 10083567"/>
              <a:gd name="connsiteY15" fmla="*/ 0 h 1066173"/>
              <a:gd name="connsiteX16" fmla="*/ 9077078 w 10083567"/>
              <a:gd name="connsiteY16" fmla="*/ 0 h 1066173"/>
              <a:gd name="connsiteX17" fmla="*/ 10083567 w 10083567"/>
              <a:gd name="connsiteY17" fmla="*/ 0 h 1066173"/>
              <a:gd name="connsiteX18" fmla="*/ 10083567 w 10083567"/>
              <a:gd name="connsiteY18" fmla="*/ 621934 h 1066173"/>
              <a:gd name="connsiteX19" fmla="*/ 10083567 w 10083567"/>
              <a:gd name="connsiteY19" fmla="*/ 621934 h 1066173"/>
              <a:gd name="connsiteX20" fmla="*/ 10083567 w 10083567"/>
              <a:gd name="connsiteY20" fmla="*/ 888478 h 1066173"/>
              <a:gd name="connsiteX21" fmla="*/ 10083567 w 10083567"/>
              <a:gd name="connsiteY21" fmla="*/ 1066173 h 1066173"/>
              <a:gd name="connsiteX22" fmla="*/ 9312361 w 10083567"/>
              <a:gd name="connsiteY22" fmla="*/ 1066173 h 1066173"/>
              <a:gd name="connsiteX23" fmla="*/ 8599975 w 10083567"/>
              <a:gd name="connsiteY23" fmla="*/ 1066173 h 1066173"/>
              <a:gd name="connsiteX24" fmla="*/ 7828769 w 10083567"/>
              <a:gd name="connsiteY24" fmla="*/ 1066173 h 1066173"/>
              <a:gd name="connsiteX25" fmla="*/ 7175205 w 10083567"/>
              <a:gd name="connsiteY25" fmla="*/ 1066173 h 1066173"/>
              <a:gd name="connsiteX26" fmla="*/ 6580461 w 10083567"/>
              <a:gd name="connsiteY26" fmla="*/ 1066173 h 1066173"/>
              <a:gd name="connsiteX27" fmla="*/ 6103359 w 10083567"/>
              <a:gd name="connsiteY27" fmla="*/ 1066173 h 1066173"/>
              <a:gd name="connsiteX28" fmla="*/ 5390973 w 10083567"/>
              <a:gd name="connsiteY28" fmla="*/ 1066173 h 1066173"/>
              <a:gd name="connsiteX29" fmla="*/ 4855051 w 10083567"/>
              <a:gd name="connsiteY29" fmla="*/ 1066173 h 1066173"/>
              <a:gd name="connsiteX30" fmla="*/ 4201486 w 10083567"/>
              <a:gd name="connsiteY30" fmla="*/ 1066173 h 1066173"/>
              <a:gd name="connsiteX31" fmla="*/ 4487073 w 10083567"/>
              <a:gd name="connsiteY31" fmla="*/ 1343784 h 1066173"/>
              <a:gd name="connsiteX32" fmla="*/ 4761460 w 10083567"/>
              <a:gd name="connsiteY32" fmla="*/ 1610508 h 1066173"/>
              <a:gd name="connsiteX33" fmla="*/ 4145287 w 10083567"/>
              <a:gd name="connsiteY33" fmla="*/ 1501641 h 1066173"/>
              <a:gd name="connsiteX34" fmla="*/ 3559923 w 10083567"/>
              <a:gd name="connsiteY34" fmla="*/ 1398217 h 1066173"/>
              <a:gd name="connsiteX35" fmla="*/ 3005367 w 10083567"/>
              <a:gd name="connsiteY35" fmla="*/ 1300237 h 1066173"/>
              <a:gd name="connsiteX36" fmla="*/ 2481620 w 10083567"/>
              <a:gd name="connsiteY36" fmla="*/ 1207700 h 1066173"/>
              <a:gd name="connsiteX37" fmla="*/ 1680595 w 10083567"/>
              <a:gd name="connsiteY37" fmla="*/ 1066173 h 1066173"/>
              <a:gd name="connsiteX38" fmla="*/ 1086785 w 10083567"/>
              <a:gd name="connsiteY38" fmla="*/ 1066173 h 1066173"/>
              <a:gd name="connsiteX39" fmla="*/ 560198 w 10083567"/>
              <a:gd name="connsiteY39" fmla="*/ 1066173 h 1066173"/>
              <a:gd name="connsiteX40" fmla="*/ 0 w 10083567"/>
              <a:gd name="connsiteY40" fmla="*/ 1066173 h 1066173"/>
              <a:gd name="connsiteX41" fmla="*/ 0 w 10083567"/>
              <a:gd name="connsiteY41" fmla="*/ 888478 h 1066173"/>
              <a:gd name="connsiteX42" fmla="*/ 0 w 10083567"/>
              <a:gd name="connsiteY42" fmla="*/ 621934 h 1066173"/>
              <a:gd name="connsiteX43" fmla="*/ 0 w 10083567"/>
              <a:gd name="connsiteY43" fmla="*/ 621934 h 1066173"/>
              <a:gd name="connsiteX44" fmla="*/ 0 w 10083567"/>
              <a:gd name="connsiteY44" fmla="*/ 0 h 106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83567" h="1066173" extrusionOk="0">
                <a:moveTo>
                  <a:pt x="0" y="0"/>
                </a:moveTo>
                <a:cubicBezTo>
                  <a:pt x="180516" y="14087"/>
                  <a:pt x="423686" y="-9268"/>
                  <a:pt x="543392" y="0"/>
                </a:cubicBezTo>
                <a:cubicBezTo>
                  <a:pt x="663098" y="9268"/>
                  <a:pt x="819601" y="23216"/>
                  <a:pt x="1053173" y="0"/>
                </a:cubicBezTo>
                <a:cubicBezTo>
                  <a:pt x="1286745" y="-23216"/>
                  <a:pt x="1384711" y="-20645"/>
                  <a:pt x="1680595" y="0"/>
                </a:cubicBezTo>
                <a:lnTo>
                  <a:pt x="1680595" y="0"/>
                </a:lnTo>
                <a:cubicBezTo>
                  <a:pt x="1840578" y="-7079"/>
                  <a:pt x="2002824" y="-13343"/>
                  <a:pt x="2285609" y="0"/>
                </a:cubicBezTo>
                <a:cubicBezTo>
                  <a:pt x="2568394" y="13343"/>
                  <a:pt x="2624799" y="-14104"/>
                  <a:pt x="2915832" y="0"/>
                </a:cubicBezTo>
                <a:cubicBezTo>
                  <a:pt x="3206865" y="14104"/>
                  <a:pt x="3374427" y="24361"/>
                  <a:pt x="3520845" y="0"/>
                </a:cubicBezTo>
                <a:cubicBezTo>
                  <a:pt x="3667263" y="-24361"/>
                  <a:pt x="4004111" y="23188"/>
                  <a:pt x="4201486" y="0"/>
                </a:cubicBezTo>
                <a:cubicBezTo>
                  <a:pt x="4337321" y="21682"/>
                  <a:pt x="4459528" y="-14768"/>
                  <a:pt x="4678588" y="0"/>
                </a:cubicBezTo>
                <a:cubicBezTo>
                  <a:pt x="4897648" y="14768"/>
                  <a:pt x="4960882" y="-20416"/>
                  <a:pt x="5214511" y="0"/>
                </a:cubicBezTo>
                <a:cubicBezTo>
                  <a:pt x="5468140" y="20416"/>
                  <a:pt x="5704312" y="-6902"/>
                  <a:pt x="5985717" y="0"/>
                </a:cubicBezTo>
                <a:cubicBezTo>
                  <a:pt x="6267122" y="6902"/>
                  <a:pt x="6413147" y="-16495"/>
                  <a:pt x="6580461" y="0"/>
                </a:cubicBezTo>
                <a:cubicBezTo>
                  <a:pt x="6747775" y="16495"/>
                  <a:pt x="6953125" y="-11498"/>
                  <a:pt x="7175205" y="0"/>
                </a:cubicBezTo>
                <a:cubicBezTo>
                  <a:pt x="7397285" y="11498"/>
                  <a:pt x="7595074" y="-23362"/>
                  <a:pt x="7711128" y="0"/>
                </a:cubicBezTo>
                <a:cubicBezTo>
                  <a:pt x="7827182" y="23362"/>
                  <a:pt x="8109634" y="5222"/>
                  <a:pt x="8364692" y="0"/>
                </a:cubicBezTo>
                <a:cubicBezTo>
                  <a:pt x="8619750" y="-5222"/>
                  <a:pt x="8905247" y="-17638"/>
                  <a:pt x="9077078" y="0"/>
                </a:cubicBezTo>
                <a:cubicBezTo>
                  <a:pt x="9248909" y="17638"/>
                  <a:pt x="9781612" y="-11949"/>
                  <a:pt x="10083567" y="0"/>
                </a:cubicBezTo>
                <a:cubicBezTo>
                  <a:pt x="10067326" y="134740"/>
                  <a:pt x="10094755" y="408443"/>
                  <a:pt x="10083567" y="621934"/>
                </a:cubicBezTo>
                <a:lnTo>
                  <a:pt x="10083567" y="621934"/>
                </a:lnTo>
                <a:cubicBezTo>
                  <a:pt x="10090664" y="740143"/>
                  <a:pt x="10071996" y="830319"/>
                  <a:pt x="10083567" y="888478"/>
                </a:cubicBezTo>
                <a:cubicBezTo>
                  <a:pt x="10091679" y="943111"/>
                  <a:pt x="10079217" y="1021029"/>
                  <a:pt x="10083567" y="1066173"/>
                </a:cubicBezTo>
                <a:cubicBezTo>
                  <a:pt x="9886413" y="1082160"/>
                  <a:pt x="9501570" y="1044700"/>
                  <a:pt x="9312361" y="1066173"/>
                </a:cubicBezTo>
                <a:cubicBezTo>
                  <a:pt x="9123152" y="1087646"/>
                  <a:pt x="8803948" y="1096686"/>
                  <a:pt x="8599975" y="1066173"/>
                </a:cubicBezTo>
                <a:cubicBezTo>
                  <a:pt x="8396002" y="1035660"/>
                  <a:pt x="8090576" y="1075615"/>
                  <a:pt x="7828769" y="1066173"/>
                </a:cubicBezTo>
                <a:cubicBezTo>
                  <a:pt x="7566962" y="1056731"/>
                  <a:pt x="7394467" y="1042578"/>
                  <a:pt x="7175205" y="1066173"/>
                </a:cubicBezTo>
                <a:cubicBezTo>
                  <a:pt x="6955943" y="1089768"/>
                  <a:pt x="6790974" y="1067524"/>
                  <a:pt x="6580461" y="1066173"/>
                </a:cubicBezTo>
                <a:cubicBezTo>
                  <a:pt x="6369948" y="1064822"/>
                  <a:pt x="6205754" y="1067202"/>
                  <a:pt x="6103359" y="1066173"/>
                </a:cubicBezTo>
                <a:cubicBezTo>
                  <a:pt x="6000964" y="1065144"/>
                  <a:pt x="5641638" y="1099832"/>
                  <a:pt x="5390973" y="1066173"/>
                </a:cubicBezTo>
                <a:cubicBezTo>
                  <a:pt x="5140308" y="1032514"/>
                  <a:pt x="5066581" y="1064498"/>
                  <a:pt x="4855051" y="1066173"/>
                </a:cubicBezTo>
                <a:cubicBezTo>
                  <a:pt x="4643521" y="1067848"/>
                  <a:pt x="4341515" y="1046910"/>
                  <a:pt x="4201486" y="1066173"/>
                </a:cubicBezTo>
                <a:cubicBezTo>
                  <a:pt x="4306421" y="1195597"/>
                  <a:pt x="4411506" y="1271399"/>
                  <a:pt x="4487073" y="1343784"/>
                </a:cubicBezTo>
                <a:cubicBezTo>
                  <a:pt x="4562640" y="1416169"/>
                  <a:pt x="4627018" y="1484787"/>
                  <a:pt x="4761460" y="1610508"/>
                </a:cubicBezTo>
                <a:cubicBezTo>
                  <a:pt x="4457960" y="1565444"/>
                  <a:pt x="4404899" y="1532573"/>
                  <a:pt x="4145287" y="1501641"/>
                </a:cubicBezTo>
                <a:cubicBezTo>
                  <a:pt x="3885675" y="1470708"/>
                  <a:pt x="3853059" y="1423273"/>
                  <a:pt x="3559923" y="1398217"/>
                </a:cubicBezTo>
                <a:cubicBezTo>
                  <a:pt x="3266787" y="1373161"/>
                  <a:pt x="3220128" y="1347746"/>
                  <a:pt x="3005367" y="1300237"/>
                </a:cubicBezTo>
                <a:cubicBezTo>
                  <a:pt x="2790606" y="1252728"/>
                  <a:pt x="2642500" y="1218657"/>
                  <a:pt x="2481620" y="1207700"/>
                </a:cubicBezTo>
                <a:cubicBezTo>
                  <a:pt x="2320740" y="1196743"/>
                  <a:pt x="2047171" y="1164107"/>
                  <a:pt x="1680595" y="1066173"/>
                </a:cubicBezTo>
                <a:cubicBezTo>
                  <a:pt x="1390914" y="1043266"/>
                  <a:pt x="1256043" y="1090382"/>
                  <a:pt x="1086785" y="1066173"/>
                </a:cubicBezTo>
                <a:cubicBezTo>
                  <a:pt x="917527" y="1041965"/>
                  <a:pt x="754430" y="1059626"/>
                  <a:pt x="560198" y="1066173"/>
                </a:cubicBezTo>
                <a:cubicBezTo>
                  <a:pt x="365966" y="1072720"/>
                  <a:pt x="246860" y="1068253"/>
                  <a:pt x="0" y="1066173"/>
                </a:cubicBezTo>
                <a:cubicBezTo>
                  <a:pt x="-3738" y="1013172"/>
                  <a:pt x="-3387" y="925411"/>
                  <a:pt x="0" y="888478"/>
                </a:cubicBezTo>
                <a:cubicBezTo>
                  <a:pt x="-691" y="817548"/>
                  <a:pt x="-15" y="726373"/>
                  <a:pt x="0" y="621934"/>
                </a:cubicBezTo>
                <a:lnTo>
                  <a:pt x="0" y="621934"/>
                </a:lnTo>
                <a:cubicBezTo>
                  <a:pt x="30297" y="339252"/>
                  <a:pt x="-24710" y="17909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B9CE"/>
            </a:solidFill>
            <a:extLst>
              <a:ext uri="{C807C97D-BFC1-408E-A445-0C87EB9F89A2}">
                <ask:lineSketchStyleProps xmlns:ask="http://schemas.microsoft.com/office/drawing/2018/sketchyshapes" sd="2218583203">
                  <a:prstGeom prst="wedgeRectCallout">
                    <a:avLst>
                      <a:gd name="adj1" fmla="val -2780"/>
                      <a:gd name="adj2" fmla="val 10105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61786-C0FC-4AAD-852F-6CD004D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Programing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language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KoPub돋움체 Light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IntelliJ로 시작하는 JAVA — Part1. JAVA를 알고 설치를해보자! | by Lee Donghyun | WASD |  Medium">
            <a:extLst>
              <a:ext uri="{FF2B5EF4-FFF2-40B4-BE49-F238E27FC236}">
                <a16:creationId xmlns:a16="http://schemas.microsoft.com/office/drawing/2014/main" id="{D49E7319-4C78-46BF-AB46-98359D515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2" r="33459"/>
          <a:stretch/>
        </p:blipFill>
        <p:spPr bwMode="auto">
          <a:xfrm>
            <a:off x="2483142" y="2055237"/>
            <a:ext cx="2055302" cy="30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Python Logo | Python Software Foundation">
            <a:extLst>
              <a:ext uri="{FF2B5EF4-FFF2-40B4-BE49-F238E27FC236}">
                <a16:creationId xmlns:a16="http://schemas.microsoft.com/office/drawing/2014/main" id="{8F223A45-ECE2-489F-89E2-F1D21D4C2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r="5753" b="9216"/>
          <a:stretch/>
        </p:blipFill>
        <p:spPr bwMode="auto">
          <a:xfrm>
            <a:off x="6736361" y="2839598"/>
            <a:ext cx="364082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FBDF85-6E52-4F23-AD5D-99730B47F346}"/>
              </a:ext>
            </a:extLst>
          </p:cNvPr>
          <p:cNvSpPr txBox="1"/>
          <p:nvPr/>
        </p:nvSpPr>
        <p:spPr>
          <a:xfrm>
            <a:off x="5631111" y="3795829"/>
            <a:ext cx="84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39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CAFE2B-FCE9-453E-8E52-8F21CADE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538" y="1705578"/>
            <a:ext cx="1170523" cy="1187493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61786-C0FC-4AAD-852F-6CD004D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Algorithm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KoPub돋움체 Light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59CE9-8B4C-447E-BDE3-AB376108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Motive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(Greedy algorithm)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Fashionable dressmaker's problem</a:t>
            </a:r>
          </a:p>
          <a:p>
            <a:pPr marL="0" indent="0"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Input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Amount of test study by subject </a:t>
            </a: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credits by subject</a:t>
            </a: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exam schedule</a:t>
            </a: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career field</a:t>
            </a: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liberal arts or major preference</a:t>
            </a:r>
          </a:p>
          <a:p>
            <a:pPr marL="0" indent="0">
              <a:buNone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2D5C4-44CE-4102-BA68-A63A6E34355E}"/>
              </a:ext>
            </a:extLst>
          </p:cNvPr>
          <p:cNvSpPr txBox="1"/>
          <p:nvPr/>
        </p:nvSpPr>
        <p:spPr>
          <a:xfrm>
            <a:off x="6096000" y="2587652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Output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efficient study sequence</a:t>
            </a:r>
          </a:p>
          <a:p>
            <a:pPr marL="0" indent="0">
              <a:buNone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Option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</a:t>
            </a:r>
          </a:p>
          <a:p>
            <a:pPr marL="0" indent="0"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career field =&gt; Prioritize major subjects</a:t>
            </a:r>
          </a:p>
        </p:txBody>
      </p:sp>
    </p:spTree>
    <p:extLst>
      <p:ext uri="{BB962C8B-B14F-4D97-AF65-F5344CB8AC3E}">
        <p14:creationId xmlns:p14="http://schemas.microsoft.com/office/powerpoint/2010/main" val="154708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61786-C0FC-4AAD-852F-6CD004D5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Prototype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Open Sans Semibold" panose="020B0706030804020204" pitchFamily="34" charset="0"/>
              <a:ea typeface="KoPub돋움체 Light" panose="02020603020101020101" pitchFamily="18" charset="-127"/>
              <a:cs typeface="Open Sans Semibold" panose="020B0706030804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DE77B-75E9-43B4-87BD-9F7A1059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06" y="2049526"/>
            <a:ext cx="3551426" cy="388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A7C09-2F99-4EA1-843E-D0F46141416E}"/>
              </a:ext>
            </a:extLst>
          </p:cNvPr>
          <p:cNvSpPr txBox="1"/>
          <p:nvPr/>
        </p:nvSpPr>
        <p:spPr>
          <a:xfrm>
            <a:off x="1057012" y="1659775"/>
            <a:ext cx="908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Code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50EEF4-9D1A-419C-B026-50F27AB1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859" y="2049526"/>
            <a:ext cx="3551426" cy="25335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27B16C-0925-46B8-95D9-D26B98812EF2}"/>
              </a:ext>
            </a:extLst>
          </p:cNvPr>
          <p:cNvSpPr txBox="1"/>
          <p:nvPr/>
        </p:nvSpPr>
        <p:spPr>
          <a:xfrm>
            <a:off x="6483859" y="1649416"/>
            <a:ext cx="12507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94398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171F9FB-F6F4-48BF-8A19-D29DEC7CD40C}"/>
              </a:ext>
            </a:extLst>
          </p:cNvPr>
          <p:cNvSpPr/>
          <p:nvPr/>
        </p:nvSpPr>
        <p:spPr>
          <a:xfrm flipH="1" flipV="1">
            <a:off x="1057012" y="6287"/>
            <a:ext cx="11134987" cy="1252062"/>
          </a:xfrm>
          <a:prstGeom prst="rtTriangle">
            <a:avLst/>
          </a:prstGeom>
          <a:gradFill>
            <a:gsLst>
              <a:gs pos="100000">
                <a:srgbClr val="0064A2"/>
              </a:gs>
              <a:gs pos="36000">
                <a:srgbClr val="00B9CE"/>
              </a:gs>
              <a:gs pos="0">
                <a:srgbClr val="7BB6D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8704D57-A41B-499A-B30E-0FB0A443802B}"/>
              </a:ext>
            </a:extLst>
          </p:cNvPr>
          <p:cNvSpPr/>
          <p:nvPr/>
        </p:nvSpPr>
        <p:spPr>
          <a:xfrm>
            <a:off x="0" y="5419288"/>
            <a:ext cx="2046914" cy="1432425"/>
          </a:xfrm>
          <a:prstGeom prst="rtTriangle">
            <a:avLst/>
          </a:prstGeom>
          <a:solidFill>
            <a:srgbClr val="00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6599BD9-D505-46F4-81F1-EB6B7727C07A}"/>
              </a:ext>
            </a:extLst>
          </p:cNvPr>
          <p:cNvSpPr txBox="1">
            <a:spLocks/>
          </p:cNvSpPr>
          <p:nvPr/>
        </p:nvSpPr>
        <p:spPr>
          <a:xfrm>
            <a:off x="685100" y="2030136"/>
            <a:ext cx="10821799" cy="261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gradFill flip="none" rotWithShape="1">
                  <a:gsLst>
                    <a:gs pos="0">
                      <a:srgbClr val="0064A2"/>
                    </a:gs>
                    <a:gs pos="53000">
                      <a:srgbClr val="006EA7"/>
                    </a:gs>
                    <a:gs pos="100000">
                      <a:srgbClr val="00B9CE"/>
                    </a:gs>
                  </a:gsLst>
                  <a:lin ang="2700000" scaled="1"/>
                  <a:tileRect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for your attention</a:t>
            </a:r>
            <a:endParaRPr lang="ko-KR" altLang="en-US" sz="6000" dirty="0">
              <a:gradFill flip="none" rotWithShape="1">
                <a:gsLst>
                  <a:gs pos="0">
                    <a:srgbClr val="0064A2"/>
                  </a:gs>
                  <a:gs pos="53000">
                    <a:srgbClr val="006EA7"/>
                  </a:gs>
                  <a:gs pos="100000">
                    <a:srgbClr val="00B9CE"/>
                  </a:gs>
                </a:gsLst>
                <a:lin ang="2700000" scaled="1"/>
                <a:tileRect/>
              </a:gra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166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맑은 고딕</vt:lpstr>
      <vt:lpstr>Open Sans Semibold</vt:lpstr>
      <vt:lpstr>KoPub돋움체 Light</vt:lpstr>
      <vt:lpstr>Office 테마</vt:lpstr>
      <vt:lpstr>Team project  - first proposal</vt:lpstr>
      <vt:lpstr>Motivation</vt:lpstr>
      <vt:lpstr>Goal</vt:lpstr>
      <vt:lpstr>Programing language</vt:lpstr>
      <vt:lpstr>Algorithm</vt:lpstr>
      <vt:lpstr>Prototype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first proposal</dc:title>
  <dc:creator>김 션</dc:creator>
  <cp:lastModifiedBy>김 션</cp:lastModifiedBy>
  <cp:revision>11</cp:revision>
  <dcterms:created xsi:type="dcterms:W3CDTF">2020-10-31T07:06:02Z</dcterms:created>
  <dcterms:modified xsi:type="dcterms:W3CDTF">2020-10-31T15:54:14Z</dcterms:modified>
</cp:coreProperties>
</file>