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B9087D-9962-451E-951D-B87BDB02AE9B}">
  <a:tblStyle styleId="{3BB9087D-9962-451E-951D-B87BDB02A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454302e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454302e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454302e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454302e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데이터가 넘어오면 반복해서 테이블 row column채움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454302e8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454302e8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454302e8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454302e8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리뷰 이미지를 클릭하면 팝업창이 뜨고 갤러리 형태로 전체 이미지가 뜬다. 팝업창에서 이미지를 클릭하면 해당 이미지를 확대해서 볼 수 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454302e8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454302e8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이미지를 클릭하면 팝업창이 뜨고 팝업창에서 이미지를 확대해서 볼 수 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리뷰가 도움이 되는지(like) 도움이 안 되는지(unlike) 선택 가능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454302e8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454302e8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상품문의 부분은 소비자와 판매자가 직접 채팅할 수 있는 기능으로 대체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454302e8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454302e8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문의하기 버튼을 누르면 문의 글을 작성할 수 있는 팝업을 생성한다.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상품문의 부분은 소비자와 판매자가 직접 채팅할 수 있는 기능으로 대체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454302e8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454302e8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454302e8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454302e8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전체선택을 클리갛면 전체 checkbox가 선택된다.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상품금액의 dropdown을 조절하면 상품금액이 바뀌고 전체 총 가격도 변경된다.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x 버튼을 클릭하면 아이템이 삭제된다.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계속 쇼핑하기를 클릭하면 홈 화면으로 가고 결제하기 버튼을 클릭하면 주문/결제로 이동한다.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54302e8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54302e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휴대폰번호는 input button으로 구성되어 있고 수정버튼을 통해 수정할 수 있다.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배송지 변경을 클릭하면 주소지를 변경할 수 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cd2782b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cd2782b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454302e8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454302e8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배송지 변경을 할 수 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454302e8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454302e8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b454302e8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b454302e8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454302e8f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454302e8f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주문상세보기를 클릭하면 7-0-1(주문상세보기 화면으로 이동)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할인쿠폰 제외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결제수단 살리기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필터 디폴트 최대 6개월, 년도별 검색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454302e8f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b454302e8f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b454302e8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b454302e8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할인쿠폰, 적립금 탭 제거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454302e8f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454302e8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454302e8f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454302e8f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454302e8f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454302e8f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b454302e8f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b454302e8f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cd2782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cd2782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b454302e8f_2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b454302e8f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fcd2782b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fcd2782b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fcd2782b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fcd2782b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cd2782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fcd2782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cd2782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fcd2782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fcd2782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fcd2782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적립 제외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cd2782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cd2782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옵션 추가!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7175" y="95225"/>
            <a:ext cx="31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1-1. 홈화면(최초 접속 페이지)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615075" y="14256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광고 배너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164936" y="17925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>
            <a:off x="761076" y="17573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7888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7767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885550" y="24834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오늘의 상품 | </a:t>
            </a:r>
            <a:r>
              <a:rPr lang="ko" sz="1200"/>
              <a:t>우리가 엄선한 가장 HOT한 상품</a:t>
            </a:r>
            <a:endParaRPr sz="1200"/>
          </a:p>
        </p:txBody>
      </p:sp>
      <p:graphicFrame>
        <p:nvGraphicFramePr>
          <p:cNvPr id="67" name="Google Shape;67;p13"/>
          <p:cNvGraphicFramePr/>
          <p:nvPr/>
        </p:nvGraphicFramePr>
        <p:xfrm>
          <a:off x="10287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2378750"/>
                <a:gridCol w="2378750"/>
                <a:gridCol w="2378750"/>
              </a:tblGrid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상품추천1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" name="Google Shape;68;p13"/>
          <p:cNvSpPr/>
          <p:nvPr/>
        </p:nvSpPr>
        <p:spPr>
          <a:xfrm>
            <a:off x="7200900" y="1250719"/>
            <a:ext cx="599400" cy="1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230509" y="1198924"/>
            <a:ext cx="231900" cy="211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5-2. 상품 상세 화면(상품추천)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280" name="Google Shape;2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22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2"/>
          <p:cNvSpPr txBox="1"/>
          <p:nvPr/>
        </p:nvSpPr>
        <p:spPr>
          <a:xfrm>
            <a:off x="649900" y="1670375"/>
            <a:ext cx="25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해당 판매자의 다른 상품</a:t>
            </a:r>
            <a:endParaRPr b="1" sz="1200"/>
          </a:p>
        </p:txBody>
      </p:sp>
      <p:sp>
        <p:nvSpPr>
          <p:cNvPr id="285" name="Google Shape;285;p22"/>
          <p:cNvSpPr/>
          <p:nvPr/>
        </p:nvSpPr>
        <p:spPr>
          <a:xfrm>
            <a:off x="615075" y="21114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8164936" y="24783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 rot="10800000">
            <a:off x="761076" y="24431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1329100" y="2112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리뷰수</a:t>
            </a:r>
            <a:endParaRPr sz="1000"/>
          </a:p>
        </p:txBody>
      </p:sp>
      <p:sp>
        <p:nvSpPr>
          <p:cNvPr id="289" name="Google Shape;289;p22"/>
          <p:cNvSpPr/>
          <p:nvPr/>
        </p:nvSpPr>
        <p:spPr>
          <a:xfrm>
            <a:off x="2395900" y="2112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3462700" y="2112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4529500" y="2112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5596300" y="2112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6663100" y="2112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649900" y="3118175"/>
            <a:ext cx="25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이 제품과 유사한 상품</a:t>
            </a:r>
            <a:endParaRPr b="1" sz="1200"/>
          </a:p>
        </p:txBody>
      </p:sp>
      <p:sp>
        <p:nvSpPr>
          <p:cNvPr id="295" name="Google Shape;295;p22"/>
          <p:cNvSpPr/>
          <p:nvPr/>
        </p:nvSpPr>
        <p:spPr>
          <a:xfrm>
            <a:off x="615075" y="34830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8164936" y="38499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rot="10800000">
            <a:off x="761076" y="38147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1329100" y="34842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리뷰수</a:t>
            </a:r>
            <a:endParaRPr sz="1000"/>
          </a:p>
        </p:txBody>
      </p:sp>
      <p:sp>
        <p:nvSpPr>
          <p:cNvPr id="299" name="Google Shape;299;p22"/>
          <p:cNvSpPr/>
          <p:nvPr/>
        </p:nvSpPr>
        <p:spPr>
          <a:xfrm>
            <a:off x="2395900" y="34842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3462700" y="34842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4529500" y="34842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5596300" y="34842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663100" y="34842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5-3. 상품 상세 화면(상품 표기 정보)</a:t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314" name="Google Shape;3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3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3"/>
          <p:cNvCxnSpPr/>
          <p:nvPr/>
        </p:nvCxnSpPr>
        <p:spPr>
          <a:xfrm>
            <a:off x="614250" y="1968600"/>
            <a:ext cx="79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19" name="Google Shape;319;p23"/>
          <p:cNvGraphicFramePr/>
          <p:nvPr/>
        </p:nvGraphicFramePr>
        <p:xfrm>
          <a:off x="607299" y="1965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88625"/>
                <a:gridCol w="1988625"/>
                <a:gridCol w="1988625"/>
                <a:gridCol w="198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상품평(1,012)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상품문의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배송/교환/반품 안내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23"/>
          <p:cNvSpPr txBox="1"/>
          <p:nvPr/>
        </p:nvSpPr>
        <p:spPr>
          <a:xfrm>
            <a:off x="834100" y="2454850"/>
            <a:ext cx="153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필수 표기정보</a:t>
            </a:r>
            <a:endParaRPr b="1" sz="1100"/>
          </a:p>
        </p:txBody>
      </p:sp>
      <p:graphicFrame>
        <p:nvGraphicFramePr>
          <p:cNvPr id="321" name="Google Shape;321;p23"/>
          <p:cNvGraphicFramePr/>
          <p:nvPr/>
        </p:nvGraphicFramePr>
        <p:xfrm>
          <a:off x="952500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14025"/>
                <a:gridCol w="2305475"/>
                <a:gridCol w="1343475"/>
                <a:gridCol w="2276025"/>
              </a:tblGrid>
              <a:tr h="3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소재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폴리에스테르 100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색상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블랙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치수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Free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제조자(수입자)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주식회사 0000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제조국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대한민국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취급 주의사항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상세 컨텐츠 참조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제조연월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2020.05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품질보증 기준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소비자분쟁해결기준에 의거 보상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A/S 책임자 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00 고객센터 0000-0000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5-4. 상품 상세 화면(상품상세)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332" name="Google Shape;3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24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6" name="Google Shape;336;p24"/>
          <p:cNvGraphicFramePr/>
          <p:nvPr/>
        </p:nvGraphicFramePr>
        <p:xfrm>
          <a:off x="607299" y="1508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88625"/>
                <a:gridCol w="1988625"/>
                <a:gridCol w="1988625"/>
                <a:gridCol w="198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상품평(1,012)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상품문의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배송/교환/반품 안내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7" name="Google Shape;337;p24"/>
          <p:cNvSpPr/>
          <p:nvPr/>
        </p:nvSpPr>
        <p:spPr>
          <a:xfrm>
            <a:off x="1065696" y="1539350"/>
            <a:ext cx="1050900" cy="3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614275" y="1907200"/>
            <a:ext cx="7954500" cy="14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상세 이미지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649900" y="3575375"/>
            <a:ext cx="25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이 상품과 유사한 상품</a:t>
            </a:r>
            <a:endParaRPr b="1" sz="1200"/>
          </a:p>
        </p:txBody>
      </p:sp>
      <p:sp>
        <p:nvSpPr>
          <p:cNvPr id="340" name="Google Shape;340;p24"/>
          <p:cNvSpPr/>
          <p:nvPr/>
        </p:nvSpPr>
        <p:spPr>
          <a:xfrm>
            <a:off x="615075" y="40164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8164936" y="43833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 rot="10800000">
            <a:off x="761076" y="43481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1329100" y="4017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리뷰수</a:t>
            </a:r>
            <a:endParaRPr sz="1000"/>
          </a:p>
        </p:txBody>
      </p:sp>
      <p:sp>
        <p:nvSpPr>
          <p:cNvPr id="344" name="Google Shape;344;p24"/>
          <p:cNvSpPr/>
          <p:nvPr/>
        </p:nvSpPr>
        <p:spPr>
          <a:xfrm>
            <a:off x="2395900" y="4017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3462700" y="4017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4529500" y="4017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>
            <a:off x="5596300" y="4017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6663100" y="40176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5-5. 상품 상세 화면(상품평1)</a:t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5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63" name="Google Shape;363;p25"/>
          <p:cNvGraphicFramePr/>
          <p:nvPr/>
        </p:nvGraphicFramePr>
        <p:xfrm>
          <a:off x="607299" y="1508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88625"/>
                <a:gridCol w="1988625"/>
                <a:gridCol w="1988625"/>
                <a:gridCol w="198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상품평(1,012)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상품문의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배송/교환/반품 안내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25"/>
          <p:cNvSpPr/>
          <p:nvPr/>
        </p:nvSpPr>
        <p:spPr>
          <a:xfrm>
            <a:off x="2908477" y="1539350"/>
            <a:ext cx="1366500" cy="3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/>
        </p:nvSpPr>
        <p:spPr>
          <a:xfrm>
            <a:off x="726100" y="1975175"/>
            <a:ext cx="7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상품평</a:t>
            </a:r>
            <a:endParaRPr b="1" sz="1200"/>
          </a:p>
        </p:txBody>
      </p:sp>
      <p:grpSp>
        <p:nvGrpSpPr>
          <p:cNvPr id="366" name="Google Shape;366;p25"/>
          <p:cNvGrpSpPr/>
          <p:nvPr/>
        </p:nvGrpSpPr>
        <p:grpSpPr>
          <a:xfrm>
            <a:off x="615075" y="2644825"/>
            <a:ext cx="7954500" cy="906625"/>
            <a:chOff x="615075" y="3559225"/>
            <a:chExt cx="7954500" cy="906625"/>
          </a:xfrm>
        </p:grpSpPr>
        <p:sp>
          <p:nvSpPr>
            <p:cNvPr id="367" name="Google Shape;367;p25"/>
            <p:cNvSpPr/>
            <p:nvPr/>
          </p:nvSpPr>
          <p:spPr>
            <a:xfrm>
              <a:off x="615075" y="3559225"/>
              <a:ext cx="7954500" cy="905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8164936" y="3926100"/>
              <a:ext cx="203400" cy="231900"/>
            </a:xfrm>
            <a:prstGeom prst="chevron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 rot="10800000">
              <a:off x="761076" y="3890995"/>
              <a:ext cx="203400" cy="231900"/>
            </a:xfrm>
            <a:prstGeom prst="chevron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329100" y="3560450"/>
              <a:ext cx="1089900" cy="90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리뷰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2395900" y="3560450"/>
              <a:ext cx="1089900" cy="90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3462700" y="3560450"/>
              <a:ext cx="1089900" cy="90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4529500" y="3560450"/>
              <a:ext cx="1089900" cy="90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5596300" y="3560450"/>
              <a:ext cx="1089900" cy="90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663100" y="3560450"/>
              <a:ext cx="1089900" cy="90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25"/>
          <p:cNvGrpSpPr/>
          <p:nvPr/>
        </p:nvGrpSpPr>
        <p:grpSpPr>
          <a:xfrm>
            <a:off x="792448" y="2269379"/>
            <a:ext cx="1146325" cy="231925"/>
            <a:chOff x="792448" y="2269379"/>
            <a:chExt cx="1146325" cy="231925"/>
          </a:xfrm>
        </p:grpSpPr>
        <p:pic>
          <p:nvPicPr>
            <p:cNvPr id="377" name="Google Shape;377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924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210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496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782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068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25"/>
          <p:cNvSpPr txBox="1"/>
          <p:nvPr/>
        </p:nvSpPr>
        <p:spPr>
          <a:xfrm>
            <a:off x="1879787" y="2195821"/>
            <a:ext cx="7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1,012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5-6. 상품 상세 화면(상품평2)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6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26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97" name="Google Shape;397;p26"/>
          <p:cNvGraphicFramePr/>
          <p:nvPr/>
        </p:nvGraphicFramePr>
        <p:xfrm>
          <a:off x="607299" y="1508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88625"/>
                <a:gridCol w="1988625"/>
                <a:gridCol w="1988625"/>
                <a:gridCol w="198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상품평(1,012)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상품문의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배송/교환/반품 안내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8" name="Google Shape;398;p26"/>
          <p:cNvSpPr/>
          <p:nvPr/>
        </p:nvSpPr>
        <p:spPr>
          <a:xfrm>
            <a:off x="2908477" y="1539350"/>
            <a:ext cx="1366500" cy="3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 txBox="1"/>
          <p:nvPr/>
        </p:nvSpPr>
        <p:spPr>
          <a:xfrm>
            <a:off x="694438" y="2062246"/>
            <a:ext cx="53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최신순</a:t>
            </a:r>
            <a:r>
              <a:rPr lang="ko" sz="1100"/>
              <a:t> | 평점높은순 | 평점낮은순</a:t>
            </a:r>
            <a:endParaRPr sz="1100"/>
          </a:p>
        </p:txBody>
      </p:sp>
      <p:pic>
        <p:nvPicPr>
          <p:cNvPr id="400" name="Google Shape;40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724" y="25198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/>
        </p:nvSpPr>
        <p:spPr>
          <a:xfrm>
            <a:off x="1127925" y="2469644"/>
            <a:ext cx="74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안*익</a:t>
            </a:r>
            <a:endParaRPr b="1" sz="1000"/>
          </a:p>
        </p:txBody>
      </p:sp>
      <p:grpSp>
        <p:nvGrpSpPr>
          <p:cNvPr id="402" name="Google Shape;402;p26"/>
          <p:cNvGrpSpPr/>
          <p:nvPr/>
        </p:nvGrpSpPr>
        <p:grpSpPr>
          <a:xfrm>
            <a:off x="1169062" y="2719179"/>
            <a:ext cx="1146325" cy="231925"/>
            <a:chOff x="792448" y="2269379"/>
            <a:chExt cx="1146325" cy="231925"/>
          </a:xfrm>
        </p:grpSpPr>
        <p:pic>
          <p:nvPicPr>
            <p:cNvPr id="403" name="Google Shape;403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24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210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496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782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06848" y="2269379"/>
              <a:ext cx="231925" cy="231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26"/>
          <p:cNvSpPr txBox="1"/>
          <p:nvPr/>
        </p:nvSpPr>
        <p:spPr>
          <a:xfrm>
            <a:off x="2272014" y="2679067"/>
            <a:ext cx="11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2021.01.27</a:t>
            </a:r>
            <a:endParaRPr sz="1000"/>
          </a:p>
        </p:txBody>
      </p:sp>
      <p:sp>
        <p:nvSpPr>
          <p:cNvPr id="409" name="Google Shape;409;p26"/>
          <p:cNvSpPr txBox="1"/>
          <p:nvPr/>
        </p:nvSpPr>
        <p:spPr>
          <a:xfrm>
            <a:off x="779844" y="2983875"/>
            <a:ext cx="220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캐럿 와이드 밴딩 팬츠. FREE, 블랙</a:t>
            </a:r>
            <a:endParaRPr sz="1000"/>
          </a:p>
        </p:txBody>
      </p:sp>
      <p:sp>
        <p:nvSpPr>
          <p:cNvPr id="410" name="Google Shape;410;p26"/>
          <p:cNvSpPr/>
          <p:nvPr/>
        </p:nvSpPr>
        <p:spPr>
          <a:xfrm>
            <a:off x="851075" y="3303725"/>
            <a:ext cx="6660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이미지</a:t>
            </a:r>
            <a:endParaRPr sz="1000"/>
          </a:p>
        </p:txBody>
      </p:sp>
      <p:sp>
        <p:nvSpPr>
          <p:cNvPr id="411" name="Google Shape;411;p26"/>
          <p:cNvSpPr/>
          <p:nvPr/>
        </p:nvSpPr>
        <p:spPr>
          <a:xfrm>
            <a:off x="1536875" y="3303725"/>
            <a:ext cx="6660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2222675" y="3303725"/>
            <a:ext cx="6660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2908475" y="3303725"/>
            <a:ext cx="6660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3594275" y="3303725"/>
            <a:ext cx="666000" cy="60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 txBox="1"/>
          <p:nvPr/>
        </p:nvSpPr>
        <p:spPr>
          <a:xfrm>
            <a:off x="769666" y="3969800"/>
            <a:ext cx="746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(자세한 상품평을 작성하는 곳입니다.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가격이 너무 저렴해서 별 기대안하고 구매했는데 기대 이상입니다. 가격 대비 상품질이 너무 좋고요 소재도 편하고 사이즈도 딱 맞습니다. 오랜만에 정말 만족스러운 쇼핑이었네요 강추합니다. 별 5개 드리고 가요!!</a:t>
            </a:r>
            <a:endParaRPr sz="1000"/>
          </a:p>
        </p:txBody>
      </p:sp>
      <p:sp>
        <p:nvSpPr>
          <p:cNvPr id="416" name="Google Shape;416;p26"/>
          <p:cNvSpPr txBox="1"/>
          <p:nvPr/>
        </p:nvSpPr>
        <p:spPr>
          <a:xfrm>
            <a:off x="811875" y="4519653"/>
            <a:ext cx="9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85</a:t>
            </a:r>
            <a:r>
              <a:rPr lang="ko" sz="800"/>
              <a:t>명에게 도움됨</a:t>
            </a:r>
            <a:endParaRPr sz="800"/>
          </a:p>
        </p:txBody>
      </p:sp>
      <p:sp>
        <p:nvSpPr>
          <p:cNvPr id="417" name="Google Shape;417;p26"/>
          <p:cNvSpPr/>
          <p:nvPr/>
        </p:nvSpPr>
        <p:spPr>
          <a:xfrm>
            <a:off x="1872375" y="4573650"/>
            <a:ext cx="843600" cy="1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도움이 돼요</a:t>
            </a:r>
            <a:endParaRPr sz="800"/>
          </a:p>
        </p:txBody>
      </p:sp>
      <p:sp>
        <p:nvSpPr>
          <p:cNvPr id="418" name="Google Shape;418;p26"/>
          <p:cNvSpPr/>
          <p:nvPr/>
        </p:nvSpPr>
        <p:spPr>
          <a:xfrm>
            <a:off x="2786775" y="4573650"/>
            <a:ext cx="843600" cy="1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도움 안 돼요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483375" y="95225"/>
            <a:ext cx="4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5-7. 상품 상세 화면(상품문의) → 채팅으로 대체</a:t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429" name="Google Shape;4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27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33" name="Google Shape;433;p27"/>
          <p:cNvGraphicFramePr/>
          <p:nvPr/>
        </p:nvGraphicFramePr>
        <p:xfrm>
          <a:off x="607299" y="1508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88625"/>
                <a:gridCol w="1988625"/>
                <a:gridCol w="1988625"/>
                <a:gridCol w="198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상품평(1,012)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상품문의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배송/교환/반품 안내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4" name="Google Shape;434;p27"/>
          <p:cNvSpPr/>
          <p:nvPr/>
        </p:nvSpPr>
        <p:spPr>
          <a:xfrm>
            <a:off x="4889677" y="1539350"/>
            <a:ext cx="1366500" cy="3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 txBox="1"/>
          <p:nvPr/>
        </p:nvSpPr>
        <p:spPr>
          <a:xfrm>
            <a:off x="726100" y="1975175"/>
            <a:ext cx="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상품문의</a:t>
            </a:r>
            <a:endParaRPr b="1" sz="1200"/>
          </a:p>
        </p:txBody>
      </p:sp>
      <p:sp>
        <p:nvSpPr>
          <p:cNvPr id="436" name="Google Shape;436;p27"/>
          <p:cNvSpPr txBox="1"/>
          <p:nvPr/>
        </p:nvSpPr>
        <p:spPr>
          <a:xfrm>
            <a:off x="760075" y="2286819"/>
            <a:ext cx="762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● 구매한 상품의 취소/반품은 마이페이지 구매내역에서 신청 가능합니다.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● 해당 상품 자체와 관계없는 글, 광고성, 욕설, 비방 도배 글은 예고 없이 삭제 될 수 있습니다.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● 공개 게시판이므로 전화번호, 메일 주소 등 고객님의 소중한 개인정보는 절대 남기지 말아주세요.</a:t>
            </a:r>
            <a:endParaRPr sz="1000"/>
          </a:p>
        </p:txBody>
      </p:sp>
      <p:sp>
        <p:nvSpPr>
          <p:cNvPr id="437" name="Google Shape;437;p27"/>
          <p:cNvSpPr/>
          <p:nvPr/>
        </p:nvSpPr>
        <p:spPr>
          <a:xfrm>
            <a:off x="7341517" y="2049999"/>
            <a:ext cx="968700" cy="29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문의하기</a:t>
            </a:r>
            <a:endParaRPr b="1" sz="1000">
              <a:solidFill>
                <a:srgbClr val="0000FF"/>
              </a:solidFill>
            </a:endParaRPr>
          </a:p>
        </p:txBody>
      </p:sp>
      <p:cxnSp>
        <p:nvCxnSpPr>
          <p:cNvPr id="438" name="Google Shape;438;p27"/>
          <p:cNvCxnSpPr/>
          <p:nvPr/>
        </p:nvCxnSpPr>
        <p:spPr>
          <a:xfrm>
            <a:off x="851075" y="3160100"/>
            <a:ext cx="75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27"/>
          <p:cNvSpPr/>
          <p:nvPr/>
        </p:nvSpPr>
        <p:spPr>
          <a:xfrm>
            <a:off x="851075" y="3278525"/>
            <a:ext cx="7519200" cy="5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851075" y="3843721"/>
            <a:ext cx="7519200" cy="55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925100" y="3374725"/>
            <a:ext cx="510600" cy="16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질문</a:t>
            </a:r>
            <a:endParaRPr sz="1000"/>
          </a:p>
        </p:txBody>
      </p:sp>
      <p:sp>
        <p:nvSpPr>
          <p:cNvPr id="442" name="Google Shape;442;p27"/>
          <p:cNvSpPr/>
          <p:nvPr/>
        </p:nvSpPr>
        <p:spPr>
          <a:xfrm>
            <a:off x="1382300" y="3991726"/>
            <a:ext cx="510600" cy="16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답변</a:t>
            </a:r>
            <a:endParaRPr sz="1000"/>
          </a:p>
        </p:txBody>
      </p:sp>
      <p:sp>
        <p:nvSpPr>
          <p:cNvPr id="443" name="Google Shape;443;p27"/>
          <p:cNvSpPr/>
          <p:nvPr/>
        </p:nvSpPr>
        <p:spPr>
          <a:xfrm rot="5405355">
            <a:off x="1052967" y="3907892"/>
            <a:ext cx="192600" cy="231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 txBox="1"/>
          <p:nvPr/>
        </p:nvSpPr>
        <p:spPr>
          <a:xfrm>
            <a:off x="1428353" y="3291131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이메일 주소(아이디)</a:t>
            </a:r>
            <a:endParaRPr b="1" sz="800"/>
          </a:p>
        </p:txBody>
      </p:sp>
      <p:sp>
        <p:nvSpPr>
          <p:cNvPr id="445" name="Google Shape;445;p27"/>
          <p:cNvSpPr txBox="1"/>
          <p:nvPr/>
        </p:nvSpPr>
        <p:spPr>
          <a:xfrm>
            <a:off x="1425338" y="3430922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상품정보</a:t>
            </a:r>
            <a:endParaRPr sz="800"/>
          </a:p>
        </p:txBody>
      </p:sp>
      <p:sp>
        <p:nvSpPr>
          <p:cNvPr id="446" name="Google Shape;446;p27"/>
          <p:cNvSpPr txBox="1"/>
          <p:nvPr/>
        </p:nvSpPr>
        <p:spPr>
          <a:xfrm>
            <a:off x="1425359" y="3568521"/>
            <a:ext cx="214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혹시 바지에 주머니가 있을까요?</a:t>
            </a:r>
            <a:endParaRPr sz="800"/>
          </a:p>
        </p:txBody>
      </p:sp>
      <p:sp>
        <p:nvSpPr>
          <p:cNvPr id="447" name="Google Shape;447;p27"/>
          <p:cNvSpPr txBox="1"/>
          <p:nvPr/>
        </p:nvSpPr>
        <p:spPr>
          <a:xfrm>
            <a:off x="7172725" y="3348025"/>
            <a:ext cx="12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2021.01.27 10:59:15</a:t>
            </a:r>
            <a:endParaRPr sz="800"/>
          </a:p>
        </p:txBody>
      </p:sp>
      <p:sp>
        <p:nvSpPr>
          <p:cNvPr id="448" name="Google Shape;448;p27"/>
          <p:cNvSpPr txBox="1"/>
          <p:nvPr/>
        </p:nvSpPr>
        <p:spPr>
          <a:xfrm>
            <a:off x="1892954" y="3930334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관리자 아이디</a:t>
            </a:r>
            <a:endParaRPr b="1" sz="800"/>
          </a:p>
        </p:txBody>
      </p:sp>
      <p:sp>
        <p:nvSpPr>
          <p:cNvPr id="449" name="Google Shape;449;p27"/>
          <p:cNvSpPr txBox="1"/>
          <p:nvPr/>
        </p:nvSpPr>
        <p:spPr>
          <a:xfrm>
            <a:off x="1897340" y="4101925"/>
            <a:ext cx="41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해당 상품 주머니가 있는 제품으로 확인됩니다. 많은 이용 부탁드립니다.</a:t>
            </a:r>
            <a:endParaRPr sz="800"/>
          </a:p>
        </p:txBody>
      </p:sp>
      <p:sp>
        <p:nvSpPr>
          <p:cNvPr id="450" name="Google Shape;450;p27"/>
          <p:cNvSpPr txBox="1"/>
          <p:nvPr/>
        </p:nvSpPr>
        <p:spPr>
          <a:xfrm>
            <a:off x="7172725" y="3957625"/>
            <a:ext cx="12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2021.01.27 14:45:15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 txBox="1"/>
          <p:nvPr/>
        </p:nvSpPr>
        <p:spPr>
          <a:xfrm>
            <a:off x="483375" y="95225"/>
            <a:ext cx="46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5-8. 상품 상세 화면(상품문의 팝업창) → </a:t>
            </a:r>
            <a:r>
              <a:rPr lang="ko">
                <a:solidFill>
                  <a:schemeClr val="dk1"/>
                </a:solidFill>
              </a:rPr>
              <a:t>채팅으로 대체</a:t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8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461" name="Google Shape;4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28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65" name="Google Shape;465;p28"/>
          <p:cNvGraphicFramePr/>
          <p:nvPr/>
        </p:nvGraphicFramePr>
        <p:xfrm>
          <a:off x="607299" y="1508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88625"/>
                <a:gridCol w="1988625"/>
                <a:gridCol w="1988625"/>
                <a:gridCol w="198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상품평(1,012)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상품문의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배송/교환/반품 안내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28"/>
          <p:cNvSpPr/>
          <p:nvPr/>
        </p:nvSpPr>
        <p:spPr>
          <a:xfrm>
            <a:off x="4889677" y="1539350"/>
            <a:ext cx="1366500" cy="3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726100" y="1975175"/>
            <a:ext cx="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상품문의</a:t>
            </a:r>
            <a:endParaRPr b="1" sz="1200"/>
          </a:p>
        </p:txBody>
      </p:sp>
      <p:sp>
        <p:nvSpPr>
          <p:cNvPr id="468" name="Google Shape;468;p28"/>
          <p:cNvSpPr txBox="1"/>
          <p:nvPr/>
        </p:nvSpPr>
        <p:spPr>
          <a:xfrm>
            <a:off x="760075" y="2286819"/>
            <a:ext cx="762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● 구매한 상품의 취소/반품은 마이페이지 구매내역에서 신청 가능합니다.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● 해당 상품 자체와 관계없는 글, 광고성, 욕설, 비방 도배 글은 예고 없이 삭제 될 수 있습니다.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● 공개 게시판이므로 전화번호, 메일 주소 등 고객님의 소중한 개인정보는 절대 남기지 말아주세요.</a:t>
            </a:r>
            <a:endParaRPr sz="1000"/>
          </a:p>
        </p:txBody>
      </p:sp>
      <p:sp>
        <p:nvSpPr>
          <p:cNvPr id="469" name="Google Shape;469;p28"/>
          <p:cNvSpPr/>
          <p:nvPr/>
        </p:nvSpPr>
        <p:spPr>
          <a:xfrm>
            <a:off x="7341517" y="2049999"/>
            <a:ext cx="968700" cy="29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0FF"/>
                </a:solidFill>
              </a:rPr>
              <a:t>문의하기</a:t>
            </a:r>
            <a:endParaRPr b="1" sz="1000">
              <a:solidFill>
                <a:srgbClr val="0000FF"/>
              </a:solidFill>
            </a:endParaRPr>
          </a:p>
        </p:txBody>
      </p:sp>
      <p:cxnSp>
        <p:nvCxnSpPr>
          <p:cNvPr id="470" name="Google Shape;470;p28"/>
          <p:cNvCxnSpPr/>
          <p:nvPr/>
        </p:nvCxnSpPr>
        <p:spPr>
          <a:xfrm>
            <a:off x="851075" y="3160100"/>
            <a:ext cx="75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8"/>
          <p:cNvSpPr/>
          <p:nvPr/>
        </p:nvSpPr>
        <p:spPr>
          <a:xfrm>
            <a:off x="851075" y="3278525"/>
            <a:ext cx="7519200" cy="5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851075" y="3843721"/>
            <a:ext cx="7519200" cy="55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925100" y="3374725"/>
            <a:ext cx="510600" cy="16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질문</a:t>
            </a:r>
            <a:endParaRPr sz="1000"/>
          </a:p>
        </p:txBody>
      </p:sp>
      <p:sp>
        <p:nvSpPr>
          <p:cNvPr id="474" name="Google Shape;474;p28"/>
          <p:cNvSpPr/>
          <p:nvPr/>
        </p:nvSpPr>
        <p:spPr>
          <a:xfrm>
            <a:off x="1382300" y="3991726"/>
            <a:ext cx="510600" cy="16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답변</a:t>
            </a:r>
            <a:endParaRPr sz="1000"/>
          </a:p>
        </p:txBody>
      </p:sp>
      <p:sp>
        <p:nvSpPr>
          <p:cNvPr id="475" name="Google Shape;475;p28"/>
          <p:cNvSpPr/>
          <p:nvPr/>
        </p:nvSpPr>
        <p:spPr>
          <a:xfrm rot="5405355">
            <a:off x="1052967" y="3907892"/>
            <a:ext cx="192600" cy="231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 txBox="1"/>
          <p:nvPr/>
        </p:nvSpPr>
        <p:spPr>
          <a:xfrm>
            <a:off x="1428353" y="3291131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이메일 주소(아이디)</a:t>
            </a:r>
            <a:endParaRPr b="1" sz="800"/>
          </a:p>
        </p:txBody>
      </p:sp>
      <p:sp>
        <p:nvSpPr>
          <p:cNvPr id="477" name="Google Shape;477;p28"/>
          <p:cNvSpPr txBox="1"/>
          <p:nvPr/>
        </p:nvSpPr>
        <p:spPr>
          <a:xfrm>
            <a:off x="1425338" y="3430922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상품정보</a:t>
            </a:r>
            <a:endParaRPr sz="800"/>
          </a:p>
        </p:txBody>
      </p:sp>
      <p:sp>
        <p:nvSpPr>
          <p:cNvPr id="478" name="Google Shape;478;p28"/>
          <p:cNvSpPr txBox="1"/>
          <p:nvPr/>
        </p:nvSpPr>
        <p:spPr>
          <a:xfrm>
            <a:off x="1425359" y="3568521"/>
            <a:ext cx="214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혹시 바지에 주머니가 있을까요?</a:t>
            </a:r>
            <a:endParaRPr sz="800"/>
          </a:p>
        </p:txBody>
      </p:sp>
      <p:sp>
        <p:nvSpPr>
          <p:cNvPr id="479" name="Google Shape;479;p28"/>
          <p:cNvSpPr txBox="1"/>
          <p:nvPr/>
        </p:nvSpPr>
        <p:spPr>
          <a:xfrm>
            <a:off x="7172725" y="3348025"/>
            <a:ext cx="12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2021.01.27 10:59:15</a:t>
            </a:r>
            <a:endParaRPr sz="800"/>
          </a:p>
        </p:txBody>
      </p:sp>
      <p:sp>
        <p:nvSpPr>
          <p:cNvPr id="480" name="Google Shape;480;p28"/>
          <p:cNvSpPr txBox="1"/>
          <p:nvPr/>
        </p:nvSpPr>
        <p:spPr>
          <a:xfrm>
            <a:off x="1892954" y="3930334"/>
            <a:ext cx="122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관리자 아이디</a:t>
            </a:r>
            <a:endParaRPr b="1" sz="800"/>
          </a:p>
        </p:txBody>
      </p:sp>
      <p:sp>
        <p:nvSpPr>
          <p:cNvPr id="481" name="Google Shape;481;p28"/>
          <p:cNvSpPr txBox="1"/>
          <p:nvPr/>
        </p:nvSpPr>
        <p:spPr>
          <a:xfrm>
            <a:off x="1897340" y="4101925"/>
            <a:ext cx="41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해당 상품 주머니가 있는 제품으로 확인됩니다. 많은 이용 부탁드립니다.</a:t>
            </a:r>
            <a:endParaRPr sz="800"/>
          </a:p>
        </p:txBody>
      </p:sp>
      <p:sp>
        <p:nvSpPr>
          <p:cNvPr id="482" name="Google Shape;482;p28"/>
          <p:cNvSpPr txBox="1"/>
          <p:nvPr/>
        </p:nvSpPr>
        <p:spPr>
          <a:xfrm>
            <a:off x="7172725" y="3957625"/>
            <a:ext cx="12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2021.01.27 14:45:15</a:t>
            </a:r>
            <a:endParaRPr sz="800"/>
          </a:p>
        </p:txBody>
      </p:sp>
      <p:sp>
        <p:nvSpPr>
          <p:cNvPr id="483" name="Google Shape;483;p28"/>
          <p:cNvSpPr/>
          <p:nvPr/>
        </p:nvSpPr>
        <p:spPr>
          <a:xfrm>
            <a:off x="2585600" y="1672575"/>
            <a:ext cx="3892800" cy="30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 rot="-5400000">
            <a:off x="7621850" y="2425276"/>
            <a:ext cx="377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2841877" y="1835372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 문의</a:t>
            </a:r>
            <a:endParaRPr b="1" sz="1000"/>
          </a:p>
        </p:txBody>
      </p:sp>
      <p:cxnSp>
        <p:nvCxnSpPr>
          <p:cNvPr id="486" name="Google Shape;486;p28"/>
          <p:cNvCxnSpPr/>
          <p:nvPr/>
        </p:nvCxnSpPr>
        <p:spPr>
          <a:xfrm>
            <a:off x="2642050" y="2230625"/>
            <a:ext cx="36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8"/>
          <p:cNvCxnSpPr/>
          <p:nvPr/>
        </p:nvCxnSpPr>
        <p:spPr>
          <a:xfrm>
            <a:off x="2642050" y="2717428"/>
            <a:ext cx="36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8"/>
          <p:cNvCxnSpPr/>
          <p:nvPr/>
        </p:nvCxnSpPr>
        <p:spPr>
          <a:xfrm>
            <a:off x="2642050" y="3174628"/>
            <a:ext cx="36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8"/>
          <p:cNvCxnSpPr/>
          <p:nvPr/>
        </p:nvCxnSpPr>
        <p:spPr>
          <a:xfrm>
            <a:off x="3470925" y="2242425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8"/>
          <p:cNvCxnSpPr/>
          <p:nvPr/>
        </p:nvCxnSpPr>
        <p:spPr>
          <a:xfrm>
            <a:off x="2642050" y="4317628"/>
            <a:ext cx="36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28"/>
          <p:cNvSpPr txBox="1"/>
          <p:nvPr/>
        </p:nvSpPr>
        <p:spPr>
          <a:xfrm>
            <a:off x="2689477" y="2292572"/>
            <a:ext cx="78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상품 정보</a:t>
            </a:r>
            <a:endParaRPr b="1" sz="800"/>
          </a:p>
        </p:txBody>
      </p:sp>
      <p:sp>
        <p:nvSpPr>
          <p:cNvPr id="492" name="Google Shape;492;p28"/>
          <p:cNvSpPr txBox="1"/>
          <p:nvPr/>
        </p:nvSpPr>
        <p:spPr>
          <a:xfrm>
            <a:off x="2667275" y="3206972"/>
            <a:ext cx="78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문의내용</a:t>
            </a:r>
            <a:endParaRPr b="1" sz="800"/>
          </a:p>
        </p:txBody>
      </p:sp>
      <p:sp>
        <p:nvSpPr>
          <p:cNvPr id="493" name="Google Shape;493;p28"/>
          <p:cNvSpPr txBox="1"/>
          <p:nvPr/>
        </p:nvSpPr>
        <p:spPr>
          <a:xfrm>
            <a:off x="2682076" y="2803770"/>
            <a:ext cx="78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판매자</a:t>
            </a:r>
            <a:endParaRPr b="1" sz="800"/>
          </a:p>
        </p:txBody>
      </p:sp>
      <p:sp>
        <p:nvSpPr>
          <p:cNvPr id="494" name="Google Shape;494;p28"/>
          <p:cNvSpPr/>
          <p:nvPr/>
        </p:nvSpPr>
        <p:spPr>
          <a:xfrm>
            <a:off x="3537550" y="2309025"/>
            <a:ext cx="15543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선택 1) FREE</a:t>
            </a:r>
            <a:endParaRPr sz="1000"/>
          </a:p>
        </p:txBody>
      </p:sp>
      <p:sp>
        <p:nvSpPr>
          <p:cNvPr id="495" name="Google Shape;495;p28"/>
          <p:cNvSpPr/>
          <p:nvPr/>
        </p:nvSpPr>
        <p:spPr>
          <a:xfrm>
            <a:off x="3537550" y="2505829"/>
            <a:ext cx="1554300" cy="1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색상 1) 블랙</a:t>
            </a:r>
            <a:endParaRPr sz="1000"/>
          </a:p>
        </p:txBody>
      </p:sp>
      <p:sp>
        <p:nvSpPr>
          <p:cNvPr id="496" name="Google Shape;496;p28"/>
          <p:cNvSpPr/>
          <p:nvPr/>
        </p:nvSpPr>
        <p:spPr>
          <a:xfrm rot="10800000">
            <a:off x="4928852" y="2353354"/>
            <a:ext cx="109200" cy="94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928852" y="2527956"/>
            <a:ext cx="109200" cy="94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/>
        </p:nvSpPr>
        <p:spPr>
          <a:xfrm>
            <a:off x="3493139" y="2782663"/>
            <a:ext cx="103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00스타일</a:t>
            </a:r>
            <a:endParaRPr sz="1000"/>
          </a:p>
        </p:txBody>
      </p:sp>
      <p:sp>
        <p:nvSpPr>
          <p:cNvPr id="499" name="Google Shape;499;p28"/>
          <p:cNvSpPr/>
          <p:nvPr/>
        </p:nvSpPr>
        <p:spPr>
          <a:xfrm>
            <a:off x="3544950" y="3285921"/>
            <a:ext cx="2790000" cy="9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문의 내용 입력창입니다.</a:t>
            </a:r>
            <a:endParaRPr sz="1000"/>
          </a:p>
        </p:txBody>
      </p:sp>
      <p:sp>
        <p:nvSpPr>
          <p:cNvPr id="500" name="Google Shape;500;p28"/>
          <p:cNvSpPr/>
          <p:nvPr/>
        </p:nvSpPr>
        <p:spPr>
          <a:xfrm>
            <a:off x="3517525" y="4447825"/>
            <a:ext cx="887700" cy="16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확인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508125" y="4447825"/>
            <a:ext cx="887700" cy="16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5-9. 상품 상세 화면(배송/교환/반품 안내)</a:t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9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512" name="Google Shape;5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29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16" name="Google Shape;516;p29"/>
          <p:cNvGraphicFramePr/>
          <p:nvPr/>
        </p:nvGraphicFramePr>
        <p:xfrm>
          <a:off x="607299" y="1508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88625"/>
                <a:gridCol w="1988625"/>
                <a:gridCol w="1988625"/>
                <a:gridCol w="1988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상품상세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상품평(1,012)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상품문의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배송/교환/반품 안내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29"/>
          <p:cNvSpPr/>
          <p:nvPr/>
        </p:nvSpPr>
        <p:spPr>
          <a:xfrm>
            <a:off x="6718474" y="1539350"/>
            <a:ext cx="1740600" cy="3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 txBox="1"/>
          <p:nvPr/>
        </p:nvSpPr>
        <p:spPr>
          <a:xfrm>
            <a:off x="726100" y="1975175"/>
            <a:ext cx="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배송정보</a:t>
            </a:r>
            <a:endParaRPr b="1" sz="1200"/>
          </a:p>
        </p:txBody>
      </p:sp>
      <p:graphicFrame>
        <p:nvGraphicFramePr>
          <p:cNvPr id="519" name="Google Shape;519;p29"/>
          <p:cNvGraphicFramePr/>
          <p:nvPr/>
        </p:nvGraphicFramePr>
        <p:xfrm>
          <a:off x="841500" y="23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976550"/>
                <a:gridCol w="5262450"/>
              </a:tblGrid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배송방법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순차배송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묶음배송 여부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배송기간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수도권 : 주문 및 결제 완료후 1 ~ 2일 이내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비수도권 : 주문 및 결제 완료후 2 ~ 3일 이내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</a:t>
                      </a:r>
                      <a:r>
                        <a:rPr lang="ko" sz="1000"/>
                        <a:t>도서 산간 지역 등은 하루 더 소요될 수 있습니다.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배송비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무료배송 또는 2,500원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0" name="Google Shape;520;p29"/>
          <p:cNvSpPr txBox="1"/>
          <p:nvPr/>
        </p:nvSpPr>
        <p:spPr>
          <a:xfrm>
            <a:off x="4024343" y="4277626"/>
            <a:ext cx="9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이하 생략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6-0. 장바구니</a:t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798025" y="5742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642950" y="10504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30"/>
          <p:cNvSpPr txBox="1"/>
          <p:nvPr/>
        </p:nvSpPr>
        <p:spPr>
          <a:xfrm>
            <a:off x="1145475" y="11265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장바구니</a:t>
            </a:r>
            <a:endParaRPr/>
          </a:p>
        </p:txBody>
      </p:sp>
      <p:sp>
        <p:nvSpPr>
          <p:cNvPr id="530" name="Google Shape;530;p30"/>
          <p:cNvSpPr txBox="1"/>
          <p:nvPr/>
        </p:nvSpPr>
        <p:spPr>
          <a:xfrm>
            <a:off x="5289050" y="1126500"/>
            <a:ext cx="29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장바구니 </a:t>
            </a:r>
            <a:r>
              <a:rPr lang="ko">
                <a:solidFill>
                  <a:srgbClr val="666666"/>
                </a:solidFill>
              </a:rPr>
              <a:t>&gt;&gt; 주문/결제 &gt;&gt; 주문완료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531" name="Google Shape;5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15" y="1126490"/>
            <a:ext cx="400200" cy="4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2" name="Google Shape;532;p3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58300"/>
                <a:gridCol w="2305600"/>
                <a:gridCol w="2683025"/>
                <a:gridCol w="89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전체선택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상품정보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상품금액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  (상품 img)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(상품명)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7,000원 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무료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    (상품 img)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(상품명)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총 상품가격 10,000원 + 배송비 무료 = 총 주문금액 10,000원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533" name="Google Shape;5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225" y="1912573"/>
            <a:ext cx="125793" cy="1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225" y="2369773"/>
            <a:ext cx="125793" cy="1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225" y="2750773"/>
            <a:ext cx="125793" cy="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0"/>
          <p:cNvSpPr/>
          <p:nvPr/>
        </p:nvSpPr>
        <p:spPr>
          <a:xfrm>
            <a:off x="954700" y="3004700"/>
            <a:ext cx="7239000" cy="39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75" y="2280775"/>
            <a:ext cx="601050" cy="2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3200" y="2253838"/>
            <a:ext cx="271500" cy="2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0"/>
          <p:cNvSpPr/>
          <p:nvPr/>
        </p:nvSpPr>
        <p:spPr>
          <a:xfrm>
            <a:off x="4692325" y="4470025"/>
            <a:ext cx="1894500" cy="2961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결제하기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2406325" y="4470025"/>
            <a:ext cx="1894500" cy="296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계속 쇼핑하기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6-1. 주문/결제(0)</a:t>
            </a:r>
            <a:endParaRPr/>
          </a:p>
        </p:txBody>
      </p:sp>
      <p:sp>
        <p:nvSpPr>
          <p:cNvPr id="547" name="Google Shape;547;p31"/>
          <p:cNvSpPr/>
          <p:nvPr/>
        </p:nvSpPr>
        <p:spPr>
          <a:xfrm>
            <a:off x="798025" y="5742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cxnSp>
        <p:nvCxnSpPr>
          <p:cNvPr id="548" name="Google Shape;548;p31"/>
          <p:cNvCxnSpPr/>
          <p:nvPr/>
        </p:nvCxnSpPr>
        <p:spPr>
          <a:xfrm>
            <a:off x="642950" y="10504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31"/>
          <p:cNvSpPr txBox="1"/>
          <p:nvPr/>
        </p:nvSpPr>
        <p:spPr>
          <a:xfrm>
            <a:off x="688275" y="11265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주문/결제</a:t>
            </a:r>
            <a:endParaRPr/>
          </a:p>
        </p:txBody>
      </p:sp>
      <p:sp>
        <p:nvSpPr>
          <p:cNvPr id="550" name="Google Shape;550;p31"/>
          <p:cNvSpPr txBox="1"/>
          <p:nvPr/>
        </p:nvSpPr>
        <p:spPr>
          <a:xfrm>
            <a:off x="5289050" y="1126500"/>
            <a:ext cx="29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장바구니 &gt;&gt; </a:t>
            </a:r>
            <a:r>
              <a:rPr lang="ko">
                <a:solidFill>
                  <a:srgbClr val="FF0000"/>
                </a:solidFill>
              </a:rPr>
              <a:t>주문/결제</a:t>
            </a:r>
            <a:r>
              <a:rPr lang="ko">
                <a:solidFill>
                  <a:srgbClr val="666666"/>
                </a:solidFill>
              </a:rPr>
              <a:t> &gt;&gt; 주문완료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551" name="Google Shape;551;p31"/>
          <p:cNvCxnSpPr/>
          <p:nvPr/>
        </p:nvCxnSpPr>
        <p:spPr>
          <a:xfrm>
            <a:off x="642950" y="15838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31"/>
          <p:cNvSpPr txBox="1"/>
          <p:nvPr/>
        </p:nvSpPr>
        <p:spPr>
          <a:xfrm>
            <a:off x="708275" y="1510575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구매자정보</a:t>
            </a:r>
            <a:endParaRPr sz="1200"/>
          </a:p>
        </p:txBody>
      </p:sp>
      <p:graphicFrame>
        <p:nvGraphicFramePr>
          <p:cNvPr id="553" name="Google Shape;553;p31"/>
          <p:cNvGraphicFramePr/>
          <p:nvPr/>
        </p:nvGraphicFramePr>
        <p:xfrm>
          <a:off x="9525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91875"/>
                <a:gridCol w="5847125"/>
              </a:tblGrid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(이름)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이메일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(이메일)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휴대폰 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4" name="Google Shape;554;p31"/>
          <p:cNvSpPr/>
          <p:nvPr/>
        </p:nvSpPr>
        <p:spPr>
          <a:xfrm>
            <a:off x="2467450" y="2618475"/>
            <a:ext cx="1406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000-0000-0000</a:t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3940200" y="2618475"/>
            <a:ext cx="4515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</a:t>
            </a:r>
            <a:endParaRPr sz="800"/>
          </a:p>
        </p:txBody>
      </p:sp>
      <p:sp>
        <p:nvSpPr>
          <p:cNvPr id="556" name="Google Shape;556;p31"/>
          <p:cNvSpPr txBox="1"/>
          <p:nvPr/>
        </p:nvSpPr>
        <p:spPr>
          <a:xfrm>
            <a:off x="708275" y="2958375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받는사람정보</a:t>
            </a:r>
            <a:endParaRPr sz="1200"/>
          </a:p>
        </p:txBody>
      </p:sp>
      <p:graphicFrame>
        <p:nvGraphicFramePr>
          <p:cNvPr id="557" name="Google Shape;557;p31"/>
          <p:cNvGraphicFramePr/>
          <p:nvPr/>
        </p:nvGraphicFramePr>
        <p:xfrm>
          <a:off x="952500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91875"/>
                <a:gridCol w="5847125"/>
              </a:tblGrid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(이름)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배송주소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(주소)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연락처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(연락처)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 요청사항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(요청사항)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8" name="Google Shape;558;p31"/>
          <p:cNvSpPr/>
          <p:nvPr/>
        </p:nvSpPr>
        <p:spPr>
          <a:xfrm>
            <a:off x="1806600" y="3075675"/>
            <a:ext cx="7320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배송지변경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07175" y="95225"/>
            <a:ext cx="3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1-2. </a:t>
            </a:r>
            <a:r>
              <a:rPr lang="ko"/>
              <a:t>홈화면(상품 카테고리별 분류)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615075" y="14256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광고 배너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8164936" y="17925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761076" y="17573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</a:t>
            </a:r>
            <a:endParaRPr sz="10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885550" y="24834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오늘의 상품 | </a:t>
            </a:r>
            <a:r>
              <a:rPr lang="ko" sz="1200"/>
              <a:t>우리가 엄선한 가장 HOT한 상품</a:t>
            </a:r>
            <a:endParaRPr sz="1200"/>
          </a:p>
        </p:txBody>
      </p:sp>
      <p:graphicFrame>
        <p:nvGraphicFramePr>
          <p:cNvPr id="87" name="Google Shape;87;p14"/>
          <p:cNvGraphicFramePr/>
          <p:nvPr/>
        </p:nvGraphicFramePr>
        <p:xfrm>
          <a:off x="10287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2378750"/>
                <a:gridCol w="2378750"/>
                <a:gridCol w="2378750"/>
              </a:tblGrid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상품추천1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4"/>
          <p:cNvGraphicFramePr/>
          <p:nvPr/>
        </p:nvGraphicFramePr>
        <p:xfrm>
          <a:off x="952500" y="101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731575"/>
              </a:tblGrid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패션의류 / 잡화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뷰티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출산 / 유아동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식품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주방용품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생활용품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홈인테리어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가전디지털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스포츠/레저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자동차용품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도서/음반/DVD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완구/취미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문구/오피스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반려동물용품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헬스/건강식품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4"/>
          <p:cNvSpPr/>
          <p:nvPr/>
        </p:nvSpPr>
        <p:spPr>
          <a:xfrm rot="5392275">
            <a:off x="2456107" y="1152199"/>
            <a:ext cx="133500" cy="41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4"/>
          <p:cNvGraphicFramePr/>
          <p:nvPr/>
        </p:nvGraphicFramePr>
        <p:xfrm>
          <a:off x="2705100" y="101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731575"/>
              </a:tblGrid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여성패션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남성패션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유아동패션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4"/>
          <p:cNvGraphicFramePr/>
          <p:nvPr/>
        </p:nvGraphicFramePr>
        <p:xfrm>
          <a:off x="4457700" y="101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731575"/>
              </a:tblGrid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의류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속옷/잠옷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신발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잡화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4"/>
          <p:cNvSpPr/>
          <p:nvPr/>
        </p:nvSpPr>
        <p:spPr>
          <a:xfrm rot="5392275">
            <a:off x="4208707" y="1152199"/>
            <a:ext cx="133500" cy="41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16519" y="495841"/>
            <a:ext cx="60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안세익님</a:t>
            </a:r>
            <a:endParaRPr sz="800"/>
          </a:p>
        </p:txBody>
      </p:sp>
      <p:sp>
        <p:nvSpPr>
          <p:cNvPr id="94" name="Google Shape;94;p14"/>
          <p:cNvSpPr/>
          <p:nvPr/>
        </p:nvSpPr>
        <p:spPr>
          <a:xfrm>
            <a:off x="7811598" y="584650"/>
            <a:ext cx="647400" cy="1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로그아웃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2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6-1. 주문/결제(1) - 배송지변경</a:t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798025" y="5742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cxnSp>
        <p:nvCxnSpPr>
          <p:cNvPr id="566" name="Google Shape;566;p32"/>
          <p:cNvCxnSpPr/>
          <p:nvPr/>
        </p:nvCxnSpPr>
        <p:spPr>
          <a:xfrm>
            <a:off x="642950" y="10504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32"/>
          <p:cNvSpPr txBox="1"/>
          <p:nvPr/>
        </p:nvSpPr>
        <p:spPr>
          <a:xfrm>
            <a:off x="688275" y="11265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주문/결제</a:t>
            </a:r>
            <a:endParaRPr/>
          </a:p>
        </p:txBody>
      </p:sp>
      <p:sp>
        <p:nvSpPr>
          <p:cNvPr id="568" name="Google Shape;568;p32"/>
          <p:cNvSpPr txBox="1"/>
          <p:nvPr/>
        </p:nvSpPr>
        <p:spPr>
          <a:xfrm>
            <a:off x="5289050" y="1126500"/>
            <a:ext cx="29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장바구니 &gt;&gt; </a:t>
            </a:r>
            <a:r>
              <a:rPr lang="ko">
                <a:solidFill>
                  <a:srgbClr val="FF0000"/>
                </a:solidFill>
              </a:rPr>
              <a:t>주문/결제</a:t>
            </a:r>
            <a:r>
              <a:rPr lang="ko">
                <a:solidFill>
                  <a:srgbClr val="666666"/>
                </a:solidFill>
              </a:rPr>
              <a:t> &gt;&gt; 주문완료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569" name="Google Shape;569;p32"/>
          <p:cNvCxnSpPr/>
          <p:nvPr/>
        </p:nvCxnSpPr>
        <p:spPr>
          <a:xfrm>
            <a:off x="642950" y="15838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2"/>
          <p:cNvSpPr txBox="1"/>
          <p:nvPr/>
        </p:nvSpPr>
        <p:spPr>
          <a:xfrm>
            <a:off x="708275" y="1510575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구매자정보</a:t>
            </a:r>
            <a:endParaRPr sz="1200"/>
          </a:p>
        </p:txBody>
      </p:sp>
      <p:graphicFrame>
        <p:nvGraphicFramePr>
          <p:cNvPr id="571" name="Google Shape;571;p32"/>
          <p:cNvGraphicFramePr/>
          <p:nvPr/>
        </p:nvGraphicFramePr>
        <p:xfrm>
          <a:off x="9525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91875"/>
                <a:gridCol w="5847125"/>
              </a:tblGrid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(이름)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이메일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(이메일)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휴대폰 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2" name="Google Shape;572;p32"/>
          <p:cNvSpPr/>
          <p:nvPr/>
        </p:nvSpPr>
        <p:spPr>
          <a:xfrm>
            <a:off x="2467450" y="2618475"/>
            <a:ext cx="1406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000-0000-0000</a:t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3940200" y="2618475"/>
            <a:ext cx="4515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</a:t>
            </a:r>
            <a:endParaRPr sz="800"/>
          </a:p>
        </p:txBody>
      </p:sp>
      <p:sp>
        <p:nvSpPr>
          <p:cNvPr id="574" name="Google Shape;574;p32"/>
          <p:cNvSpPr txBox="1"/>
          <p:nvPr/>
        </p:nvSpPr>
        <p:spPr>
          <a:xfrm>
            <a:off x="708275" y="2958375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받는사람정보</a:t>
            </a:r>
            <a:endParaRPr sz="1200"/>
          </a:p>
        </p:txBody>
      </p:sp>
      <p:graphicFrame>
        <p:nvGraphicFramePr>
          <p:cNvPr id="575" name="Google Shape;575;p32"/>
          <p:cNvGraphicFramePr/>
          <p:nvPr/>
        </p:nvGraphicFramePr>
        <p:xfrm>
          <a:off x="952500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91875"/>
                <a:gridCol w="5847125"/>
              </a:tblGrid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(이름)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배송주소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(주소)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연락처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(연락처)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 요청사항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(요청사항)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6" name="Google Shape;576;p32"/>
          <p:cNvSpPr/>
          <p:nvPr/>
        </p:nvSpPr>
        <p:spPr>
          <a:xfrm>
            <a:off x="1806600" y="3075675"/>
            <a:ext cx="7320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배송지변경</a:t>
            </a:r>
            <a:endParaRPr sz="800"/>
          </a:p>
        </p:txBody>
      </p:sp>
      <p:sp>
        <p:nvSpPr>
          <p:cNvPr id="577" name="Google Shape;577;p32"/>
          <p:cNvSpPr/>
          <p:nvPr/>
        </p:nvSpPr>
        <p:spPr>
          <a:xfrm>
            <a:off x="1154500" y="888075"/>
            <a:ext cx="3300600" cy="37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 flipH="1">
            <a:off x="1485900" y="1126500"/>
            <a:ext cx="2673300" cy="2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(이름)</a:t>
            </a:r>
            <a:endParaRPr sz="1100"/>
          </a:p>
        </p:txBody>
      </p:sp>
      <p:sp>
        <p:nvSpPr>
          <p:cNvPr id="579" name="Google Shape;579;p32"/>
          <p:cNvSpPr/>
          <p:nvPr/>
        </p:nvSpPr>
        <p:spPr>
          <a:xfrm flipH="1">
            <a:off x="1485900" y="1583700"/>
            <a:ext cx="2673300" cy="2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(주소)</a:t>
            </a:r>
            <a:endParaRPr sz="1100"/>
          </a:p>
        </p:txBody>
      </p:sp>
      <p:sp>
        <p:nvSpPr>
          <p:cNvPr id="580" name="Google Shape;580;p32"/>
          <p:cNvSpPr/>
          <p:nvPr/>
        </p:nvSpPr>
        <p:spPr>
          <a:xfrm flipH="1">
            <a:off x="1485900" y="2040900"/>
            <a:ext cx="2673300" cy="2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(연락처)</a:t>
            </a:r>
            <a:endParaRPr sz="1100"/>
          </a:p>
        </p:txBody>
      </p:sp>
      <p:sp>
        <p:nvSpPr>
          <p:cNvPr id="581" name="Google Shape;581;p32"/>
          <p:cNvSpPr/>
          <p:nvPr/>
        </p:nvSpPr>
        <p:spPr>
          <a:xfrm flipH="1">
            <a:off x="1485900" y="2498100"/>
            <a:ext cx="2673300" cy="2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(Message)</a:t>
            </a:r>
            <a:endParaRPr sz="1100"/>
          </a:p>
        </p:txBody>
      </p:sp>
      <p:pic>
        <p:nvPicPr>
          <p:cNvPr id="582" name="Google Shape;5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825" y="2979373"/>
            <a:ext cx="125793" cy="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2"/>
          <p:cNvSpPr txBox="1"/>
          <p:nvPr/>
        </p:nvSpPr>
        <p:spPr>
          <a:xfrm>
            <a:off x="1752600" y="2895675"/>
            <a:ext cx="42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기본배송지로 저장</a:t>
            </a:r>
            <a:endParaRPr sz="700"/>
          </a:p>
        </p:txBody>
      </p:sp>
      <p:sp>
        <p:nvSpPr>
          <p:cNvPr id="584" name="Google Shape;584;p32"/>
          <p:cNvSpPr/>
          <p:nvPr/>
        </p:nvSpPr>
        <p:spPr>
          <a:xfrm>
            <a:off x="1466100" y="3263175"/>
            <a:ext cx="2634000" cy="296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저장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1466100" y="3796575"/>
            <a:ext cx="2634000" cy="296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삭제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6-1. 주문/결제(2)</a:t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798025" y="5742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cxnSp>
        <p:nvCxnSpPr>
          <p:cNvPr id="593" name="Google Shape;593;p33"/>
          <p:cNvCxnSpPr/>
          <p:nvPr/>
        </p:nvCxnSpPr>
        <p:spPr>
          <a:xfrm>
            <a:off x="642950" y="10504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3"/>
          <p:cNvSpPr txBox="1"/>
          <p:nvPr/>
        </p:nvSpPr>
        <p:spPr>
          <a:xfrm>
            <a:off x="688275" y="974100"/>
            <a:ext cx="219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배송 2건</a:t>
            </a:r>
            <a:endParaRPr sz="1100"/>
          </a:p>
        </p:txBody>
      </p:sp>
      <p:graphicFrame>
        <p:nvGraphicFramePr>
          <p:cNvPr id="595" name="Google Shape;595;p33"/>
          <p:cNvGraphicFramePr/>
          <p:nvPr/>
        </p:nvGraphicFramePr>
        <p:xfrm>
          <a:off x="9525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5092250"/>
                <a:gridCol w="2146750"/>
              </a:tblGrid>
              <a:tr h="30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(제품명)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수량 1개 / 무료배송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0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(제품명)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수량 1개 / 무료배송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6" name="Google Shape;596;p33"/>
          <p:cNvSpPr txBox="1"/>
          <p:nvPr/>
        </p:nvSpPr>
        <p:spPr>
          <a:xfrm>
            <a:off x="688275" y="2117100"/>
            <a:ext cx="219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결제정보</a:t>
            </a:r>
            <a:endParaRPr sz="1100"/>
          </a:p>
        </p:txBody>
      </p:sp>
      <p:graphicFrame>
        <p:nvGraphicFramePr>
          <p:cNvPr id="597" name="Google Shape;597;p33"/>
          <p:cNvGraphicFramePr/>
          <p:nvPr/>
        </p:nvGraphicFramePr>
        <p:xfrm>
          <a:off x="9525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844225"/>
                <a:gridCol w="6394775"/>
              </a:tblGrid>
              <a:tr h="28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총상품가격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21,680원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할인쿠폰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0000"/>
                          </a:solidFill>
                        </a:rPr>
                        <a:t>0원 </a:t>
                      </a:r>
                      <a:r>
                        <a:rPr lang="ko" sz="700"/>
                        <a:t>적용 가능한 할인쿠폰이 없습니다.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배송비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0원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총결제금액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21,680원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8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결제방법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       계좌이체             신용/체크카드           휴대폰                무통장입금(가상계좌)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98" name="Google Shape;5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25" y="3671100"/>
            <a:ext cx="130125" cy="1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800" y="3671100"/>
            <a:ext cx="129600" cy="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000" y="3671100"/>
            <a:ext cx="129600" cy="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800" y="3671100"/>
            <a:ext cx="129600" cy="1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3"/>
          <p:cNvSpPr/>
          <p:nvPr/>
        </p:nvSpPr>
        <p:spPr>
          <a:xfrm>
            <a:off x="1931600" y="3870575"/>
            <a:ext cx="5987100" cy="400200"/>
          </a:xfrm>
          <a:prstGeom prst="wedgeRectCallout">
            <a:avLst>
              <a:gd fmla="val -41471" name="adj1"/>
              <a:gd fmla="val -721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 sz="800"/>
              <a:t>은행선택  </a:t>
            </a:r>
            <a:endParaRPr sz="800"/>
          </a:p>
        </p:txBody>
      </p:sp>
      <p:sp>
        <p:nvSpPr>
          <p:cNvPr id="603" name="Google Shape;603;p33"/>
          <p:cNvSpPr txBox="1"/>
          <p:nvPr/>
        </p:nvSpPr>
        <p:spPr>
          <a:xfrm>
            <a:off x="2971250" y="4000625"/>
            <a:ext cx="1294800" cy="147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604" name="Google Shape;604;p33"/>
          <p:cNvSpPr/>
          <p:nvPr/>
        </p:nvSpPr>
        <p:spPr>
          <a:xfrm>
            <a:off x="3396925" y="4470025"/>
            <a:ext cx="1894500" cy="2961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결제하기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6-2. 주문완료</a:t>
            </a:r>
            <a:endParaRPr/>
          </a:p>
        </p:txBody>
      </p:sp>
      <p:cxnSp>
        <p:nvCxnSpPr>
          <p:cNvPr id="611" name="Google Shape;611;p34"/>
          <p:cNvCxnSpPr/>
          <p:nvPr/>
        </p:nvCxnSpPr>
        <p:spPr>
          <a:xfrm>
            <a:off x="642950" y="17362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34"/>
          <p:cNvSpPr txBox="1"/>
          <p:nvPr/>
        </p:nvSpPr>
        <p:spPr>
          <a:xfrm>
            <a:off x="688275" y="13551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주문완료</a:t>
            </a:r>
            <a:endParaRPr b="1"/>
          </a:p>
        </p:txBody>
      </p:sp>
      <p:sp>
        <p:nvSpPr>
          <p:cNvPr id="613" name="Google Shape;613;p34"/>
          <p:cNvSpPr txBox="1"/>
          <p:nvPr/>
        </p:nvSpPr>
        <p:spPr>
          <a:xfrm>
            <a:off x="5289050" y="1355100"/>
            <a:ext cx="29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장바구니 &gt;&gt; 주문/결제 &gt;&gt; </a:t>
            </a:r>
            <a:r>
              <a:rPr lang="ko">
                <a:solidFill>
                  <a:srgbClr val="FF0000"/>
                </a:solidFill>
              </a:rPr>
              <a:t>주문완료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618" name="Google Shape;6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1" name="Google Shape;621;p34"/>
          <p:cNvCxnSpPr/>
          <p:nvPr/>
        </p:nvCxnSpPr>
        <p:spPr>
          <a:xfrm>
            <a:off x="642950" y="24220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4"/>
          <p:cNvSpPr txBox="1"/>
          <p:nvPr/>
        </p:nvSpPr>
        <p:spPr>
          <a:xfrm>
            <a:off x="2042600" y="1845800"/>
            <a:ext cx="52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주문이 완료</a:t>
            </a:r>
            <a:r>
              <a:rPr lang="ko"/>
              <a:t>되었습니다. 감사합니다!</a:t>
            </a:r>
            <a:endParaRPr/>
          </a:p>
        </p:txBody>
      </p:sp>
      <p:sp>
        <p:nvSpPr>
          <p:cNvPr id="623" name="Google Shape;623;p34"/>
          <p:cNvSpPr txBox="1"/>
          <p:nvPr/>
        </p:nvSpPr>
        <p:spPr>
          <a:xfrm>
            <a:off x="688275" y="24981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상품배송 정보</a:t>
            </a:r>
            <a:endParaRPr b="1"/>
          </a:p>
        </p:txBody>
      </p:sp>
      <p:sp>
        <p:nvSpPr>
          <p:cNvPr id="624" name="Google Shape;624;p34"/>
          <p:cNvSpPr/>
          <p:nvPr/>
        </p:nvSpPr>
        <p:spPr>
          <a:xfrm>
            <a:off x="1093650" y="2822100"/>
            <a:ext cx="6986400" cy="457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8761D"/>
                </a:solidFill>
              </a:rPr>
              <a:t>(상품 2개) 판매자 : ㅇㅇㅇ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25" name="Google Shape;625;p34"/>
          <p:cNvSpPr/>
          <p:nvPr/>
        </p:nvSpPr>
        <p:spPr>
          <a:xfrm>
            <a:off x="7656680" y="2998125"/>
            <a:ext cx="185000" cy="1258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 txBox="1"/>
          <p:nvPr/>
        </p:nvSpPr>
        <p:spPr>
          <a:xfrm>
            <a:off x="1450275" y="3260100"/>
            <a:ext cx="219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받는사람 정보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받는사람 (이름) / (연락처)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받는주소 (주소)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배송사항요청 (요청글)</a:t>
            </a:r>
            <a:endParaRPr sz="800"/>
          </a:p>
        </p:txBody>
      </p:sp>
      <p:sp>
        <p:nvSpPr>
          <p:cNvPr id="627" name="Google Shape;627;p34"/>
          <p:cNvSpPr txBox="1"/>
          <p:nvPr/>
        </p:nvSpPr>
        <p:spPr>
          <a:xfrm>
            <a:off x="4650675" y="3260100"/>
            <a:ext cx="241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 정보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주문금액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배송비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&lt;hr&gt;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총 결제금액		신한은행 25,130원</a:t>
            </a:r>
            <a:endParaRPr sz="800"/>
          </a:p>
        </p:txBody>
      </p:sp>
      <p:cxnSp>
        <p:nvCxnSpPr>
          <p:cNvPr id="628" name="Google Shape;628;p34"/>
          <p:cNvCxnSpPr/>
          <p:nvPr/>
        </p:nvCxnSpPr>
        <p:spPr>
          <a:xfrm flipH="1" rot="10800000">
            <a:off x="1328750" y="4300650"/>
            <a:ext cx="65883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4"/>
          <p:cNvCxnSpPr/>
          <p:nvPr/>
        </p:nvCxnSpPr>
        <p:spPr>
          <a:xfrm>
            <a:off x="4573650" y="3382125"/>
            <a:ext cx="75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34"/>
          <p:cNvSpPr/>
          <p:nvPr/>
        </p:nvSpPr>
        <p:spPr>
          <a:xfrm>
            <a:off x="4692325" y="4470025"/>
            <a:ext cx="1894500" cy="296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쇼핑 계속하기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2406325" y="4470025"/>
            <a:ext cx="1894500" cy="296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FA8DC"/>
                </a:solidFill>
              </a:rPr>
              <a:t>주문 상세보기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5"/>
          <p:cNvSpPr txBox="1"/>
          <p:nvPr/>
        </p:nvSpPr>
        <p:spPr>
          <a:xfrm>
            <a:off x="483375" y="95225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7-0. 마이페이지(최초 접속 - 주문목록/배송조회)</a:t>
            </a:r>
            <a:endParaRPr/>
          </a:p>
        </p:txBody>
      </p:sp>
      <p:sp>
        <p:nvSpPr>
          <p:cNvPr id="638" name="Google Shape;638;p35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639" name="Google Shape;639;p35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5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642" name="Google Shape;6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35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5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35"/>
          <p:cNvCxnSpPr/>
          <p:nvPr/>
        </p:nvCxnSpPr>
        <p:spPr>
          <a:xfrm>
            <a:off x="2057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5"/>
          <p:cNvCxnSpPr/>
          <p:nvPr/>
        </p:nvCxnSpPr>
        <p:spPr>
          <a:xfrm>
            <a:off x="36576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5"/>
          <p:cNvCxnSpPr/>
          <p:nvPr/>
        </p:nvCxnSpPr>
        <p:spPr>
          <a:xfrm>
            <a:off x="53340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5"/>
          <p:cNvCxnSpPr/>
          <p:nvPr/>
        </p:nvCxnSpPr>
        <p:spPr>
          <a:xfrm>
            <a:off x="69342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35"/>
          <p:cNvSpPr/>
          <p:nvPr/>
        </p:nvSpPr>
        <p:spPr>
          <a:xfrm>
            <a:off x="621650" y="2449650"/>
            <a:ext cx="1435800" cy="23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5"/>
          <p:cNvSpPr txBox="1"/>
          <p:nvPr/>
        </p:nvSpPr>
        <p:spPr>
          <a:xfrm>
            <a:off x="641669" y="249403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쇼핑</a:t>
            </a:r>
            <a:endParaRPr b="1" sz="1000"/>
          </a:p>
        </p:txBody>
      </p:sp>
      <p:sp>
        <p:nvSpPr>
          <p:cNvPr id="653" name="Google Shape;653;p35"/>
          <p:cNvSpPr txBox="1"/>
          <p:nvPr/>
        </p:nvSpPr>
        <p:spPr>
          <a:xfrm>
            <a:off x="697975" y="2652470"/>
            <a:ext cx="1435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주문목록/배송조회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취소/반품/교환/환불 내역</a:t>
            </a:r>
            <a:endParaRPr sz="800"/>
          </a:p>
        </p:txBody>
      </p:sp>
      <p:sp>
        <p:nvSpPr>
          <p:cNvPr id="654" name="Google Shape;654;p35"/>
          <p:cNvSpPr txBox="1"/>
          <p:nvPr/>
        </p:nvSpPr>
        <p:spPr>
          <a:xfrm>
            <a:off x="697975" y="3195463"/>
            <a:ext cx="14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할인쿠폰</a:t>
            </a:r>
            <a:endParaRPr sz="800"/>
          </a:p>
        </p:txBody>
      </p:sp>
      <p:sp>
        <p:nvSpPr>
          <p:cNvPr id="655" name="Google Shape;655;p35"/>
          <p:cNvSpPr txBox="1"/>
          <p:nvPr/>
        </p:nvSpPr>
        <p:spPr>
          <a:xfrm>
            <a:off x="641669" y="300002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혜택</a:t>
            </a:r>
            <a:endParaRPr b="1" sz="1000"/>
          </a:p>
        </p:txBody>
      </p:sp>
      <p:sp>
        <p:nvSpPr>
          <p:cNvPr id="656" name="Google Shape;656;p35"/>
          <p:cNvSpPr txBox="1"/>
          <p:nvPr/>
        </p:nvSpPr>
        <p:spPr>
          <a:xfrm>
            <a:off x="641669" y="341282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활동</a:t>
            </a:r>
            <a:endParaRPr b="1" sz="1000"/>
          </a:p>
        </p:txBody>
      </p:sp>
      <p:sp>
        <p:nvSpPr>
          <p:cNvPr id="657" name="Google Shape;657;p35"/>
          <p:cNvSpPr txBox="1"/>
          <p:nvPr/>
        </p:nvSpPr>
        <p:spPr>
          <a:xfrm>
            <a:off x="697975" y="3596473"/>
            <a:ext cx="1435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문의하기/ 내역확인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구매후기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 리스트</a:t>
            </a:r>
            <a:endParaRPr sz="800"/>
          </a:p>
        </p:txBody>
      </p:sp>
      <p:sp>
        <p:nvSpPr>
          <p:cNvPr id="658" name="Google Shape;658;p35"/>
          <p:cNvSpPr txBox="1"/>
          <p:nvPr/>
        </p:nvSpPr>
        <p:spPr>
          <a:xfrm>
            <a:off x="641669" y="4089031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정보</a:t>
            </a:r>
            <a:endParaRPr b="1" sz="1000"/>
          </a:p>
        </p:txBody>
      </p:sp>
      <p:sp>
        <p:nvSpPr>
          <p:cNvPr id="659" name="Google Shape;659;p35"/>
          <p:cNvSpPr txBox="1"/>
          <p:nvPr/>
        </p:nvSpPr>
        <p:spPr>
          <a:xfrm>
            <a:off x="680158" y="4287478"/>
            <a:ext cx="15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개인정보확인 / 수정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 관리</a:t>
            </a:r>
            <a:endParaRPr sz="800"/>
          </a:p>
        </p:txBody>
      </p:sp>
      <p:sp>
        <p:nvSpPr>
          <p:cNvPr id="660" name="Google Shape;660;p35"/>
          <p:cNvSpPr txBox="1"/>
          <p:nvPr/>
        </p:nvSpPr>
        <p:spPr>
          <a:xfrm>
            <a:off x="2173621" y="2553240"/>
            <a:ext cx="9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주문목록</a:t>
            </a:r>
            <a:endParaRPr b="1" sz="1200"/>
          </a:p>
        </p:txBody>
      </p:sp>
      <p:sp>
        <p:nvSpPr>
          <p:cNvPr id="661" name="Google Shape;661;p35"/>
          <p:cNvSpPr txBox="1"/>
          <p:nvPr/>
        </p:nvSpPr>
        <p:spPr>
          <a:xfrm>
            <a:off x="2141820" y="2915893"/>
            <a:ext cx="15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2021.01.27 주문</a:t>
            </a:r>
            <a:endParaRPr b="1" sz="1200"/>
          </a:p>
        </p:txBody>
      </p:sp>
      <p:sp>
        <p:nvSpPr>
          <p:cNvPr id="662" name="Google Shape;662;p35"/>
          <p:cNvSpPr txBox="1"/>
          <p:nvPr/>
        </p:nvSpPr>
        <p:spPr>
          <a:xfrm>
            <a:off x="7385410" y="2913375"/>
            <a:ext cx="110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주문상세보기 &gt;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663" name="Google Shape;663;p35"/>
          <p:cNvSpPr/>
          <p:nvPr/>
        </p:nvSpPr>
        <p:spPr>
          <a:xfrm>
            <a:off x="2166222" y="3574548"/>
            <a:ext cx="6164700" cy="119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5"/>
          <p:cNvSpPr txBox="1"/>
          <p:nvPr/>
        </p:nvSpPr>
        <p:spPr>
          <a:xfrm>
            <a:off x="2141831" y="3252068"/>
            <a:ext cx="15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배송중</a:t>
            </a:r>
            <a:endParaRPr b="1" sz="1200"/>
          </a:p>
        </p:txBody>
      </p:sp>
      <p:sp>
        <p:nvSpPr>
          <p:cNvPr id="665" name="Google Shape;665;p35"/>
          <p:cNvSpPr/>
          <p:nvPr/>
        </p:nvSpPr>
        <p:spPr>
          <a:xfrm>
            <a:off x="2338625" y="3791350"/>
            <a:ext cx="782700" cy="71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이미지</a:t>
            </a:r>
            <a:endParaRPr sz="1000"/>
          </a:p>
        </p:txBody>
      </p:sp>
      <p:sp>
        <p:nvSpPr>
          <p:cNvPr id="666" name="Google Shape;666;p35"/>
          <p:cNvSpPr txBox="1"/>
          <p:nvPr/>
        </p:nvSpPr>
        <p:spPr>
          <a:xfrm>
            <a:off x="3345125" y="3744775"/>
            <a:ext cx="30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마이크로소프트 윈도우 10 Pro + 오피스 묶음 상품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판매자 문자 발송 상품</a:t>
            </a:r>
            <a:endParaRPr sz="1000"/>
          </a:p>
        </p:txBody>
      </p:sp>
      <p:sp>
        <p:nvSpPr>
          <p:cNvPr id="667" name="Google Shape;667;p35"/>
          <p:cNvSpPr txBox="1"/>
          <p:nvPr/>
        </p:nvSpPr>
        <p:spPr>
          <a:xfrm>
            <a:off x="3347324" y="4162775"/>
            <a:ext cx="110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5,000원 1개</a:t>
            </a:r>
            <a:endParaRPr sz="1000"/>
          </a:p>
        </p:txBody>
      </p:sp>
      <p:sp>
        <p:nvSpPr>
          <p:cNvPr id="668" name="Google Shape;668;p35"/>
          <p:cNvSpPr/>
          <p:nvPr/>
        </p:nvSpPr>
        <p:spPr>
          <a:xfrm>
            <a:off x="6537629" y="3789171"/>
            <a:ext cx="1518000" cy="23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취소, 교환, 반품 신청</a:t>
            </a:r>
            <a:endParaRPr sz="1000"/>
          </a:p>
        </p:txBody>
      </p:sp>
      <p:sp>
        <p:nvSpPr>
          <p:cNvPr id="669" name="Google Shape;669;p35"/>
          <p:cNvSpPr/>
          <p:nvPr/>
        </p:nvSpPr>
        <p:spPr>
          <a:xfrm>
            <a:off x="6537629" y="4093971"/>
            <a:ext cx="1518000" cy="23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구매후기 쓰기</a:t>
            </a:r>
            <a:endParaRPr sz="1000"/>
          </a:p>
        </p:txBody>
      </p:sp>
      <p:sp>
        <p:nvSpPr>
          <p:cNvPr id="670" name="Google Shape;670;p35"/>
          <p:cNvSpPr/>
          <p:nvPr/>
        </p:nvSpPr>
        <p:spPr>
          <a:xfrm>
            <a:off x="6537629" y="4398771"/>
            <a:ext cx="1518000" cy="23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판매자 채팅하기</a:t>
            </a:r>
            <a:endParaRPr sz="1000"/>
          </a:p>
        </p:txBody>
      </p:sp>
      <p:sp>
        <p:nvSpPr>
          <p:cNvPr id="671" name="Google Shape;671;p35"/>
          <p:cNvSpPr/>
          <p:nvPr/>
        </p:nvSpPr>
        <p:spPr>
          <a:xfrm>
            <a:off x="2262425" y="2871475"/>
            <a:ext cx="695700" cy="1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최근 6개월</a:t>
            </a:r>
            <a:endParaRPr sz="700"/>
          </a:p>
        </p:txBody>
      </p:sp>
      <p:sp>
        <p:nvSpPr>
          <p:cNvPr id="672" name="Google Shape;672;p35"/>
          <p:cNvSpPr/>
          <p:nvPr/>
        </p:nvSpPr>
        <p:spPr>
          <a:xfrm>
            <a:off x="3041419" y="2871475"/>
            <a:ext cx="695700" cy="1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2021</a:t>
            </a:r>
            <a:endParaRPr sz="700"/>
          </a:p>
        </p:txBody>
      </p:sp>
      <p:sp>
        <p:nvSpPr>
          <p:cNvPr id="673" name="Google Shape;673;p35"/>
          <p:cNvSpPr/>
          <p:nvPr/>
        </p:nvSpPr>
        <p:spPr>
          <a:xfrm>
            <a:off x="3850016" y="2871475"/>
            <a:ext cx="695700" cy="1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2020</a:t>
            </a:r>
            <a:endParaRPr sz="700"/>
          </a:p>
        </p:txBody>
      </p:sp>
      <p:sp>
        <p:nvSpPr>
          <p:cNvPr id="674" name="Google Shape;674;p35"/>
          <p:cNvSpPr/>
          <p:nvPr/>
        </p:nvSpPr>
        <p:spPr>
          <a:xfrm>
            <a:off x="4658613" y="2871475"/>
            <a:ext cx="695700" cy="1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2019</a:t>
            </a:r>
            <a:endParaRPr sz="700"/>
          </a:p>
        </p:txBody>
      </p:sp>
      <p:sp>
        <p:nvSpPr>
          <p:cNvPr id="675" name="Google Shape;675;p35"/>
          <p:cNvSpPr/>
          <p:nvPr/>
        </p:nvSpPr>
        <p:spPr>
          <a:xfrm>
            <a:off x="5450216" y="2871475"/>
            <a:ext cx="695700" cy="1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2018</a:t>
            </a:r>
            <a:endParaRPr sz="700"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618100" y="1729575"/>
            <a:ext cx="7954500" cy="734644"/>
            <a:chOff x="618100" y="1729575"/>
            <a:chExt cx="7954500" cy="734644"/>
          </a:xfrm>
        </p:grpSpPr>
        <p:sp>
          <p:nvSpPr>
            <p:cNvPr id="677" name="Google Shape;677;p35"/>
            <p:cNvSpPr/>
            <p:nvPr/>
          </p:nvSpPr>
          <p:spPr>
            <a:xfrm>
              <a:off x="618100" y="1729575"/>
              <a:ext cx="7954500" cy="71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5"/>
            <p:cNvSpPr txBox="1"/>
            <p:nvPr/>
          </p:nvSpPr>
          <p:spPr>
            <a:xfrm>
              <a:off x="996078" y="1887172"/>
              <a:ext cx="6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MY00</a:t>
              </a:r>
              <a:endParaRPr b="1"/>
            </a:p>
          </p:txBody>
        </p:sp>
        <p:sp>
          <p:nvSpPr>
            <p:cNvPr id="679" name="Google Shape;679;p35"/>
            <p:cNvSpPr txBox="1"/>
            <p:nvPr/>
          </p:nvSpPr>
          <p:spPr>
            <a:xfrm>
              <a:off x="2532425" y="1783575"/>
              <a:ext cx="89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결제완료</a:t>
              </a:r>
              <a:endParaRPr b="1" sz="1000"/>
            </a:p>
          </p:txBody>
        </p:sp>
        <p:sp>
          <p:nvSpPr>
            <p:cNvPr id="680" name="Google Shape;680;p35"/>
            <p:cNvSpPr txBox="1"/>
            <p:nvPr/>
          </p:nvSpPr>
          <p:spPr>
            <a:xfrm>
              <a:off x="2628625" y="1949416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1</a:t>
              </a:r>
              <a:r>
                <a:rPr lang="ko" sz="1100"/>
                <a:t>개</a:t>
              </a:r>
              <a:endParaRPr sz="1100"/>
            </a:p>
          </p:txBody>
        </p:sp>
        <p:sp>
          <p:nvSpPr>
            <p:cNvPr id="681" name="Google Shape;681;p35"/>
            <p:cNvSpPr txBox="1"/>
            <p:nvPr/>
          </p:nvSpPr>
          <p:spPr>
            <a:xfrm>
              <a:off x="4080826" y="1783575"/>
              <a:ext cx="97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상품준비중</a:t>
              </a:r>
              <a:endParaRPr b="1" sz="1000"/>
            </a:p>
          </p:txBody>
        </p:sp>
        <p:sp>
          <p:nvSpPr>
            <p:cNvPr id="682" name="Google Shape;682;p35"/>
            <p:cNvSpPr txBox="1"/>
            <p:nvPr/>
          </p:nvSpPr>
          <p:spPr>
            <a:xfrm>
              <a:off x="4292416" y="1964218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0</a:t>
              </a:r>
              <a:r>
                <a:rPr lang="ko" sz="1100"/>
                <a:t>개</a:t>
              </a:r>
              <a:endParaRPr sz="1100"/>
            </a:p>
          </p:txBody>
        </p:sp>
        <p:sp>
          <p:nvSpPr>
            <p:cNvPr id="683" name="Google Shape;683;p35"/>
            <p:cNvSpPr txBox="1"/>
            <p:nvPr/>
          </p:nvSpPr>
          <p:spPr>
            <a:xfrm>
              <a:off x="5686228" y="1783575"/>
              <a:ext cx="78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배송시작</a:t>
              </a:r>
              <a:endParaRPr b="1" sz="1000"/>
            </a:p>
          </p:txBody>
        </p:sp>
        <p:sp>
          <p:nvSpPr>
            <p:cNvPr id="684" name="Google Shape;684;p35"/>
            <p:cNvSpPr txBox="1"/>
            <p:nvPr/>
          </p:nvSpPr>
          <p:spPr>
            <a:xfrm>
              <a:off x="5836426" y="1964218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0</a:t>
              </a:r>
              <a:r>
                <a:rPr lang="ko" sz="1100"/>
                <a:t>개</a:t>
              </a:r>
              <a:endParaRPr sz="1100"/>
            </a:p>
          </p:txBody>
        </p:sp>
        <p:sp>
          <p:nvSpPr>
            <p:cNvPr id="685" name="Google Shape;685;p35"/>
            <p:cNvSpPr txBox="1"/>
            <p:nvPr/>
          </p:nvSpPr>
          <p:spPr>
            <a:xfrm>
              <a:off x="7370028" y="1790976"/>
              <a:ext cx="78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배송중</a:t>
              </a:r>
              <a:endParaRPr b="1" sz="1000"/>
            </a:p>
          </p:txBody>
        </p:sp>
        <p:sp>
          <p:nvSpPr>
            <p:cNvPr id="686" name="Google Shape;686;p35"/>
            <p:cNvSpPr txBox="1"/>
            <p:nvPr/>
          </p:nvSpPr>
          <p:spPr>
            <a:xfrm>
              <a:off x="7520226" y="1971619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0</a:t>
              </a:r>
              <a:r>
                <a:rPr lang="ko" sz="1100"/>
                <a:t>개</a:t>
              </a:r>
              <a:endParaRPr sz="11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"/>
          <p:cNvSpPr txBox="1"/>
          <p:nvPr/>
        </p:nvSpPr>
        <p:spPr>
          <a:xfrm>
            <a:off x="483375" y="95225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7-0-1. 마이페이지(주문상세보기)</a:t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694" name="Google Shape;694;p36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6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697" name="Google Shape;6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0" name="Google Shape;700;p36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36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" name="Google Shape;702;p36"/>
          <p:cNvCxnSpPr/>
          <p:nvPr/>
        </p:nvCxnSpPr>
        <p:spPr>
          <a:xfrm>
            <a:off x="2057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36"/>
          <p:cNvSpPr/>
          <p:nvPr/>
        </p:nvSpPr>
        <p:spPr>
          <a:xfrm>
            <a:off x="621650" y="2449650"/>
            <a:ext cx="1435800" cy="23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6"/>
          <p:cNvSpPr txBox="1"/>
          <p:nvPr/>
        </p:nvSpPr>
        <p:spPr>
          <a:xfrm>
            <a:off x="641669" y="249403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쇼핑</a:t>
            </a:r>
            <a:endParaRPr b="1" sz="1000"/>
          </a:p>
        </p:txBody>
      </p:sp>
      <p:sp>
        <p:nvSpPr>
          <p:cNvPr id="705" name="Google Shape;705;p36"/>
          <p:cNvSpPr txBox="1"/>
          <p:nvPr/>
        </p:nvSpPr>
        <p:spPr>
          <a:xfrm>
            <a:off x="697975" y="2652470"/>
            <a:ext cx="1435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주문목록/배송조회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취소/반품/교환/환불 내역</a:t>
            </a:r>
            <a:endParaRPr sz="800"/>
          </a:p>
        </p:txBody>
      </p:sp>
      <p:sp>
        <p:nvSpPr>
          <p:cNvPr id="706" name="Google Shape;706;p36"/>
          <p:cNvSpPr txBox="1"/>
          <p:nvPr/>
        </p:nvSpPr>
        <p:spPr>
          <a:xfrm>
            <a:off x="697975" y="3195463"/>
            <a:ext cx="14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할인쿠폰</a:t>
            </a:r>
            <a:endParaRPr sz="800"/>
          </a:p>
        </p:txBody>
      </p:sp>
      <p:sp>
        <p:nvSpPr>
          <p:cNvPr id="707" name="Google Shape;707;p36"/>
          <p:cNvSpPr txBox="1"/>
          <p:nvPr/>
        </p:nvSpPr>
        <p:spPr>
          <a:xfrm>
            <a:off x="641669" y="300002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혜택</a:t>
            </a:r>
            <a:endParaRPr b="1" sz="1000"/>
          </a:p>
        </p:txBody>
      </p:sp>
      <p:sp>
        <p:nvSpPr>
          <p:cNvPr id="708" name="Google Shape;708;p36"/>
          <p:cNvSpPr txBox="1"/>
          <p:nvPr/>
        </p:nvSpPr>
        <p:spPr>
          <a:xfrm>
            <a:off x="641669" y="341282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활동</a:t>
            </a:r>
            <a:endParaRPr b="1" sz="1000"/>
          </a:p>
        </p:txBody>
      </p:sp>
      <p:sp>
        <p:nvSpPr>
          <p:cNvPr id="709" name="Google Shape;709;p36"/>
          <p:cNvSpPr txBox="1"/>
          <p:nvPr/>
        </p:nvSpPr>
        <p:spPr>
          <a:xfrm>
            <a:off x="697975" y="3596473"/>
            <a:ext cx="1435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문의하기/ 내역확인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구매후기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 리스트</a:t>
            </a:r>
            <a:endParaRPr sz="800"/>
          </a:p>
        </p:txBody>
      </p:sp>
      <p:sp>
        <p:nvSpPr>
          <p:cNvPr id="710" name="Google Shape;710;p36"/>
          <p:cNvSpPr txBox="1"/>
          <p:nvPr/>
        </p:nvSpPr>
        <p:spPr>
          <a:xfrm>
            <a:off x="641669" y="4089031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정보</a:t>
            </a:r>
            <a:endParaRPr b="1" sz="1000"/>
          </a:p>
        </p:txBody>
      </p:sp>
      <p:sp>
        <p:nvSpPr>
          <p:cNvPr id="711" name="Google Shape;711;p36"/>
          <p:cNvSpPr txBox="1"/>
          <p:nvPr/>
        </p:nvSpPr>
        <p:spPr>
          <a:xfrm>
            <a:off x="680158" y="4287478"/>
            <a:ext cx="15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개인정보확인 / 수정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 관리</a:t>
            </a:r>
            <a:endParaRPr sz="800"/>
          </a:p>
        </p:txBody>
      </p:sp>
      <p:sp>
        <p:nvSpPr>
          <p:cNvPr id="712" name="Google Shape;712;p36"/>
          <p:cNvSpPr txBox="1"/>
          <p:nvPr/>
        </p:nvSpPr>
        <p:spPr>
          <a:xfrm>
            <a:off x="2173621" y="2477040"/>
            <a:ext cx="9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주문상세</a:t>
            </a:r>
            <a:endParaRPr b="1" sz="1200"/>
          </a:p>
        </p:txBody>
      </p:sp>
      <p:sp>
        <p:nvSpPr>
          <p:cNvPr id="713" name="Google Shape;713;p36"/>
          <p:cNvSpPr txBox="1"/>
          <p:nvPr/>
        </p:nvSpPr>
        <p:spPr>
          <a:xfrm>
            <a:off x="2141820" y="2763493"/>
            <a:ext cx="15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받는사람 정보</a:t>
            </a:r>
            <a:endParaRPr b="1" sz="1200"/>
          </a:p>
        </p:txBody>
      </p:sp>
      <p:sp>
        <p:nvSpPr>
          <p:cNvPr id="714" name="Google Shape;714;p36"/>
          <p:cNvSpPr txBox="1"/>
          <p:nvPr/>
        </p:nvSpPr>
        <p:spPr>
          <a:xfrm>
            <a:off x="2141820" y="3754093"/>
            <a:ext cx="151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결제정보</a:t>
            </a:r>
            <a:endParaRPr b="1" sz="1200"/>
          </a:p>
        </p:txBody>
      </p:sp>
      <p:cxnSp>
        <p:nvCxnSpPr>
          <p:cNvPr id="715" name="Google Shape;715;p36"/>
          <p:cNvCxnSpPr/>
          <p:nvPr/>
        </p:nvCxnSpPr>
        <p:spPr>
          <a:xfrm>
            <a:off x="2249825" y="3756550"/>
            <a:ext cx="62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36"/>
          <p:cNvSpPr txBox="1"/>
          <p:nvPr/>
        </p:nvSpPr>
        <p:spPr>
          <a:xfrm>
            <a:off x="2158821" y="3052122"/>
            <a:ext cx="57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받는사람 안세익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연락처 010-0000-0000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받는주소 (00000) 경상북도 구미사 황상동 0000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배송요청사항</a:t>
            </a:r>
            <a:endParaRPr sz="900"/>
          </a:p>
        </p:txBody>
      </p:sp>
      <p:cxnSp>
        <p:nvCxnSpPr>
          <p:cNvPr id="717" name="Google Shape;717;p36"/>
          <p:cNvCxnSpPr/>
          <p:nvPr/>
        </p:nvCxnSpPr>
        <p:spPr>
          <a:xfrm>
            <a:off x="2239409" y="3070750"/>
            <a:ext cx="622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36"/>
          <p:cNvCxnSpPr/>
          <p:nvPr/>
        </p:nvCxnSpPr>
        <p:spPr>
          <a:xfrm>
            <a:off x="2239409" y="4061350"/>
            <a:ext cx="622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6"/>
          <p:cNvCxnSpPr/>
          <p:nvPr/>
        </p:nvCxnSpPr>
        <p:spPr>
          <a:xfrm>
            <a:off x="2249825" y="4747150"/>
            <a:ext cx="62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36"/>
          <p:cNvSpPr txBox="1"/>
          <p:nvPr/>
        </p:nvSpPr>
        <p:spPr>
          <a:xfrm>
            <a:off x="2190617" y="4027921"/>
            <a:ext cx="57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결제수단 국민카드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총 상품 가격 5,000원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배송비 2,500원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총 결제금액 7,500원</a:t>
            </a:r>
            <a:endParaRPr sz="900"/>
          </a:p>
        </p:txBody>
      </p:sp>
      <p:grpSp>
        <p:nvGrpSpPr>
          <p:cNvPr id="721" name="Google Shape;721;p36"/>
          <p:cNvGrpSpPr/>
          <p:nvPr/>
        </p:nvGrpSpPr>
        <p:grpSpPr>
          <a:xfrm>
            <a:off x="618100" y="1729575"/>
            <a:ext cx="7954500" cy="734644"/>
            <a:chOff x="618100" y="1729575"/>
            <a:chExt cx="7954500" cy="734644"/>
          </a:xfrm>
        </p:grpSpPr>
        <p:sp>
          <p:nvSpPr>
            <p:cNvPr id="722" name="Google Shape;722;p36"/>
            <p:cNvSpPr/>
            <p:nvPr/>
          </p:nvSpPr>
          <p:spPr>
            <a:xfrm>
              <a:off x="618100" y="1729575"/>
              <a:ext cx="7954500" cy="717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 txBox="1"/>
            <p:nvPr/>
          </p:nvSpPr>
          <p:spPr>
            <a:xfrm>
              <a:off x="996078" y="1887172"/>
              <a:ext cx="6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MY00</a:t>
              </a:r>
              <a:endParaRPr b="1"/>
            </a:p>
          </p:txBody>
        </p:sp>
        <p:sp>
          <p:nvSpPr>
            <p:cNvPr id="724" name="Google Shape;724;p36"/>
            <p:cNvSpPr txBox="1"/>
            <p:nvPr/>
          </p:nvSpPr>
          <p:spPr>
            <a:xfrm>
              <a:off x="2532425" y="1783575"/>
              <a:ext cx="89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결제완료</a:t>
              </a:r>
              <a:endParaRPr b="1" sz="1000"/>
            </a:p>
          </p:txBody>
        </p:sp>
        <p:sp>
          <p:nvSpPr>
            <p:cNvPr id="725" name="Google Shape;725;p36"/>
            <p:cNvSpPr txBox="1"/>
            <p:nvPr/>
          </p:nvSpPr>
          <p:spPr>
            <a:xfrm>
              <a:off x="2628625" y="1949416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1</a:t>
              </a:r>
              <a:r>
                <a:rPr lang="ko" sz="1100"/>
                <a:t>개</a:t>
              </a:r>
              <a:endParaRPr sz="1100"/>
            </a:p>
          </p:txBody>
        </p:sp>
        <p:sp>
          <p:nvSpPr>
            <p:cNvPr id="726" name="Google Shape;726;p36"/>
            <p:cNvSpPr txBox="1"/>
            <p:nvPr/>
          </p:nvSpPr>
          <p:spPr>
            <a:xfrm>
              <a:off x="4080826" y="1783575"/>
              <a:ext cx="97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상품준비중</a:t>
              </a:r>
              <a:endParaRPr b="1" sz="1000"/>
            </a:p>
          </p:txBody>
        </p:sp>
        <p:sp>
          <p:nvSpPr>
            <p:cNvPr id="727" name="Google Shape;727;p36"/>
            <p:cNvSpPr txBox="1"/>
            <p:nvPr/>
          </p:nvSpPr>
          <p:spPr>
            <a:xfrm>
              <a:off x="4292416" y="1964218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0</a:t>
              </a:r>
              <a:r>
                <a:rPr lang="ko" sz="1100"/>
                <a:t>개</a:t>
              </a:r>
              <a:endParaRPr sz="1100"/>
            </a:p>
          </p:txBody>
        </p:sp>
        <p:sp>
          <p:nvSpPr>
            <p:cNvPr id="728" name="Google Shape;728;p36"/>
            <p:cNvSpPr txBox="1"/>
            <p:nvPr/>
          </p:nvSpPr>
          <p:spPr>
            <a:xfrm>
              <a:off x="5686228" y="1783575"/>
              <a:ext cx="78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배송시작</a:t>
              </a:r>
              <a:endParaRPr b="1" sz="1000"/>
            </a:p>
          </p:txBody>
        </p:sp>
        <p:sp>
          <p:nvSpPr>
            <p:cNvPr id="729" name="Google Shape;729;p36"/>
            <p:cNvSpPr txBox="1"/>
            <p:nvPr/>
          </p:nvSpPr>
          <p:spPr>
            <a:xfrm>
              <a:off x="5836426" y="1964218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0</a:t>
              </a:r>
              <a:r>
                <a:rPr lang="ko" sz="1100"/>
                <a:t>개</a:t>
              </a:r>
              <a:endParaRPr sz="1100"/>
            </a:p>
          </p:txBody>
        </p:sp>
        <p:sp>
          <p:nvSpPr>
            <p:cNvPr id="730" name="Google Shape;730;p36"/>
            <p:cNvSpPr txBox="1"/>
            <p:nvPr/>
          </p:nvSpPr>
          <p:spPr>
            <a:xfrm>
              <a:off x="7370028" y="1790976"/>
              <a:ext cx="782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배송중</a:t>
              </a:r>
              <a:endParaRPr b="1" sz="1000"/>
            </a:p>
          </p:txBody>
        </p:sp>
        <p:sp>
          <p:nvSpPr>
            <p:cNvPr id="731" name="Google Shape;731;p36"/>
            <p:cNvSpPr txBox="1"/>
            <p:nvPr/>
          </p:nvSpPr>
          <p:spPr>
            <a:xfrm>
              <a:off x="7520226" y="1971619"/>
              <a:ext cx="510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/>
                <a:t>0</a:t>
              </a:r>
              <a:r>
                <a:rPr lang="ko" sz="1100"/>
                <a:t>개</a:t>
              </a:r>
              <a:endParaRPr sz="11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7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7"/>
          <p:cNvSpPr txBox="1"/>
          <p:nvPr/>
        </p:nvSpPr>
        <p:spPr>
          <a:xfrm>
            <a:off x="483375" y="95225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7-1. 마이페이지(취소/반품/교환/환불 내역)</a:t>
            </a: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0" name="Google Shape;7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7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742" name="Google Shape;7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5" name="Google Shape;745;p37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37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618100" y="1729575"/>
            <a:ext cx="7954500" cy="71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8" name="Google Shape;748;p37"/>
          <p:cNvCxnSpPr/>
          <p:nvPr/>
        </p:nvCxnSpPr>
        <p:spPr>
          <a:xfrm>
            <a:off x="2057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7"/>
          <p:cNvCxnSpPr/>
          <p:nvPr/>
        </p:nvCxnSpPr>
        <p:spPr>
          <a:xfrm>
            <a:off x="3581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7"/>
          <p:cNvCxnSpPr/>
          <p:nvPr/>
        </p:nvCxnSpPr>
        <p:spPr>
          <a:xfrm>
            <a:off x="50292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7"/>
          <p:cNvCxnSpPr/>
          <p:nvPr/>
        </p:nvCxnSpPr>
        <p:spPr>
          <a:xfrm>
            <a:off x="64770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37"/>
          <p:cNvSpPr txBox="1"/>
          <p:nvPr/>
        </p:nvSpPr>
        <p:spPr>
          <a:xfrm>
            <a:off x="996078" y="1887172"/>
            <a:ext cx="6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MY00</a:t>
            </a:r>
            <a:endParaRPr b="1"/>
          </a:p>
        </p:txBody>
      </p:sp>
      <p:sp>
        <p:nvSpPr>
          <p:cNvPr id="753" name="Google Shape;753;p37"/>
          <p:cNvSpPr txBox="1"/>
          <p:nvPr/>
        </p:nvSpPr>
        <p:spPr>
          <a:xfrm>
            <a:off x="2532426" y="1783571"/>
            <a:ext cx="62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배송중</a:t>
            </a:r>
            <a:endParaRPr b="1" sz="1000"/>
          </a:p>
        </p:txBody>
      </p:sp>
      <p:sp>
        <p:nvSpPr>
          <p:cNvPr id="754" name="Google Shape;754;p37"/>
          <p:cNvSpPr txBox="1"/>
          <p:nvPr/>
        </p:nvSpPr>
        <p:spPr>
          <a:xfrm>
            <a:off x="2628625" y="1949416"/>
            <a:ext cx="5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</a:t>
            </a:r>
            <a:r>
              <a:rPr lang="ko" sz="1100"/>
              <a:t>개</a:t>
            </a:r>
            <a:endParaRPr sz="1100"/>
          </a:p>
        </p:txBody>
      </p:sp>
      <p:sp>
        <p:nvSpPr>
          <p:cNvPr id="755" name="Google Shape;755;p37"/>
          <p:cNvSpPr txBox="1"/>
          <p:nvPr/>
        </p:nvSpPr>
        <p:spPr>
          <a:xfrm>
            <a:off x="3852220" y="1783575"/>
            <a:ext cx="89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리뷰 미작성</a:t>
            </a:r>
            <a:endParaRPr b="1" sz="1000"/>
          </a:p>
        </p:txBody>
      </p:sp>
      <p:sp>
        <p:nvSpPr>
          <p:cNvPr id="756" name="Google Shape;756;p37"/>
          <p:cNvSpPr txBox="1"/>
          <p:nvPr/>
        </p:nvSpPr>
        <p:spPr>
          <a:xfrm>
            <a:off x="4063816" y="1964218"/>
            <a:ext cx="5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</a:t>
            </a:r>
            <a:r>
              <a:rPr lang="ko" sz="1100"/>
              <a:t>개</a:t>
            </a:r>
            <a:endParaRPr sz="1100"/>
          </a:p>
        </p:txBody>
      </p:sp>
      <p:sp>
        <p:nvSpPr>
          <p:cNvPr id="757" name="Google Shape;757;p37"/>
          <p:cNvSpPr txBox="1"/>
          <p:nvPr/>
        </p:nvSpPr>
        <p:spPr>
          <a:xfrm>
            <a:off x="5381428" y="178357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할인쿠폰</a:t>
            </a:r>
            <a:endParaRPr b="1" sz="1000"/>
          </a:p>
        </p:txBody>
      </p:sp>
      <p:sp>
        <p:nvSpPr>
          <p:cNvPr id="758" name="Google Shape;758;p37"/>
          <p:cNvSpPr txBox="1"/>
          <p:nvPr/>
        </p:nvSpPr>
        <p:spPr>
          <a:xfrm>
            <a:off x="5531626" y="1964218"/>
            <a:ext cx="5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</a:t>
            </a:r>
            <a:r>
              <a:rPr lang="ko" sz="1100"/>
              <a:t>장</a:t>
            </a:r>
            <a:endParaRPr sz="1100"/>
          </a:p>
        </p:txBody>
      </p:sp>
      <p:sp>
        <p:nvSpPr>
          <p:cNvPr id="759" name="Google Shape;759;p37"/>
          <p:cNvSpPr txBox="1"/>
          <p:nvPr/>
        </p:nvSpPr>
        <p:spPr>
          <a:xfrm>
            <a:off x="7256825" y="178357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적립금</a:t>
            </a:r>
            <a:endParaRPr b="1" sz="1000"/>
          </a:p>
        </p:txBody>
      </p:sp>
      <p:sp>
        <p:nvSpPr>
          <p:cNvPr id="760" name="Google Shape;760;p37"/>
          <p:cNvSpPr txBox="1"/>
          <p:nvPr/>
        </p:nvSpPr>
        <p:spPr>
          <a:xfrm>
            <a:off x="7028775" y="1964225"/>
            <a:ext cx="11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00,000</a:t>
            </a:r>
            <a:r>
              <a:rPr lang="ko" sz="1100"/>
              <a:t>원</a:t>
            </a:r>
            <a:endParaRPr sz="1100"/>
          </a:p>
        </p:txBody>
      </p:sp>
      <p:sp>
        <p:nvSpPr>
          <p:cNvPr id="761" name="Google Shape;761;p37"/>
          <p:cNvSpPr/>
          <p:nvPr/>
        </p:nvSpPr>
        <p:spPr>
          <a:xfrm>
            <a:off x="621650" y="2449650"/>
            <a:ext cx="1435800" cy="23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/>
          <p:cNvSpPr txBox="1"/>
          <p:nvPr/>
        </p:nvSpPr>
        <p:spPr>
          <a:xfrm>
            <a:off x="641669" y="249403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쇼핑</a:t>
            </a:r>
            <a:endParaRPr b="1" sz="1000"/>
          </a:p>
        </p:txBody>
      </p:sp>
      <p:sp>
        <p:nvSpPr>
          <p:cNvPr id="763" name="Google Shape;763;p37"/>
          <p:cNvSpPr txBox="1"/>
          <p:nvPr/>
        </p:nvSpPr>
        <p:spPr>
          <a:xfrm>
            <a:off x="697975" y="2652470"/>
            <a:ext cx="1435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주문목록/배송조회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취소/반품/교환/환불 내역</a:t>
            </a:r>
            <a:endParaRPr sz="800"/>
          </a:p>
        </p:txBody>
      </p:sp>
      <p:sp>
        <p:nvSpPr>
          <p:cNvPr id="764" name="Google Shape;764;p37"/>
          <p:cNvSpPr txBox="1"/>
          <p:nvPr/>
        </p:nvSpPr>
        <p:spPr>
          <a:xfrm>
            <a:off x="697975" y="3195463"/>
            <a:ext cx="14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할인쿠폰</a:t>
            </a:r>
            <a:endParaRPr sz="800"/>
          </a:p>
        </p:txBody>
      </p:sp>
      <p:sp>
        <p:nvSpPr>
          <p:cNvPr id="765" name="Google Shape;765;p37"/>
          <p:cNvSpPr txBox="1"/>
          <p:nvPr/>
        </p:nvSpPr>
        <p:spPr>
          <a:xfrm>
            <a:off x="641669" y="300002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혜택</a:t>
            </a:r>
            <a:endParaRPr b="1" sz="1000"/>
          </a:p>
        </p:txBody>
      </p:sp>
      <p:sp>
        <p:nvSpPr>
          <p:cNvPr id="766" name="Google Shape;766;p37"/>
          <p:cNvSpPr txBox="1"/>
          <p:nvPr/>
        </p:nvSpPr>
        <p:spPr>
          <a:xfrm>
            <a:off x="641669" y="341282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활동</a:t>
            </a:r>
            <a:endParaRPr b="1" sz="1000"/>
          </a:p>
        </p:txBody>
      </p:sp>
      <p:sp>
        <p:nvSpPr>
          <p:cNvPr id="767" name="Google Shape;767;p37"/>
          <p:cNvSpPr txBox="1"/>
          <p:nvPr/>
        </p:nvSpPr>
        <p:spPr>
          <a:xfrm>
            <a:off x="697975" y="3596473"/>
            <a:ext cx="1435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문의하기/ 내역확인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구매후기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 리스트</a:t>
            </a:r>
            <a:endParaRPr sz="800"/>
          </a:p>
        </p:txBody>
      </p:sp>
      <p:sp>
        <p:nvSpPr>
          <p:cNvPr id="768" name="Google Shape;768;p37"/>
          <p:cNvSpPr txBox="1"/>
          <p:nvPr/>
        </p:nvSpPr>
        <p:spPr>
          <a:xfrm>
            <a:off x="641669" y="4089031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정보</a:t>
            </a:r>
            <a:endParaRPr b="1" sz="1000"/>
          </a:p>
        </p:txBody>
      </p:sp>
      <p:sp>
        <p:nvSpPr>
          <p:cNvPr id="769" name="Google Shape;769;p37"/>
          <p:cNvSpPr txBox="1"/>
          <p:nvPr/>
        </p:nvSpPr>
        <p:spPr>
          <a:xfrm>
            <a:off x="680158" y="4287478"/>
            <a:ext cx="15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개인정보확인 / 수정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 관리</a:t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8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8"/>
          <p:cNvSpPr txBox="1"/>
          <p:nvPr/>
        </p:nvSpPr>
        <p:spPr>
          <a:xfrm>
            <a:off x="483375" y="95225"/>
            <a:ext cx="53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7-2. 마이페이지(할인쿠폰)</a:t>
            </a: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8" name="Google Shape;7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8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780" name="Google Shape;7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3" name="Google Shape;783;p38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38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618100" y="1729575"/>
            <a:ext cx="7954500" cy="71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6" name="Google Shape;786;p38"/>
          <p:cNvCxnSpPr/>
          <p:nvPr/>
        </p:nvCxnSpPr>
        <p:spPr>
          <a:xfrm>
            <a:off x="2057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8"/>
          <p:cNvCxnSpPr/>
          <p:nvPr/>
        </p:nvCxnSpPr>
        <p:spPr>
          <a:xfrm>
            <a:off x="3581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38"/>
          <p:cNvCxnSpPr/>
          <p:nvPr/>
        </p:nvCxnSpPr>
        <p:spPr>
          <a:xfrm>
            <a:off x="50292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38"/>
          <p:cNvCxnSpPr/>
          <p:nvPr/>
        </p:nvCxnSpPr>
        <p:spPr>
          <a:xfrm>
            <a:off x="64770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38"/>
          <p:cNvSpPr txBox="1"/>
          <p:nvPr/>
        </p:nvSpPr>
        <p:spPr>
          <a:xfrm>
            <a:off x="996078" y="1887172"/>
            <a:ext cx="6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MY00</a:t>
            </a:r>
            <a:endParaRPr b="1"/>
          </a:p>
        </p:txBody>
      </p:sp>
      <p:sp>
        <p:nvSpPr>
          <p:cNvPr id="791" name="Google Shape;791;p38"/>
          <p:cNvSpPr txBox="1"/>
          <p:nvPr/>
        </p:nvSpPr>
        <p:spPr>
          <a:xfrm>
            <a:off x="2532426" y="1783571"/>
            <a:ext cx="62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배송중</a:t>
            </a:r>
            <a:endParaRPr b="1" sz="1000"/>
          </a:p>
        </p:txBody>
      </p:sp>
      <p:sp>
        <p:nvSpPr>
          <p:cNvPr id="792" name="Google Shape;792;p38"/>
          <p:cNvSpPr txBox="1"/>
          <p:nvPr/>
        </p:nvSpPr>
        <p:spPr>
          <a:xfrm>
            <a:off x="2628625" y="1949416"/>
            <a:ext cx="5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</a:t>
            </a:r>
            <a:r>
              <a:rPr lang="ko" sz="1100"/>
              <a:t>개</a:t>
            </a:r>
            <a:endParaRPr sz="1100"/>
          </a:p>
        </p:txBody>
      </p:sp>
      <p:sp>
        <p:nvSpPr>
          <p:cNvPr id="793" name="Google Shape;793;p38"/>
          <p:cNvSpPr txBox="1"/>
          <p:nvPr/>
        </p:nvSpPr>
        <p:spPr>
          <a:xfrm>
            <a:off x="3852220" y="1783575"/>
            <a:ext cx="89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리뷰 미작성</a:t>
            </a:r>
            <a:endParaRPr b="1" sz="1000"/>
          </a:p>
        </p:txBody>
      </p:sp>
      <p:sp>
        <p:nvSpPr>
          <p:cNvPr id="794" name="Google Shape;794;p38"/>
          <p:cNvSpPr txBox="1"/>
          <p:nvPr/>
        </p:nvSpPr>
        <p:spPr>
          <a:xfrm>
            <a:off x="4063816" y="1964218"/>
            <a:ext cx="5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</a:t>
            </a:r>
            <a:r>
              <a:rPr lang="ko" sz="1100"/>
              <a:t>개</a:t>
            </a:r>
            <a:endParaRPr sz="1100"/>
          </a:p>
        </p:txBody>
      </p:sp>
      <p:sp>
        <p:nvSpPr>
          <p:cNvPr id="795" name="Google Shape;795;p38"/>
          <p:cNvSpPr txBox="1"/>
          <p:nvPr/>
        </p:nvSpPr>
        <p:spPr>
          <a:xfrm>
            <a:off x="5381428" y="178357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할인쿠폰</a:t>
            </a:r>
            <a:endParaRPr b="1" sz="1000"/>
          </a:p>
        </p:txBody>
      </p:sp>
      <p:sp>
        <p:nvSpPr>
          <p:cNvPr id="796" name="Google Shape;796;p38"/>
          <p:cNvSpPr txBox="1"/>
          <p:nvPr/>
        </p:nvSpPr>
        <p:spPr>
          <a:xfrm>
            <a:off x="5531626" y="1964218"/>
            <a:ext cx="5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</a:t>
            </a:r>
            <a:r>
              <a:rPr lang="ko" sz="1100"/>
              <a:t>장</a:t>
            </a:r>
            <a:endParaRPr sz="1100"/>
          </a:p>
        </p:txBody>
      </p:sp>
      <p:sp>
        <p:nvSpPr>
          <p:cNvPr id="797" name="Google Shape;797;p38"/>
          <p:cNvSpPr txBox="1"/>
          <p:nvPr/>
        </p:nvSpPr>
        <p:spPr>
          <a:xfrm>
            <a:off x="7256825" y="178357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적립금</a:t>
            </a:r>
            <a:endParaRPr b="1" sz="1000"/>
          </a:p>
        </p:txBody>
      </p:sp>
      <p:sp>
        <p:nvSpPr>
          <p:cNvPr id="798" name="Google Shape;798;p38"/>
          <p:cNvSpPr txBox="1"/>
          <p:nvPr/>
        </p:nvSpPr>
        <p:spPr>
          <a:xfrm>
            <a:off x="7028775" y="1964225"/>
            <a:ext cx="11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00,000</a:t>
            </a:r>
            <a:r>
              <a:rPr lang="ko" sz="1100"/>
              <a:t>원</a:t>
            </a:r>
            <a:endParaRPr sz="1100"/>
          </a:p>
        </p:txBody>
      </p:sp>
      <p:sp>
        <p:nvSpPr>
          <p:cNvPr id="799" name="Google Shape;799;p38"/>
          <p:cNvSpPr/>
          <p:nvPr/>
        </p:nvSpPr>
        <p:spPr>
          <a:xfrm>
            <a:off x="621650" y="2449650"/>
            <a:ext cx="1435800" cy="23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8"/>
          <p:cNvSpPr txBox="1"/>
          <p:nvPr/>
        </p:nvSpPr>
        <p:spPr>
          <a:xfrm>
            <a:off x="641669" y="249403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쇼핑</a:t>
            </a:r>
            <a:endParaRPr b="1" sz="1000"/>
          </a:p>
        </p:txBody>
      </p:sp>
      <p:sp>
        <p:nvSpPr>
          <p:cNvPr id="801" name="Google Shape;801;p38"/>
          <p:cNvSpPr txBox="1"/>
          <p:nvPr/>
        </p:nvSpPr>
        <p:spPr>
          <a:xfrm>
            <a:off x="697975" y="2652470"/>
            <a:ext cx="1435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주문목록/배송조회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취소/반품/교환/환불 내역</a:t>
            </a:r>
            <a:endParaRPr sz="800"/>
          </a:p>
        </p:txBody>
      </p:sp>
      <p:sp>
        <p:nvSpPr>
          <p:cNvPr id="802" name="Google Shape;802;p38"/>
          <p:cNvSpPr txBox="1"/>
          <p:nvPr/>
        </p:nvSpPr>
        <p:spPr>
          <a:xfrm>
            <a:off x="697975" y="3195463"/>
            <a:ext cx="14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할인쿠폰</a:t>
            </a:r>
            <a:endParaRPr sz="800"/>
          </a:p>
        </p:txBody>
      </p:sp>
      <p:sp>
        <p:nvSpPr>
          <p:cNvPr id="803" name="Google Shape;803;p38"/>
          <p:cNvSpPr txBox="1"/>
          <p:nvPr/>
        </p:nvSpPr>
        <p:spPr>
          <a:xfrm>
            <a:off x="641669" y="300002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혜택</a:t>
            </a:r>
            <a:endParaRPr b="1" sz="1000"/>
          </a:p>
        </p:txBody>
      </p:sp>
      <p:sp>
        <p:nvSpPr>
          <p:cNvPr id="804" name="Google Shape;804;p38"/>
          <p:cNvSpPr txBox="1"/>
          <p:nvPr/>
        </p:nvSpPr>
        <p:spPr>
          <a:xfrm>
            <a:off x="641669" y="341282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활동</a:t>
            </a:r>
            <a:endParaRPr b="1" sz="1000"/>
          </a:p>
        </p:txBody>
      </p:sp>
      <p:sp>
        <p:nvSpPr>
          <p:cNvPr id="805" name="Google Shape;805;p38"/>
          <p:cNvSpPr txBox="1"/>
          <p:nvPr/>
        </p:nvSpPr>
        <p:spPr>
          <a:xfrm>
            <a:off x="697975" y="3596473"/>
            <a:ext cx="1435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문의하기/ 내역확인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구매후기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 리스트</a:t>
            </a:r>
            <a:endParaRPr sz="800"/>
          </a:p>
        </p:txBody>
      </p:sp>
      <p:sp>
        <p:nvSpPr>
          <p:cNvPr id="806" name="Google Shape;806;p38"/>
          <p:cNvSpPr txBox="1"/>
          <p:nvPr/>
        </p:nvSpPr>
        <p:spPr>
          <a:xfrm>
            <a:off x="641669" y="4089031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정보</a:t>
            </a:r>
            <a:endParaRPr b="1" sz="1000"/>
          </a:p>
        </p:txBody>
      </p:sp>
      <p:sp>
        <p:nvSpPr>
          <p:cNvPr id="807" name="Google Shape;807;p38"/>
          <p:cNvSpPr txBox="1"/>
          <p:nvPr/>
        </p:nvSpPr>
        <p:spPr>
          <a:xfrm>
            <a:off x="680158" y="4287478"/>
            <a:ext cx="15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개인정보확인 / 수정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 관리</a:t>
            </a:r>
            <a:endParaRPr sz="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9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9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7-3. 마이페이지 (문의하기/내역확인)</a:t>
            </a:r>
            <a:endParaRPr/>
          </a:p>
        </p:txBody>
      </p:sp>
      <p:sp>
        <p:nvSpPr>
          <p:cNvPr id="814" name="Google Shape;814;p39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815" name="Google Shape;815;p39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6" name="Google Shape;8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9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818" name="Google Shape;8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1" name="Google Shape;821;p39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39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618100" y="1729575"/>
            <a:ext cx="7954500" cy="71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39"/>
          <p:cNvCxnSpPr/>
          <p:nvPr/>
        </p:nvCxnSpPr>
        <p:spPr>
          <a:xfrm>
            <a:off x="2057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39"/>
          <p:cNvSpPr txBox="1"/>
          <p:nvPr/>
        </p:nvSpPr>
        <p:spPr>
          <a:xfrm>
            <a:off x="996078" y="1887172"/>
            <a:ext cx="6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MY00</a:t>
            </a:r>
            <a:endParaRPr b="1"/>
          </a:p>
        </p:txBody>
      </p:sp>
      <p:sp>
        <p:nvSpPr>
          <p:cNvPr id="826" name="Google Shape;826;p39"/>
          <p:cNvSpPr/>
          <p:nvPr/>
        </p:nvSpPr>
        <p:spPr>
          <a:xfrm>
            <a:off x="621650" y="2449650"/>
            <a:ext cx="1435800" cy="23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9"/>
          <p:cNvSpPr txBox="1"/>
          <p:nvPr/>
        </p:nvSpPr>
        <p:spPr>
          <a:xfrm>
            <a:off x="641669" y="249403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쇼핑</a:t>
            </a:r>
            <a:endParaRPr b="1" sz="1000"/>
          </a:p>
        </p:txBody>
      </p:sp>
      <p:sp>
        <p:nvSpPr>
          <p:cNvPr id="828" name="Google Shape;828;p39"/>
          <p:cNvSpPr txBox="1"/>
          <p:nvPr/>
        </p:nvSpPr>
        <p:spPr>
          <a:xfrm>
            <a:off x="697975" y="2652470"/>
            <a:ext cx="1435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주문목록/배송조회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취소/반품/교환/환불 내역</a:t>
            </a:r>
            <a:endParaRPr sz="800"/>
          </a:p>
        </p:txBody>
      </p:sp>
      <p:sp>
        <p:nvSpPr>
          <p:cNvPr id="829" name="Google Shape;829;p39"/>
          <p:cNvSpPr txBox="1"/>
          <p:nvPr/>
        </p:nvSpPr>
        <p:spPr>
          <a:xfrm>
            <a:off x="697975" y="3195463"/>
            <a:ext cx="14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할인쿠폰</a:t>
            </a:r>
            <a:endParaRPr sz="800"/>
          </a:p>
        </p:txBody>
      </p:sp>
      <p:sp>
        <p:nvSpPr>
          <p:cNvPr id="830" name="Google Shape;830;p39"/>
          <p:cNvSpPr txBox="1"/>
          <p:nvPr/>
        </p:nvSpPr>
        <p:spPr>
          <a:xfrm>
            <a:off x="641669" y="300002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혜택</a:t>
            </a:r>
            <a:endParaRPr b="1" sz="1000"/>
          </a:p>
        </p:txBody>
      </p:sp>
      <p:sp>
        <p:nvSpPr>
          <p:cNvPr id="831" name="Google Shape;831;p39"/>
          <p:cNvSpPr txBox="1"/>
          <p:nvPr/>
        </p:nvSpPr>
        <p:spPr>
          <a:xfrm>
            <a:off x="641669" y="341282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활동</a:t>
            </a:r>
            <a:endParaRPr b="1" sz="1000"/>
          </a:p>
        </p:txBody>
      </p:sp>
      <p:sp>
        <p:nvSpPr>
          <p:cNvPr id="832" name="Google Shape;832;p39"/>
          <p:cNvSpPr txBox="1"/>
          <p:nvPr/>
        </p:nvSpPr>
        <p:spPr>
          <a:xfrm>
            <a:off x="697975" y="3596473"/>
            <a:ext cx="1435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문의하기/ 내역확인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구매후기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 리스트</a:t>
            </a:r>
            <a:endParaRPr sz="800"/>
          </a:p>
        </p:txBody>
      </p:sp>
      <p:sp>
        <p:nvSpPr>
          <p:cNvPr id="833" name="Google Shape;833;p39"/>
          <p:cNvSpPr txBox="1"/>
          <p:nvPr/>
        </p:nvSpPr>
        <p:spPr>
          <a:xfrm>
            <a:off x="641669" y="4089031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정보</a:t>
            </a:r>
            <a:endParaRPr b="1" sz="1000"/>
          </a:p>
        </p:txBody>
      </p:sp>
      <p:sp>
        <p:nvSpPr>
          <p:cNvPr id="834" name="Google Shape;834;p39"/>
          <p:cNvSpPr txBox="1"/>
          <p:nvPr/>
        </p:nvSpPr>
        <p:spPr>
          <a:xfrm>
            <a:off x="680158" y="4287478"/>
            <a:ext cx="15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개인정보확인 / 수정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 관리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0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0"/>
          <p:cNvSpPr txBox="1"/>
          <p:nvPr/>
        </p:nvSpPr>
        <p:spPr>
          <a:xfrm>
            <a:off x="483375" y="95225"/>
            <a:ext cx="4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7-4. 마이페이지 (구매후기) - 작성가능구매후기</a:t>
            </a:r>
            <a:endParaRPr/>
          </a:p>
        </p:txBody>
      </p:sp>
      <p:sp>
        <p:nvSpPr>
          <p:cNvPr id="841" name="Google Shape;841;p40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3" name="Google Shape;8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0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845" name="Google Shape;8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p40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40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0"/>
          <p:cNvSpPr/>
          <p:nvPr/>
        </p:nvSpPr>
        <p:spPr>
          <a:xfrm>
            <a:off x="618100" y="1729575"/>
            <a:ext cx="1435800" cy="71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40"/>
          <p:cNvCxnSpPr/>
          <p:nvPr/>
        </p:nvCxnSpPr>
        <p:spPr>
          <a:xfrm>
            <a:off x="2057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40"/>
          <p:cNvSpPr txBox="1"/>
          <p:nvPr/>
        </p:nvSpPr>
        <p:spPr>
          <a:xfrm>
            <a:off x="996078" y="1887172"/>
            <a:ext cx="6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MY00</a:t>
            </a:r>
            <a:endParaRPr b="1"/>
          </a:p>
        </p:txBody>
      </p:sp>
      <p:sp>
        <p:nvSpPr>
          <p:cNvPr id="853" name="Google Shape;853;p40"/>
          <p:cNvSpPr/>
          <p:nvPr/>
        </p:nvSpPr>
        <p:spPr>
          <a:xfrm>
            <a:off x="621650" y="2449650"/>
            <a:ext cx="1435800" cy="23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0"/>
          <p:cNvSpPr txBox="1"/>
          <p:nvPr/>
        </p:nvSpPr>
        <p:spPr>
          <a:xfrm>
            <a:off x="641669" y="249403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쇼핑</a:t>
            </a:r>
            <a:endParaRPr b="1" sz="1000"/>
          </a:p>
        </p:txBody>
      </p:sp>
      <p:sp>
        <p:nvSpPr>
          <p:cNvPr id="855" name="Google Shape;855;p40"/>
          <p:cNvSpPr txBox="1"/>
          <p:nvPr/>
        </p:nvSpPr>
        <p:spPr>
          <a:xfrm>
            <a:off x="697975" y="2652470"/>
            <a:ext cx="1435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주문목록/배송조회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취소/반품/교환/환불 내역</a:t>
            </a:r>
            <a:endParaRPr sz="800"/>
          </a:p>
        </p:txBody>
      </p:sp>
      <p:sp>
        <p:nvSpPr>
          <p:cNvPr id="856" name="Google Shape;856;p40"/>
          <p:cNvSpPr txBox="1"/>
          <p:nvPr/>
        </p:nvSpPr>
        <p:spPr>
          <a:xfrm>
            <a:off x="697975" y="3195463"/>
            <a:ext cx="14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할인쿠폰</a:t>
            </a:r>
            <a:endParaRPr sz="800"/>
          </a:p>
        </p:txBody>
      </p:sp>
      <p:sp>
        <p:nvSpPr>
          <p:cNvPr id="857" name="Google Shape;857;p40"/>
          <p:cNvSpPr txBox="1"/>
          <p:nvPr/>
        </p:nvSpPr>
        <p:spPr>
          <a:xfrm>
            <a:off x="641669" y="300002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혜택</a:t>
            </a:r>
            <a:endParaRPr b="1" sz="1000"/>
          </a:p>
        </p:txBody>
      </p:sp>
      <p:sp>
        <p:nvSpPr>
          <p:cNvPr id="858" name="Google Shape;858;p40"/>
          <p:cNvSpPr txBox="1"/>
          <p:nvPr/>
        </p:nvSpPr>
        <p:spPr>
          <a:xfrm>
            <a:off x="641669" y="341282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활동</a:t>
            </a:r>
            <a:endParaRPr b="1" sz="1000"/>
          </a:p>
        </p:txBody>
      </p:sp>
      <p:sp>
        <p:nvSpPr>
          <p:cNvPr id="859" name="Google Shape;859;p40"/>
          <p:cNvSpPr txBox="1"/>
          <p:nvPr/>
        </p:nvSpPr>
        <p:spPr>
          <a:xfrm>
            <a:off x="697975" y="3596473"/>
            <a:ext cx="1435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문의하기/ 내역확인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구매후기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 리스트</a:t>
            </a:r>
            <a:endParaRPr sz="800"/>
          </a:p>
        </p:txBody>
      </p:sp>
      <p:sp>
        <p:nvSpPr>
          <p:cNvPr id="860" name="Google Shape;860;p40"/>
          <p:cNvSpPr txBox="1"/>
          <p:nvPr/>
        </p:nvSpPr>
        <p:spPr>
          <a:xfrm>
            <a:off x="641669" y="4089031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정보</a:t>
            </a:r>
            <a:endParaRPr b="1" sz="1000"/>
          </a:p>
        </p:txBody>
      </p:sp>
      <p:sp>
        <p:nvSpPr>
          <p:cNvPr id="861" name="Google Shape;861;p40"/>
          <p:cNvSpPr txBox="1"/>
          <p:nvPr/>
        </p:nvSpPr>
        <p:spPr>
          <a:xfrm>
            <a:off x="680158" y="4287478"/>
            <a:ext cx="15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개인정보확인 / 수정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 관리</a:t>
            </a:r>
            <a:endParaRPr sz="800"/>
          </a:p>
        </p:txBody>
      </p:sp>
      <p:sp>
        <p:nvSpPr>
          <p:cNvPr id="862" name="Google Shape;862;p40"/>
          <p:cNvSpPr txBox="1"/>
          <p:nvPr/>
        </p:nvSpPr>
        <p:spPr>
          <a:xfrm>
            <a:off x="2136075" y="15075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구매후기</a:t>
            </a:r>
            <a:endParaRPr b="1"/>
          </a:p>
        </p:txBody>
      </p:sp>
      <p:graphicFrame>
        <p:nvGraphicFramePr>
          <p:cNvPr id="863" name="Google Shape;863;p40"/>
          <p:cNvGraphicFramePr/>
          <p:nvPr/>
        </p:nvGraphicFramePr>
        <p:xfrm>
          <a:off x="2477575" y="316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49975"/>
                <a:gridCol w="382850"/>
                <a:gridCol w="2317100"/>
                <a:gridCol w="1349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(img)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(상품명)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2021.01.01 배송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4" name="Google Shape;864;p40"/>
          <p:cNvSpPr/>
          <p:nvPr/>
        </p:nvSpPr>
        <p:spPr>
          <a:xfrm>
            <a:off x="6892875" y="3272225"/>
            <a:ext cx="7476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FC5E8"/>
                </a:solidFill>
              </a:rPr>
              <a:t>구매후기 쓰기</a:t>
            </a:r>
            <a:endParaRPr b="1" sz="700">
              <a:solidFill>
                <a:srgbClr val="9FC5E8"/>
              </a:solidFill>
            </a:endParaRPr>
          </a:p>
        </p:txBody>
      </p:sp>
      <p:sp>
        <p:nvSpPr>
          <p:cNvPr id="865" name="Google Shape;865;p40"/>
          <p:cNvSpPr txBox="1"/>
          <p:nvPr/>
        </p:nvSpPr>
        <p:spPr>
          <a:xfrm>
            <a:off x="7020800" y="34161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6FA8DC"/>
                </a:solidFill>
              </a:rPr>
              <a:t>숨기기</a:t>
            </a:r>
            <a:endParaRPr sz="700">
              <a:solidFill>
                <a:srgbClr val="6FA8DC"/>
              </a:solidFill>
            </a:endParaRPr>
          </a:p>
        </p:txBody>
      </p:sp>
      <p:graphicFrame>
        <p:nvGraphicFramePr>
          <p:cNvPr id="866" name="Google Shape;866;p40"/>
          <p:cNvGraphicFramePr/>
          <p:nvPr/>
        </p:nvGraphicFramePr>
        <p:xfrm>
          <a:off x="2512713" y="256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2794425"/>
                <a:gridCol w="2560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 가능 구매후기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내가 쓴 구매후기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7" name="Google Shape;867;p40"/>
          <p:cNvSpPr/>
          <p:nvPr/>
        </p:nvSpPr>
        <p:spPr>
          <a:xfrm>
            <a:off x="2465875" y="2580725"/>
            <a:ext cx="28413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2687275" y="1943225"/>
            <a:ext cx="457200" cy="4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9" name="Google Shape;86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275" y="1931882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40"/>
          <p:cNvCxnSpPr/>
          <p:nvPr/>
        </p:nvCxnSpPr>
        <p:spPr>
          <a:xfrm>
            <a:off x="2547950" y="2498250"/>
            <a:ext cx="5529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0"/>
          <p:cNvCxnSpPr/>
          <p:nvPr/>
        </p:nvCxnSpPr>
        <p:spPr>
          <a:xfrm>
            <a:off x="2547950" y="1888650"/>
            <a:ext cx="5529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40"/>
          <p:cNvSpPr txBox="1"/>
          <p:nvPr/>
        </p:nvSpPr>
        <p:spPr>
          <a:xfrm>
            <a:off x="3225350" y="19790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Username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1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7-4. 마이페이지 (구매후기) - 내가 쓴 구매후기</a:t>
            </a:r>
            <a:endParaRPr/>
          </a:p>
        </p:txBody>
      </p:sp>
      <p:sp>
        <p:nvSpPr>
          <p:cNvPr id="879" name="Google Shape;879;p41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880" name="Google Shape;880;p41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1" name="Google Shape;8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41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883" name="Google Shape;8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6" name="Google Shape;886;p41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41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618100" y="1729575"/>
            <a:ext cx="1435800" cy="71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9" name="Google Shape;889;p41"/>
          <p:cNvCxnSpPr/>
          <p:nvPr/>
        </p:nvCxnSpPr>
        <p:spPr>
          <a:xfrm>
            <a:off x="2057400" y="1746575"/>
            <a:ext cx="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41"/>
          <p:cNvSpPr txBox="1"/>
          <p:nvPr/>
        </p:nvSpPr>
        <p:spPr>
          <a:xfrm>
            <a:off x="996078" y="1887172"/>
            <a:ext cx="6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MY00</a:t>
            </a:r>
            <a:endParaRPr b="1"/>
          </a:p>
        </p:txBody>
      </p:sp>
      <p:sp>
        <p:nvSpPr>
          <p:cNvPr id="891" name="Google Shape;891;p41"/>
          <p:cNvSpPr/>
          <p:nvPr/>
        </p:nvSpPr>
        <p:spPr>
          <a:xfrm>
            <a:off x="621650" y="2449650"/>
            <a:ext cx="1435800" cy="237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1"/>
          <p:cNvSpPr txBox="1"/>
          <p:nvPr/>
        </p:nvSpPr>
        <p:spPr>
          <a:xfrm>
            <a:off x="641669" y="249403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쇼핑</a:t>
            </a:r>
            <a:endParaRPr b="1" sz="1000"/>
          </a:p>
        </p:txBody>
      </p:sp>
      <p:sp>
        <p:nvSpPr>
          <p:cNvPr id="893" name="Google Shape;893;p41"/>
          <p:cNvSpPr txBox="1"/>
          <p:nvPr/>
        </p:nvSpPr>
        <p:spPr>
          <a:xfrm>
            <a:off x="697975" y="2652470"/>
            <a:ext cx="1435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주문목록/배송조회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취소/반품/교환/환불 내역</a:t>
            </a:r>
            <a:endParaRPr sz="800"/>
          </a:p>
        </p:txBody>
      </p:sp>
      <p:sp>
        <p:nvSpPr>
          <p:cNvPr id="894" name="Google Shape;894;p41"/>
          <p:cNvSpPr txBox="1"/>
          <p:nvPr/>
        </p:nvSpPr>
        <p:spPr>
          <a:xfrm>
            <a:off x="697975" y="3195463"/>
            <a:ext cx="14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할인쿠폰</a:t>
            </a:r>
            <a:endParaRPr sz="800"/>
          </a:p>
        </p:txBody>
      </p:sp>
      <p:sp>
        <p:nvSpPr>
          <p:cNvPr id="895" name="Google Shape;895;p41"/>
          <p:cNvSpPr txBox="1"/>
          <p:nvPr/>
        </p:nvSpPr>
        <p:spPr>
          <a:xfrm>
            <a:off x="641669" y="3000029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혜택</a:t>
            </a:r>
            <a:endParaRPr b="1" sz="1000"/>
          </a:p>
        </p:txBody>
      </p:sp>
      <p:sp>
        <p:nvSpPr>
          <p:cNvPr id="896" name="Google Shape;896;p41"/>
          <p:cNvSpPr txBox="1"/>
          <p:nvPr/>
        </p:nvSpPr>
        <p:spPr>
          <a:xfrm>
            <a:off x="641669" y="3412825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활동</a:t>
            </a:r>
            <a:endParaRPr b="1" sz="1000"/>
          </a:p>
        </p:txBody>
      </p:sp>
      <p:sp>
        <p:nvSpPr>
          <p:cNvPr id="897" name="Google Shape;897;p41"/>
          <p:cNvSpPr txBox="1"/>
          <p:nvPr/>
        </p:nvSpPr>
        <p:spPr>
          <a:xfrm>
            <a:off x="697975" y="3596473"/>
            <a:ext cx="14358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문의하기/ 내역확인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구매후기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 리스트</a:t>
            </a:r>
            <a:endParaRPr sz="800"/>
          </a:p>
        </p:txBody>
      </p:sp>
      <p:sp>
        <p:nvSpPr>
          <p:cNvPr id="898" name="Google Shape;898;p41"/>
          <p:cNvSpPr txBox="1"/>
          <p:nvPr/>
        </p:nvSpPr>
        <p:spPr>
          <a:xfrm>
            <a:off x="641669" y="4089031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MY 정보</a:t>
            </a:r>
            <a:endParaRPr b="1" sz="1000"/>
          </a:p>
        </p:txBody>
      </p:sp>
      <p:sp>
        <p:nvSpPr>
          <p:cNvPr id="899" name="Google Shape;899;p41"/>
          <p:cNvSpPr txBox="1"/>
          <p:nvPr/>
        </p:nvSpPr>
        <p:spPr>
          <a:xfrm>
            <a:off x="680158" y="4287478"/>
            <a:ext cx="151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개인정보확인 / 수정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배송지 관리</a:t>
            </a:r>
            <a:endParaRPr sz="800"/>
          </a:p>
        </p:txBody>
      </p:sp>
      <p:graphicFrame>
        <p:nvGraphicFramePr>
          <p:cNvPr id="900" name="Google Shape;900;p41"/>
          <p:cNvGraphicFramePr/>
          <p:nvPr/>
        </p:nvGraphicFramePr>
        <p:xfrm>
          <a:off x="2477575" y="316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1349975"/>
                <a:gridCol w="382850"/>
                <a:gridCol w="2317100"/>
                <a:gridCol w="1349975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(img)       제품명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★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★★★★ 2021.01.01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ipsum lorem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901" name="Google Shape;901;p41"/>
          <p:cNvSpPr txBox="1"/>
          <p:nvPr/>
        </p:nvSpPr>
        <p:spPr>
          <a:xfrm>
            <a:off x="6933175" y="3263700"/>
            <a:ext cx="66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6FA8DC"/>
                </a:solidFill>
              </a:rPr>
              <a:t>수정 | 삭제</a:t>
            </a:r>
            <a:endParaRPr sz="700">
              <a:solidFill>
                <a:srgbClr val="6FA8DC"/>
              </a:solidFill>
            </a:endParaRPr>
          </a:p>
        </p:txBody>
      </p:sp>
      <p:graphicFrame>
        <p:nvGraphicFramePr>
          <p:cNvPr id="902" name="Google Shape;902;p41"/>
          <p:cNvGraphicFramePr/>
          <p:nvPr/>
        </p:nvGraphicFramePr>
        <p:xfrm>
          <a:off x="2512713" y="256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{3BB9087D-9962-451E-951D-B87BDB02AE9B}</a:tableStyleId>
              </a:tblPr>
              <a:tblGrid>
                <a:gridCol w="2794425"/>
                <a:gridCol w="2560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 가능 구매후기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내가 쓴 구매후기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3" name="Google Shape;903;p41"/>
          <p:cNvSpPr/>
          <p:nvPr/>
        </p:nvSpPr>
        <p:spPr>
          <a:xfrm>
            <a:off x="5056675" y="2580725"/>
            <a:ext cx="28413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1"/>
          <p:cNvSpPr txBox="1"/>
          <p:nvPr/>
        </p:nvSpPr>
        <p:spPr>
          <a:xfrm>
            <a:off x="2136075" y="15075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구매후기</a:t>
            </a:r>
            <a:endParaRPr b="1"/>
          </a:p>
        </p:txBody>
      </p:sp>
      <p:sp>
        <p:nvSpPr>
          <p:cNvPr id="905" name="Google Shape;905;p41"/>
          <p:cNvSpPr/>
          <p:nvPr/>
        </p:nvSpPr>
        <p:spPr>
          <a:xfrm>
            <a:off x="2687275" y="1943225"/>
            <a:ext cx="457200" cy="4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6" name="Google Shape;9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275" y="1931882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7" name="Google Shape;907;p41"/>
          <p:cNvCxnSpPr/>
          <p:nvPr/>
        </p:nvCxnSpPr>
        <p:spPr>
          <a:xfrm>
            <a:off x="2547950" y="2498250"/>
            <a:ext cx="5529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1"/>
          <p:cNvCxnSpPr/>
          <p:nvPr/>
        </p:nvCxnSpPr>
        <p:spPr>
          <a:xfrm>
            <a:off x="2547950" y="1888650"/>
            <a:ext cx="5529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41"/>
          <p:cNvSpPr txBox="1"/>
          <p:nvPr/>
        </p:nvSpPr>
        <p:spPr>
          <a:xfrm>
            <a:off x="3225350" y="19790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07175" y="95225"/>
            <a:ext cx="32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1-3. </a:t>
            </a:r>
            <a:r>
              <a:rPr lang="ko"/>
              <a:t>홈화면(상품추천1)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 txBox="1"/>
          <p:nvPr/>
        </p:nvSpPr>
        <p:spPr>
          <a:xfrm>
            <a:off x="667194" y="17976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요즘 뜨는 상품</a:t>
            </a:r>
            <a:endParaRPr sz="1200"/>
          </a:p>
        </p:txBody>
      </p:sp>
      <p:sp>
        <p:nvSpPr>
          <p:cNvPr id="110" name="Google Shape;110;p15"/>
          <p:cNvSpPr/>
          <p:nvPr/>
        </p:nvSpPr>
        <p:spPr>
          <a:xfrm>
            <a:off x="615075" y="22638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8164936" y="26307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10800000">
            <a:off x="761076" y="25955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3291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리뷰수</a:t>
            </a:r>
            <a:endParaRPr sz="1000"/>
          </a:p>
        </p:txBody>
      </p:sp>
      <p:sp>
        <p:nvSpPr>
          <p:cNvPr id="114" name="Google Shape;114;p15"/>
          <p:cNvSpPr/>
          <p:nvPr/>
        </p:nvSpPr>
        <p:spPr>
          <a:xfrm>
            <a:off x="23959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4627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45295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5963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6631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679325" y="3325040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스테디 셀러</a:t>
            </a:r>
            <a:endParaRPr sz="1200"/>
          </a:p>
        </p:txBody>
      </p:sp>
      <p:sp>
        <p:nvSpPr>
          <p:cNvPr id="120" name="Google Shape;120;p15"/>
          <p:cNvSpPr/>
          <p:nvPr/>
        </p:nvSpPr>
        <p:spPr>
          <a:xfrm>
            <a:off x="615075" y="3760149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164936" y="4127024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rot="10800000">
            <a:off x="761076" y="4091919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3291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리뷰수</a:t>
            </a:r>
            <a:endParaRPr sz="1000"/>
          </a:p>
        </p:txBody>
      </p:sp>
      <p:sp>
        <p:nvSpPr>
          <p:cNvPr id="124" name="Google Shape;124;p15"/>
          <p:cNvSpPr/>
          <p:nvPr/>
        </p:nvSpPr>
        <p:spPr>
          <a:xfrm>
            <a:off x="23959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4627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5295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55963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66631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2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2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7-5. 마이페이지 (찜리스트)</a:t>
            </a:r>
            <a:endParaRPr/>
          </a:p>
        </p:txBody>
      </p:sp>
      <p:sp>
        <p:nvSpPr>
          <p:cNvPr id="916" name="Google Shape;916;p42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917" name="Google Shape;917;p42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8" name="Google Shape;9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42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920" name="Google Shape;9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3" name="Google Shape;923;p42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42"/>
          <p:cNvSpPr/>
          <p:nvPr/>
        </p:nvSpPr>
        <p:spPr>
          <a:xfrm>
            <a:off x="7114075" y="904329"/>
            <a:ext cx="7476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2"/>
          <p:cNvSpPr txBox="1"/>
          <p:nvPr/>
        </p:nvSpPr>
        <p:spPr>
          <a:xfrm>
            <a:off x="840675" y="1507500"/>
            <a:ext cx="21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♥ 찜 리스트 </a:t>
            </a:r>
            <a:r>
              <a:rPr b="1" lang="ko" sz="700"/>
              <a:t>총 5개</a:t>
            </a:r>
            <a:endParaRPr b="1" sz="700"/>
          </a:p>
        </p:txBody>
      </p:sp>
      <p:cxnSp>
        <p:nvCxnSpPr>
          <p:cNvPr id="926" name="Google Shape;926;p42"/>
          <p:cNvCxnSpPr/>
          <p:nvPr/>
        </p:nvCxnSpPr>
        <p:spPr>
          <a:xfrm flipH="1" rot="10800000">
            <a:off x="1315400" y="2041100"/>
            <a:ext cx="64110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42"/>
          <p:cNvCxnSpPr/>
          <p:nvPr/>
        </p:nvCxnSpPr>
        <p:spPr>
          <a:xfrm flipH="1" rot="10800000">
            <a:off x="1315400" y="2269700"/>
            <a:ext cx="64110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2"/>
          <p:cNvCxnSpPr/>
          <p:nvPr/>
        </p:nvCxnSpPr>
        <p:spPr>
          <a:xfrm flipH="1" rot="10800000">
            <a:off x="1315400" y="3031700"/>
            <a:ext cx="64110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42"/>
          <p:cNvCxnSpPr/>
          <p:nvPr/>
        </p:nvCxnSpPr>
        <p:spPr>
          <a:xfrm flipH="1" rot="10800000">
            <a:off x="1315400" y="3793700"/>
            <a:ext cx="64110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0" name="Google Shape;93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0025" y="2141173"/>
            <a:ext cx="125793" cy="1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0025" y="2369773"/>
            <a:ext cx="125793" cy="1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0025" y="3131773"/>
            <a:ext cx="125793" cy="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42"/>
          <p:cNvSpPr txBox="1"/>
          <p:nvPr/>
        </p:nvSpPr>
        <p:spPr>
          <a:xfrm>
            <a:off x="1438750" y="2030800"/>
            <a:ext cx="42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전체선택 </a:t>
            </a:r>
            <a:endParaRPr sz="700"/>
          </a:p>
        </p:txBody>
      </p:sp>
      <p:sp>
        <p:nvSpPr>
          <p:cNvPr id="934" name="Google Shape;934;p42"/>
          <p:cNvSpPr/>
          <p:nvPr/>
        </p:nvSpPr>
        <p:spPr>
          <a:xfrm>
            <a:off x="2013000" y="2101800"/>
            <a:ext cx="544800" cy="1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6FA8DC"/>
                </a:solidFill>
              </a:rPr>
              <a:t>선택 삭제</a:t>
            </a:r>
            <a:endParaRPr sz="600">
              <a:solidFill>
                <a:srgbClr val="6FA8DC"/>
              </a:solidFill>
            </a:endParaRPr>
          </a:p>
        </p:txBody>
      </p:sp>
      <p:sp>
        <p:nvSpPr>
          <p:cNvPr id="935" name="Google Shape;935;p42"/>
          <p:cNvSpPr/>
          <p:nvPr/>
        </p:nvSpPr>
        <p:spPr>
          <a:xfrm>
            <a:off x="1635550" y="2442225"/>
            <a:ext cx="782700" cy="457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img</a:t>
            </a:r>
            <a:endParaRPr/>
          </a:p>
        </p:txBody>
      </p:sp>
      <p:sp>
        <p:nvSpPr>
          <p:cNvPr id="936" name="Google Shape;936;p42"/>
          <p:cNvSpPr/>
          <p:nvPr/>
        </p:nvSpPr>
        <p:spPr>
          <a:xfrm>
            <a:off x="1635550" y="3204225"/>
            <a:ext cx="782700" cy="457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img</a:t>
            </a:r>
            <a:endParaRPr/>
          </a:p>
        </p:txBody>
      </p:sp>
      <p:sp>
        <p:nvSpPr>
          <p:cNvPr id="937" name="Google Shape;937;p42"/>
          <p:cNvSpPr txBox="1"/>
          <p:nvPr/>
        </p:nvSpPr>
        <p:spPr>
          <a:xfrm>
            <a:off x="2738275" y="2457050"/>
            <a:ext cx="384900" cy="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2"/>
          <p:cNvSpPr txBox="1"/>
          <p:nvPr/>
        </p:nvSpPr>
        <p:spPr>
          <a:xfrm>
            <a:off x="2738275" y="2349050"/>
            <a:ext cx="42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무료배송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(제품명)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16,000원</a:t>
            </a:r>
            <a:endParaRPr sz="800"/>
          </a:p>
        </p:txBody>
      </p:sp>
      <p:sp>
        <p:nvSpPr>
          <p:cNvPr id="939" name="Google Shape;939;p42"/>
          <p:cNvSpPr txBox="1"/>
          <p:nvPr/>
        </p:nvSpPr>
        <p:spPr>
          <a:xfrm>
            <a:off x="2738275" y="3111050"/>
            <a:ext cx="42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(품절아이콘)품절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(제품명)</a:t>
            </a:r>
            <a:endParaRPr sz="800"/>
          </a:p>
        </p:txBody>
      </p:sp>
      <p:sp>
        <p:nvSpPr>
          <p:cNvPr id="940" name="Google Shape;940;p42"/>
          <p:cNvSpPr/>
          <p:nvPr/>
        </p:nvSpPr>
        <p:spPr>
          <a:xfrm>
            <a:off x="6892875" y="2434025"/>
            <a:ext cx="7476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FC5E8"/>
                </a:solidFill>
              </a:rPr>
              <a:t>장바구니 담기</a:t>
            </a:r>
            <a:endParaRPr b="1" sz="700">
              <a:solidFill>
                <a:srgbClr val="9FC5E8"/>
              </a:solidFill>
            </a:endParaRPr>
          </a:p>
        </p:txBody>
      </p:sp>
      <p:sp>
        <p:nvSpPr>
          <p:cNvPr id="941" name="Google Shape;941;p42"/>
          <p:cNvSpPr/>
          <p:nvPr/>
        </p:nvSpPr>
        <p:spPr>
          <a:xfrm>
            <a:off x="6892875" y="2738825"/>
            <a:ext cx="7476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FC5E8"/>
                </a:solidFill>
              </a:rPr>
              <a:t>삭제</a:t>
            </a:r>
            <a:endParaRPr b="1" sz="700">
              <a:solidFill>
                <a:srgbClr val="9FC5E8"/>
              </a:solidFill>
            </a:endParaRPr>
          </a:p>
        </p:txBody>
      </p:sp>
      <p:sp>
        <p:nvSpPr>
          <p:cNvPr id="942" name="Google Shape;942;p42"/>
          <p:cNvSpPr/>
          <p:nvPr/>
        </p:nvSpPr>
        <p:spPr>
          <a:xfrm>
            <a:off x="6892875" y="3272225"/>
            <a:ext cx="7476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9FC5E8"/>
                </a:solidFill>
              </a:rPr>
              <a:t>삭제</a:t>
            </a:r>
            <a:endParaRPr b="1" sz="700">
              <a:solidFill>
                <a:srgbClr val="9FC5E8"/>
              </a:solidFill>
            </a:endParaRPr>
          </a:p>
        </p:txBody>
      </p:sp>
      <p:pic>
        <p:nvPicPr>
          <p:cNvPr id="943" name="Google Shape;94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0025" y="4274773"/>
            <a:ext cx="125793" cy="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42"/>
          <p:cNvSpPr txBox="1"/>
          <p:nvPr/>
        </p:nvSpPr>
        <p:spPr>
          <a:xfrm>
            <a:off x="1438750" y="4164400"/>
            <a:ext cx="42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전체선택 </a:t>
            </a:r>
            <a:endParaRPr sz="700"/>
          </a:p>
        </p:txBody>
      </p:sp>
      <p:sp>
        <p:nvSpPr>
          <p:cNvPr id="945" name="Google Shape;945;p42"/>
          <p:cNvSpPr/>
          <p:nvPr/>
        </p:nvSpPr>
        <p:spPr>
          <a:xfrm>
            <a:off x="2013000" y="4235400"/>
            <a:ext cx="544800" cy="1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6FA8DC"/>
                </a:solidFill>
              </a:rPr>
              <a:t>선택 삭제</a:t>
            </a:r>
            <a:endParaRPr sz="6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407175" y="95225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1-4. </a:t>
            </a:r>
            <a:r>
              <a:rPr lang="ko"/>
              <a:t>홈화면(카테고리별 상품 추천)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6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667194" y="17976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카테고리별 추천 상품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630800" y="231700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1625550" y="2341275"/>
            <a:ext cx="0" cy="24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3736775" y="2325729"/>
            <a:ext cx="0" cy="24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6"/>
          <p:cNvSpPr/>
          <p:nvPr/>
        </p:nvSpPr>
        <p:spPr>
          <a:xfrm>
            <a:off x="4112375" y="2559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5560175" y="2559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7007975" y="2559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7007975" y="3702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5560175" y="3702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112375" y="3702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824925" y="3051675"/>
            <a:ext cx="175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800650" y="2583875"/>
            <a:ext cx="6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뷰티</a:t>
            </a:r>
            <a:endParaRPr b="1"/>
          </a:p>
        </p:txBody>
      </p:sp>
      <p:sp>
        <p:nvSpPr>
          <p:cNvPr id="155" name="Google Shape;155;p16"/>
          <p:cNvSpPr txBox="1"/>
          <p:nvPr/>
        </p:nvSpPr>
        <p:spPr>
          <a:xfrm>
            <a:off x="724450" y="3345875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837025" y="3845500"/>
            <a:ext cx="5448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#토너</a:t>
            </a:r>
            <a:endParaRPr sz="800"/>
          </a:p>
        </p:txBody>
      </p:sp>
      <p:sp>
        <p:nvSpPr>
          <p:cNvPr id="157" name="Google Shape;157;p16"/>
          <p:cNvSpPr/>
          <p:nvPr/>
        </p:nvSpPr>
        <p:spPr>
          <a:xfrm>
            <a:off x="837025" y="4150300"/>
            <a:ext cx="5448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#크림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837025" y="4455100"/>
            <a:ext cx="5448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#에센스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407175" y="95225"/>
            <a:ext cx="18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1-5. </a:t>
            </a:r>
            <a:r>
              <a:rPr lang="ko"/>
              <a:t>홈화면(footer)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7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7"/>
          <p:cNvSpPr/>
          <p:nvPr/>
        </p:nvSpPr>
        <p:spPr>
          <a:xfrm>
            <a:off x="618675" y="3214675"/>
            <a:ext cx="7954500" cy="16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입점 / 제휴문의 / 공지사항 / 이용약관 / 개인정보 처리방침 / 제휴마케팅 / 광고안내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18675" y="3831475"/>
            <a:ext cx="79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/>
          <p:nvPr/>
        </p:nvSpPr>
        <p:spPr>
          <a:xfrm>
            <a:off x="1216500" y="3961868"/>
            <a:ext cx="1126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2511100" y="3949725"/>
            <a:ext cx="16377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회사정보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4339900" y="3949725"/>
            <a:ext cx="16377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6168700" y="3949725"/>
            <a:ext cx="16377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안내사항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로그인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3304803" y="1097575"/>
            <a:ext cx="2211300" cy="47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3090078" y="18548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 rot="400">
            <a:off x="3095750" y="23237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rot="400">
            <a:off x="3095750" y="30857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3037490" y="2728600"/>
            <a:ext cx="187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아이디(이메일) / 비밀번호 찾기</a:t>
            </a:r>
            <a:endParaRPr sz="900"/>
          </a:p>
        </p:txBody>
      </p:sp>
      <p:sp>
        <p:nvSpPr>
          <p:cNvPr id="190" name="Google Shape;190;p18"/>
          <p:cNvSpPr/>
          <p:nvPr/>
        </p:nvSpPr>
        <p:spPr>
          <a:xfrm rot="400">
            <a:off x="3095750" y="36953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3123000" y="3562359"/>
            <a:ext cx="25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회원가입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3304803" y="716575"/>
            <a:ext cx="2211300" cy="47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3090078" y="1365453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rot="400">
            <a:off x="3095750" y="1823638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400">
            <a:off x="3095750" y="40001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400">
            <a:off x="3095750" y="22475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rot="-12278">
            <a:off x="3127175" y="3710294"/>
            <a:ext cx="168001" cy="159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3295207" y="3623440"/>
            <a:ext cx="21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</a:t>
            </a:r>
            <a:r>
              <a:rPr lang="ko" sz="1000" u="sng">
                <a:solidFill>
                  <a:srgbClr val="0000FF"/>
                </a:solidFill>
              </a:rPr>
              <a:t>약관</a:t>
            </a:r>
            <a:r>
              <a:rPr lang="ko" sz="1000"/>
              <a:t>에 동의합니다.</a:t>
            </a:r>
            <a:endParaRPr sz="1000"/>
          </a:p>
        </p:txBody>
      </p:sp>
      <p:sp>
        <p:nvSpPr>
          <p:cNvPr id="205" name="Google Shape;205;p19"/>
          <p:cNvSpPr/>
          <p:nvPr/>
        </p:nvSpPr>
        <p:spPr>
          <a:xfrm rot="400">
            <a:off x="3106465" y="2693984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 rot="400">
            <a:off x="3106465" y="3151184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핸드폰 번호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5868775" y="1369122"/>
            <a:ext cx="903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중복확인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카테고리별 검색 화면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0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207825" y="1528500"/>
            <a:ext cx="0" cy="3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0"/>
          <p:cNvSpPr txBox="1"/>
          <p:nvPr/>
        </p:nvSpPr>
        <p:spPr>
          <a:xfrm>
            <a:off x="970475" y="1856025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필터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2438300" y="1686200"/>
            <a:ext cx="7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의류</a:t>
            </a:r>
            <a:endParaRPr b="1"/>
          </a:p>
        </p:txBody>
      </p:sp>
      <p:sp>
        <p:nvSpPr>
          <p:cNvPr id="225" name="Google Shape;225;p20"/>
          <p:cNvSpPr txBox="1"/>
          <p:nvPr/>
        </p:nvSpPr>
        <p:spPr>
          <a:xfrm>
            <a:off x="2447038" y="1986046"/>
            <a:ext cx="53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낮은가격순 | 높은가격순 | 판매량순 | 최신순</a:t>
            </a:r>
            <a:endParaRPr sz="1100"/>
          </a:p>
        </p:txBody>
      </p:sp>
      <p:sp>
        <p:nvSpPr>
          <p:cNvPr id="226" name="Google Shape;226;p20"/>
          <p:cNvSpPr/>
          <p:nvPr/>
        </p:nvSpPr>
        <p:spPr>
          <a:xfrm>
            <a:off x="2571750" y="2438300"/>
            <a:ext cx="12543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(리뷰개수)</a:t>
            </a:r>
            <a:endParaRPr/>
          </a:p>
        </p:txBody>
      </p:sp>
      <p:cxnSp>
        <p:nvCxnSpPr>
          <p:cNvPr id="227" name="Google Shape;227;p20"/>
          <p:cNvCxnSpPr/>
          <p:nvPr/>
        </p:nvCxnSpPr>
        <p:spPr>
          <a:xfrm>
            <a:off x="2219950" y="4124500"/>
            <a:ext cx="6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0"/>
          <p:cNvSpPr txBox="1"/>
          <p:nvPr/>
        </p:nvSpPr>
        <p:spPr>
          <a:xfrm>
            <a:off x="4710200" y="4278800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이하 반복</a:t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4095750" y="2438300"/>
            <a:ext cx="12543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(리뷰개수)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610156" y="2438300"/>
            <a:ext cx="12543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(리뷰개수)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067550" y="2438300"/>
            <a:ext cx="12543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(리뷰개수)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5-1. </a:t>
            </a:r>
            <a:r>
              <a:rPr lang="ko"/>
              <a:t>상품 상세 화면(상품요약정보)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1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1"/>
          <p:cNvSpPr/>
          <p:nvPr/>
        </p:nvSpPr>
        <p:spPr>
          <a:xfrm>
            <a:off x="1310125" y="1783250"/>
            <a:ext cx="3311700" cy="22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1322275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img</a:t>
            </a:r>
            <a:endParaRPr sz="1200"/>
          </a:p>
        </p:txBody>
      </p:sp>
      <p:sp>
        <p:nvSpPr>
          <p:cNvPr id="248" name="Google Shape;248;p21"/>
          <p:cNvSpPr/>
          <p:nvPr/>
        </p:nvSpPr>
        <p:spPr>
          <a:xfrm>
            <a:off x="1867806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2432297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002090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584013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1"/>
          <p:cNvCxnSpPr/>
          <p:nvPr/>
        </p:nvCxnSpPr>
        <p:spPr>
          <a:xfrm>
            <a:off x="4888750" y="21714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1"/>
          <p:cNvCxnSpPr/>
          <p:nvPr/>
        </p:nvCxnSpPr>
        <p:spPr>
          <a:xfrm>
            <a:off x="4888750" y="27048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1"/>
          <p:cNvCxnSpPr/>
          <p:nvPr/>
        </p:nvCxnSpPr>
        <p:spPr>
          <a:xfrm>
            <a:off x="4888750" y="33144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1"/>
          <p:cNvCxnSpPr/>
          <p:nvPr/>
        </p:nvCxnSpPr>
        <p:spPr>
          <a:xfrm>
            <a:off x="4888750" y="42288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1"/>
          <p:cNvSpPr txBox="1"/>
          <p:nvPr/>
        </p:nvSpPr>
        <p:spPr>
          <a:xfrm>
            <a:off x="4876625" y="1615300"/>
            <a:ext cx="26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</p:txBody>
      </p:sp>
      <p:pic>
        <p:nvPicPr>
          <p:cNvPr id="257" name="Google Shape;25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4025" y="1702606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94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80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66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52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38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4881925" y="2261650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10,000원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4897475" y="2864775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배송비 : 무료배송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4897475" y="3355325"/>
            <a:ext cx="280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사이즈 : 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색상 : 블랙</a:t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925150" y="4439900"/>
            <a:ext cx="7827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수량</a:t>
            </a:r>
            <a:endParaRPr b="1" sz="1200"/>
          </a:p>
        </p:txBody>
      </p:sp>
      <p:sp>
        <p:nvSpPr>
          <p:cNvPr id="267" name="Google Shape;267;p21"/>
          <p:cNvSpPr/>
          <p:nvPr/>
        </p:nvSpPr>
        <p:spPr>
          <a:xfrm>
            <a:off x="5812850" y="4439900"/>
            <a:ext cx="11961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장바구니 담기</a:t>
            </a:r>
            <a:endParaRPr b="1" sz="1200"/>
          </a:p>
        </p:txBody>
      </p:sp>
      <p:sp>
        <p:nvSpPr>
          <p:cNvPr id="268" name="Google Shape;268;p21"/>
          <p:cNvSpPr/>
          <p:nvPr/>
        </p:nvSpPr>
        <p:spPr>
          <a:xfrm>
            <a:off x="7129250" y="4439900"/>
            <a:ext cx="11961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바로구매</a:t>
            </a:r>
            <a:endParaRPr b="1" sz="1200"/>
          </a:p>
        </p:txBody>
      </p:sp>
      <p:sp>
        <p:nvSpPr>
          <p:cNvPr id="269" name="Google Shape;269;p21"/>
          <p:cNvSpPr/>
          <p:nvPr/>
        </p:nvSpPr>
        <p:spPr>
          <a:xfrm>
            <a:off x="4141675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