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449"/>
    <a:srgbClr val="FAFAFA"/>
    <a:srgbClr val="820000"/>
    <a:srgbClr val="9A00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6353" autoAdjust="0"/>
  </p:normalViewPr>
  <p:slideViewPr>
    <p:cSldViewPr snapToGrid="0" showGuides="1">
      <p:cViewPr varScale="1">
        <p:scale>
          <a:sx n="81" d="100"/>
          <a:sy n="81" d="100"/>
        </p:scale>
        <p:origin x="97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HumOn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실용성</c:v>
                </c:pt>
                <c:pt idx="1">
                  <c:v>복잡성</c:v>
                </c:pt>
                <c:pt idx="2">
                  <c:v>창의성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4-4475-9AE1-F61F37CFFB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Chord Tracker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실용성</c:v>
                </c:pt>
                <c:pt idx="1">
                  <c:v>복잡성</c:v>
                </c:pt>
                <c:pt idx="2">
                  <c:v>창의성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4-4475-9AE1-F61F37CFFB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Muzix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실용성</c:v>
                </c:pt>
                <c:pt idx="1">
                  <c:v>복잡성</c:v>
                </c:pt>
                <c:pt idx="2">
                  <c:v>창의성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A4-4475-9AE1-F61F37CFF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6180384"/>
        <c:axId val="686183336"/>
      </c:barChart>
      <c:catAx>
        <c:axId val="68618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6183336"/>
        <c:crosses val="autoZero"/>
        <c:auto val="1"/>
        <c:lblAlgn val="ctr"/>
        <c:lblOffset val="100"/>
        <c:noMultiLvlLbl val="0"/>
      </c:catAx>
      <c:valAx>
        <c:axId val="68618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618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43936511612521"/>
          <c:y val="0.90374580733271215"/>
          <c:w val="0.30531444369086219"/>
          <c:h val="6.5952940963140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A919-2BA3-45C5-B097-24D73F24172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DB0DE-D697-4B52-A572-D8CF69E60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4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9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6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8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2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2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3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48788-4852-4FC8-ABA9-6AF02E35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A6B72-506B-4FE5-8458-64EF7D0B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C7F2-6363-4099-8353-4DD4431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83031-DC82-4536-BF13-92A34A18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6C7E2-4C15-4DFC-BC1E-EFF6E5D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1F45-39C5-49B4-B432-BF488684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B613-AE1E-42A8-BA6F-09B0C0E59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0F259-D87D-49AA-94B9-211A9C09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F2854-B62F-4060-863D-83E41F24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32D5-5CDF-484D-A539-EA09B980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B43D6-C284-4FFC-A900-559AE523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8C4D8-2717-41AB-9A6A-1372E344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FD028-59D0-4064-B8CE-7704154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CB264-510E-4516-A46C-D61F80B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EFF4-9392-4639-8927-A768F16B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2337-0F82-4781-9706-8ABC85BD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32D4C-92C7-4289-9481-661526F0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C0E7-15D3-4E42-AAC0-1ACC23BF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C0A13-AC52-48FF-853D-8F5CDDF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8F55-9039-4BF8-AD14-777C36D5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6790-8B06-4B2F-B09D-9FB6AFFC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F06AB-0302-462F-9316-1BC1D8AD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68F5-2BA0-4693-A709-91DBC054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1A17-E04B-4712-8A18-3F99962F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9E24F-A809-47A0-BE09-63A3D7BD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F4DC-C836-4102-B059-F7F5670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8FEDE-16A5-4D28-A14B-CCBEAE2C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20769-E7AD-4AC4-8B04-0EB69C2E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1727D-BC62-41C5-875F-FE92127A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FB096-E37F-4379-BB3C-F2B2A5F4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44015-C2EF-40BB-A206-644C952D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C223-9114-4E63-BFAE-4BE6F063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88B04-B1CB-45D9-8DE5-5438DC16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A9ADD-58FC-4ED1-B61D-6849D88B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B5B25-3D5B-4B0F-A803-C3A80C48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6B7C1-BBA4-40F2-941A-AC9C9068F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531EA8-2F0B-4ADC-8895-97E451F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98D9B-9E5D-4710-BA8B-B9AE6E7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F9A2C9-9E19-48D9-AE45-C315B16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0BB7-080D-4DCA-92FF-1BDE18D8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8BDE5-9253-45A0-84D8-52859B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8B247-663D-4D56-A8D9-0B7DF4D3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A9368-E67A-4743-A681-9230A514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BDBF8-D378-411C-8160-98AB8234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ADB70B-198D-45D3-BA13-C6BE79E3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51F1-6660-4497-A00A-E136CB0A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7D64-0F0D-4DA1-9A1C-BB193122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A783F-CF94-4CC2-9099-9C388DEF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7D651-5B05-4C79-AC61-9C76F370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FDDE1-58E3-4885-81CF-8BEA18A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A3C3-4C5E-44EA-B1FB-8218862F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CAACB-9923-4406-9E19-FEF72BF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6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11B9-1140-4C61-A6F9-3E5E50AB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DC3A5-C6D0-42A4-9246-2205C63C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0AFCE-555B-4EF2-8858-C0CE3D7E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C22C-0E65-4235-B292-5FDA619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3C2FF-8086-4C19-80A5-46FF015F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8040E-4A77-49B2-A9FB-3EF60729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8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A5993-46A1-45E6-9676-FF2B2F78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8C0CD-8FF5-4C37-9451-6E2CCBB8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C7D4C-D372-4892-9326-0C9F9921A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ECEF-EC92-4837-8E01-A8A75D74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15F9D-CC43-4AB0-94E9-28BD4143B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334A9C6-B3B5-4F9D-940E-C06DDED122E7}"/>
              </a:ext>
            </a:extLst>
          </p:cNvPr>
          <p:cNvGrpSpPr/>
          <p:nvPr/>
        </p:nvGrpSpPr>
        <p:grpSpPr>
          <a:xfrm>
            <a:off x="4850937" y="2047231"/>
            <a:ext cx="2476500" cy="2402146"/>
            <a:chOff x="4850937" y="1983616"/>
            <a:chExt cx="2476500" cy="24021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67CE4D-5DAB-45F0-AB1C-560055F94311}"/>
                </a:ext>
              </a:extLst>
            </p:cNvPr>
            <p:cNvSpPr txBox="1"/>
            <p:nvPr/>
          </p:nvSpPr>
          <p:spPr>
            <a:xfrm>
              <a:off x="5147098" y="280094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M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0A4AD1-22A8-422E-B925-B74371618DBC}"/>
                </a:ext>
              </a:extLst>
            </p:cNvPr>
            <p:cNvSpPr txBox="1"/>
            <p:nvPr/>
          </p:nvSpPr>
          <p:spPr>
            <a:xfrm>
              <a:off x="5966111" y="2800947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U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AC6F6C-F2C7-4856-8C2E-574C7A1B6EB8}"/>
                </a:ext>
              </a:extLst>
            </p:cNvPr>
            <p:cNvSpPr txBox="1"/>
            <p:nvPr/>
          </p:nvSpPr>
          <p:spPr>
            <a:xfrm>
              <a:off x="6673595" y="2800947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Z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643148-F461-46D9-A301-648C83F2FEBB}"/>
                </a:ext>
              </a:extLst>
            </p:cNvPr>
            <p:cNvSpPr txBox="1"/>
            <p:nvPr/>
          </p:nvSpPr>
          <p:spPr>
            <a:xfrm>
              <a:off x="5636384" y="3335675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I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36366-79DC-4E37-AA17-C341941A1236}"/>
                </a:ext>
              </a:extLst>
            </p:cNvPr>
            <p:cNvSpPr txBox="1"/>
            <p:nvPr/>
          </p:nvSpPr>
          <p:spPr>
            <a:xfrm>
              <a:off x="6325250" y="3335675"/>
              <a:ext cx="402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X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824457-1A19-4E90-BB23-499A8D382EA7}"/>
                </a:ext>
              </a:extLst>
            </p:cNvPr>
            <p:cNvSpPr txBox="1"/>
            <p:nvPr/>
          </p:nvSpPr>
          <p:spPr>
            <a:xfrm>
              <a:off x="6764788" y="2784579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74D04F-27E4-4C8C-8257-B4E79066F0B9}"/>
                </a:ext>
              </a:extLst>
            </p:cNvPr>
            <p:cNvSpPr txBox="1"/>
            <p:nvPr/>
          </p:nvSpPr>
          <p:spPr>
            <a:xfrm>
              <a:off x="5200573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6C8DA5-C2D4-40AC-912F-DF20EF5A7F07}"/>
                </a:ext>
              </a:extLst>
            </p:cNvPr>
            <p:cNvSpPr txBox="1"/>
            <p:nvPr/>
          </p:nvSpPr>
          <p:spPr>
            <a:xfrm>
              <a:off x="5996822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EF8044-63CF-4754-94D7-F316D81C3734}"/>
                </a:ext>
              </a:extLst>
            </p:cNvPr>
            <p:cNvSpPr txBox="1"/>
            <p:nvPr/>
          </p:nvSpPr>
          <p:spPr>
            <a:xfrm>
              <a:off x="6793070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EE64547-4172-4FD6-9B8C-837E88775969}"/>
                </a:ext>
              </a:extLst>
            </p:cNvPr>
            <p:cNvSpPr/>
            <p:nvPr/>
          </p:nvSpPr>
          <p:spPr>
            <a:xfrm>
              <a:off x="4850937" y="1983616"/>
              <a:ext cx="2476500" cy="2402146"/>
            </a:xfrm>
            <a:prstGeom prst="rect">
              <a:avLst/>
            </a:prstGeom>
            <a:noFill/>
            <a:ln w="66675">
              <a:solidFill>
                <a:srgbClr val="E20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20449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3E5CBDA-12D3-408F-B574-FA0646A0A0B2}"/>
              </a:ext>
            </a:extLst>
          </p:cNvPr>
          <p:cNvSpPr txBox="1"/>
          <p:nvPr/>
        </p:nvSpPr>
        <p:spPr>
          <a:xfrm>
            <a:off x="4690922" y="4517900"/>
            <a:ext cx="2962671" cy="115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발표자 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: 20130118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김기훈                       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  팀원 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: 20130001 </a:t>
            </a:r>
            <a:r>
              <a:rPr lang="ko-KR" altLang="en-US" sz="10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강구원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, 20130954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이승진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          20140366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김현우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, 20150821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윤지석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          20160454 </a:t>
            </a:r>
            <a:r>
              <a:rPr lang="ko-KR" altLang="en-US" sz="10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박규영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, 20170813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이성애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20171250 </a:t>
            </a:r>
            <a:r>
              <a:rPr lang="ko-KR" altLang="en-US" sz="10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한유현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             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36C8DE-CC24-4B28-A4DD-ADD166539C69}"/>
              </a:ext>
            </a:extLst>
          </p:cNvPr>
          <p:cNvCxnSpPr/>
          <p:nvPr/>
        </p:nvCxnSpPr>
        <p:spPr>
          <a:xfrm>
            <a:off x="6121981" y="1323181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7CDF06-FA47-4245-82CD-320E2E58EA3E}"/>
              </a:ext>
            </a:extLst>
          </p:cNvPr>
          <p:cNvCxnSpPr/>
          <p:nvPr/>
        </p:nvCxnSpPr>
        <p:spPr>
          <a:xfrm>
            <a:off x="6075162" y="5840002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E93127-BE72-4FA3-9C22-91D220833803}"/>
              </a:ext>
            </a:extLst>
          </p:cNvPr>
          <p:cNvSpPr txBox="1"/>
          <p:nvPr/>
        </p:nvSpPr>
        <p:spPr>
          <a:xfrm>
            <a:off x="5139981" y="1714894"/>
            <a:ext cx="1964000" cy="292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나만의 악보 제작 어플리케이션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27130B-735C-4E3B-A190-1B759B87AED9}"/>
              </a:ext>
            </a:extLst>
          </p:cNvPr>
          <p:cNvSpPr txBox="1"/>
          <p:nvPr/>
        </p:nvSpPr>
        <p:spPr>
          <a:xfrm>
            <a:off x="1088416" y="756671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C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ONTE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NTS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cs typeface="Noto Sans Blk" panose="020B0A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A5AAB-9F3A-4300-A30F-08086195B3F8}"/>
              </a:ext>
            </a:extLst>
          </p:cNvPr>
          <p:cNvSpPr txBox="1"/>
          <p:nvPr/>
        </p:nvSpPr>
        <p:spPr>
          <a:xfrm>
            <a:off x="1104269" y="242682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문제 정의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98372FA-C4CF-44F4-8785-856BAC21874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694769" y="2589902"/>
            <a:ext cx="2803651" cy="2159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E1BD-5BE8-4621-9A2A-F1B684AF7523}"/>
              </a:ext>
            </a:extLst>
          </p:cNvPr>
          <p:cNvSpPr txBox="1"/>
          <p:nvPr/>
        </p:nvSpPr>
        <p:spPr>
          <a:xfrm>
            <a:off x="1104269" y="300566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2.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예상 인터페이스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9FA221-29AD-44B0-AADF-52A2C49C99C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444974" y="3174941"/>
            <a:ext cx="2037593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ABE5C-EDEE-4717-9A45-5E9ED87703BA}"/>
              </a:ext>
            </a:extLst>
          </p:cNvPr>
          <p:cNvSpPr/>
          <p:nvPr/>
        </p:nvSpPr>
        <p:spPr>
          <a:xfrm>
            <a:off x="7680821" y="0"/>
            <a:ext cx="1069479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80B94-B9E4-4BB6-8528-674BB535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3" y="251239"/>
            <a:ext cx="5746657" cy="70801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9FAF8C-1E27-49CA-8F6E-CF612F614C2C}"/>
              </a:ext>
            </a:extLst>
          </p:cNvPr>
          <p:cNvSpPr txBox="1"/>
          <p:nvPr/>
        </p:nvSpPr>
        <p:spPr>
          <a:xfrm>
            <a:off x="1088416" y="350420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3.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기존 시스템 연구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9D0DC2-CD71-4029-9647-326EC00FCBF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547744" y="3673484"/>
            <a:ext cx="1934823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8F43D6-A9B8-4502-B89B-8C7CBC6751E6}"/>
              </a:ext>
            </a:extLst>
          </p:cNvPr>
          <p:cNvSpPr txBox="1"/>
          <p:nvPr/>
        </p:nvSpPr>
        <p:spPr>
          <a:xfrm>
            <a:off x="1104269" y="4023081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4.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사용 예정 기술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FD7B394-1915-45A5-8A65-BD4DA9884B6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313528" y="4192359"/>
            <a:ext cx="2184892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F7331E-503B-49E1-9600-868590F28417}"/>
              </a:ext>
            </a:extLst>
          </p:cNvPr>
          <p:cNvSpPr txBox="1"/>
          <p:nvPr/>
        </p:nvSpPr>
        <p:spPr>
          <a:xfrm>
            <a:off x="1104269" y="455208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5.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역할 분담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314D8D-F3D6-46AD-8A18-5A1E1126989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694769" y="4721363"/>
            <a:ext cx="2803651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2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A2D566D-59FF-4578-BCBE-AAC53E17A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53" y="480326"/>
            <a:ext cx="7543200" cy="367224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12E257-DD07-4BC6-9459-E73ABC41416C}"/>
              </a:ext>
            </a:extLst>
          </p:cNvPr>
          <p:cNvSpPr/>
          <p:nvPr/>
        </p:nvSpPr>
        <p:spPr>
          <a:xfrm>
            <a:off x="2141400" y="3474904"/>
            <a:ext cx="6937153" cy="3093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1.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문제정의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044FC-EB25-4C56-92D7-0DFABAB98826}"/>
              </a:ext>
            </a:extLst>
          </p:cNvPr>
          <p:cNvSpPr txBox="1"/>
          <p:nvPr/>
        </p:nvSpPr>
        <p:spPr>
          <a:xfrm>
            <a:off x="2410172" y="3611493"/>
            <a:ext cx="6571268" cy="111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작곡을 처음 시작하는 입장에서는 어떻게 작곡을 시작해야 하는지 잘 모른다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또한 취미로 자신만의 노래를 만들고 싶은데 우연치 않게 연습하면서 연주하였던 멜로디에 느낌이 와서 악보를 그려보려 하지만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쉽게 손대기가 어려울 수 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en-US" altLang="ko-KR" sz="1400" b="1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C9688F8-BCFE-4873-A136-26DB252BF963}"/>
              </a:ext>
            </a:extLst>
          </p:cNvPr>
          <p:cNvCxnSpPr>
            <a:cxnSpLocks/>
          </p:cNvCxnSpPr>
          <p:nvPr/>
        </p:nvCxnSpPr>
        <p:spPr>
          <a:xfrm>
            <a:off x="2326090" y="4881262"/>
            <a:ext cx="656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28FA1D-7C11-49D7-A621-683893E86CB3}"/>
              </a:ext>
            </a:extLst>
          </p:cNvPr>
          <p:cNvSpPr txBox="1"/>
          <p:nvPr/>
        </p:nvSpPr>
        <p:spPr>
          <a:xfrm>
            <a:off x="2410172" y="5140361"/>
            <a:ext cx="6571268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이 부분에 도움을 주고자 기타 연주자들이 연주하는 멜로디 라인을 바탕으로 손쉽게 자신만의 악보로 편곡을 할 수 있도록</a:t>
            </a:r>
            <a:r>
              <a:rPr lang="en-US" altLang="ko-KR" sz="1400" b="1" dirty="0">
                <a:solidFill>
                  <a:schemeClr val="bg1"/>
                </a:solidFill>
              </a:rPr>
              <a:t>,  </a:t>
            </a:r>
            <a:r>
              <a:rPr lang="ko-KR" altLang="en-US" sz="1400" b="1" dirty="0">
                <a:solidFill>
                  <a:schemeClr val="bg1"/>
                </a:solidFill>
              </a:rPr>
              <a:t>또는 작곡 할 수 있도록 도움을 주고자 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en-US" altLang="ko-KR" sz="1400" b="1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2.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예상 인터페이스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1025" name="_x196636904" descr="EMB0000380c0037">
            <a:extLst>
              <a:ext uri="{FF2B5EF4-FFF2-40B4-BE49-F238E27FC236}">
                <a16:creationId xmlns:a16="http://schemas.microsoft.com/office/drawing/2014/main" id="{9F9410DE-1810-4B2B-809A-36B2BD28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0" y="2061855"/>
            <a:ext cx="2503487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96636024" descr="EMB0000380c003b">
            <a:extLst>
              <a:ext uri="{FF2B5EF4-FFF2-40B4-BE49-F238E27FC236}">
                <a16:creationId xmlns:a16="http://schemas.microsoft.com/office/drawing/2014/main" id="{AD66A45F-1483-47C1-B509-5836DD74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07" y="2069264"/>
            <a:ext cx="2503487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96635944" descr="EMB0000380c003e">
            <a:extLst>
              <a:ext uri="{FF2B5EF4-FFF2-40B4-BE49-F238E27FC236}">
                <a16:creationId xmlns:a16="http://schemas.microsoft.com/office/drawing/2014/main" id="{C6784C26-9792-4FD7-A9AC-79EDC739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15" y="2084081"/>
            <a:ext cx="2441575" cy="411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96635864" descr="EMB0000380c0043">
            <a:extLst>
              <a:ext uri="{FF2B5EF4-FFF2-40B4-BE49-F238E27FC236}">
                <a16:creationId xmlns:a16="http://schemas.microsoft.com/office/drawing/2014/main" id="{51296923-301B-4F6A-A72C-BCE8DE29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12" y="2069264"/>
            <a:ext cx="2577261" cy="4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FD47F10-1E9D-4E08-8CF5-C6DA2DD84407}"/>
              </a:ext>
            </a:extLst>
          </p:cNvPr>
          <p:cNvSpPr txBox="1"/>
          <p:nvPr/>
        </p:nvSpPr>
        <p:spPr>
          <a:xfrm>
            <a:off x="1171315" y="175407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메인 화면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0FCA8C-C8F6-4E04-928F-D4F390F91F68}"/>
              </a:ext>
            </a:extLst>
          </p:cNvPr>
          <p:cNvSpPr txBox="1"/>
          <p:nvPr/>
        </p:nvSpPr>
        <p:spPr>
          <a:xfrm>
            <a:off x="4261435" y="175407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녹음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4B9F39-BD62-4247-A9EC-5BF2E0FA3AD4}"/>
              </a:ext>
            </a:extLst>
          </p:cNvPr>
          <p:cNvSpPr txBox="1"/>
          <p:nvPr/>
        </p:nvSpPr>
        <p:spPr>
          <a:xfrm>
            <a:off x="6871841" y="175407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악보  편집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C044C-55B9-45E5-937B-C23DEAC825F2}"/>
              </a:ext>
            </a:extLst>
          </p:cNvPr>
          <p:cNvSpPr txBox="1"/>
          <p:nvPr/>
        </p:nvSpPr>
        <p:spPr>
          <a:xfrm>
            <a:off x="9854963" y="1754075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음악 재생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31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12E257-DD07-4BC6-9459-E73ABC41416C}"/>
              </a:ext>
            </a:extLst>
          </p:cNvPr>
          <p:cNvSpPr/>
          <p:nvPr/>
        </p:nvSpPr>
        <p:spPr>
          <a:xfrm>
            <a:off x="3048014" y="1761043"/>
            <a:ext cx="2693366" cy="39396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3.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기존 시스템 연구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044FC-EB25-4C56-92D7-0DFABAB98826}"/>
              </a:ext>
            </a:extLst>
          </p:cNvPr>
          <p:cNvSpPr txBox="1"/>
          <p:nvPr/>
        </p:nvSpPr>
        <p:spPr>
          <a:xfrm>
            <a:off x="3190254" y="1893825"/>
            <a:ext cx="2702546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HumOn</a:t>
            </a:r>
            <a:endParaRPr lang="en-US" altLang="ko-KR" sz="1400" b="1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C9688F8-BCFE-4873-A136-26DB252BF963}"/>
              </a:ext>
            </a:extLst>
          </p:cNvPr>
          <p:cNvCxnSpPr>
            <a:cxnSpLocks/>
          </p:cNvCxnSpPr>
          <p:nvPr/>
        </p:nvCxnSpPr>
        <p:spPr>
          <a:xfrm>
            <a:off x="3248352" y="2355254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28FA1D-7C11-49D7-A621-683893E86CB3}"/>
              </a:ext>
            </a:extLst>
          </p:cNvPr>
          <p:cNvSpPr txBox="1"/>
          <p:nvPr/>
        </p:nvSpPr>
        <p:spPr>
          <a:xfrm>
            <a:off x="3190254" y="2685052"/>
            <a:ext cx="2275650" cy="137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조용한 곳에서 허밍 즉 목소리를 녹음하여</a:t>
            </a:r>
            <a:endParaRPr lang="en-US" altLang="ko-KR" sz="1400" b="1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해당 주파수를 분석하여 단음 멜로디 악보를 생성해준다</a:t>
            </a:r>
            <a:r>
              <a:rPr lang="en-US" altLang="ko-KR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049" name="_x194369232" descr="EMB0000380c004c">
            <a:extLst>
              <a:ext uri="{FF2B5EF4-FFF2-40B4-BE49-F238E27FC236}">
                <a16:creationId xmlns:a16="http://schemas.microsoft.com/office/drawing/2014/main" id="{1B961043-56DF-4C5E-9FAD-CAF1EE46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4" y="1761017"/>
            <a:ext cx="2417890" cy="393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9056040" descr="EMB0000380c0050">
            <a:extLst>
              <a:ext uri="{FF2B5EF4-FFF2-40B4-BE49-F238E27FC236}">
                <a16:creationId xmlns:a16="http://schemas.microsoft.com/office/drawing/2014/main" id="{88B399C8-27A5-42D5-BA6E-7B0D0000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60" y="1703073"/>
            <a:ext cx="2187810" cy="396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7C2DCB-B12D-4004-8D06-6E30D8BD2A10}"/>
              </a:ext>
            </a:extLst>
          </p:cNvPr>
          <p:cNvSpPr/>
          <p:nvPr/>
        </p:nvSpPr>
        <p:spPr>
          <a:xfrm>
            <a:off x="8757730" y="1725377"/>
            <a:ext cx="2698984" cy="39396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E89DD-21F8-4B67-BA6D-CABFCB995E07}"/>
              </a:ext>
            </a:extLst>
          </p:cNvPr>
          <p:cNvSpPr txBox="1"/>
          <p:nvPr/>
        </p:nvSpPr>
        <p:spPr>
          <a:xfrm>
            <a:off x="8921526" y="1863390"/>
            <a:ext cx="2702546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Chord </a:t>
            </a:r>
            <a:r>
              <a:rPr lang="en-US" altLang="ko-KR" sz="1400" b="1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Traker</a:t>
            </a:r>
            <a:endParaRPr lang="en-US" altLang="ko-KR" sz="1400" b="1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A10F7E-5FC3-443A-BEF1-EE102A0B4ECF}"/>
              </a:ext>
            </a:extLst>
          </p:cNvPr>
          <p:cNvCxnSpPr>
            <a:cxnSpLocks/>
          </p:cNvCxnSpPr>
          <p:nvPr/>
        </p:nvCxnSpPr>
        <p:spPr>
          <a:xfrm>
            <a:off x="8890764" y="2317585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60E1A9-06F7-4E28-998D-AC7F601295B6}"/>
              </a:ext>
            </a:extLst>
          </p:cNvPr>
          <p:cNvSpPr txBox="1"/>
          <p:nvPr/>
        </p:nvSpPr>
        <p:spPr>
          <a:xfrm>
            <a:off x="8949696" y="2525032"/>
            <a:ext cx="2398310" cy="11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디바이스에 저장되어 있는 </a:t>
            </a:r>
            <a:r>
              <a:rPr lang="en-US" altLang="ko-KR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Mp3 </a:t>
            </a:r>
            <a:r>
              <a:rPr lang="ko-KR" altLang="en-US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파일을 분석하여 간단한 코드 악보로 나타내어주게 된다</a:t>
            </a:r>
            <a:r>
              <a:rPr lang="en-US" altLang="ko-KR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26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3.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기존 시스템 연구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AA42B7-D2E2-4532-A471-870D83C19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543080"/>
              </p:ext>
            </p:extLst>
          </p:nvPr>
        </p:nvGraphicFramePr>
        <p:xfrm>
          <a:off x="1479746" y="2134656"/>
          <a:ext cx="9672320" cy="4191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D7F4B3A-4796-4CA8-AEE6-A0307B7F931C}"/>
              </a:ext>
            </a:extLst>
          </p:cNvPr>
          <p:cNvSpPr txBox="1"/>
          <p:nvPr/>
        </p:nvSpPr>
        <p:spPr>
          <a:xfrm>
            <a:off x="4515530" y="1734546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비교 분석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130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657F688-F575-4032-A210-23EBDA196ADB}"/>
              </a:ext>
            </a:extLst>
          </p:cNvPr>
          <p:cNvSpPr/>
          <p:nvPr/>
        </p:nvSpPr>
        <p:spPr>
          <a:xfrm>
            <a:off x="549181" y="687063"/>
            <a:ext cx="4365779" cy="1803544"/>
          </a:xfrm>
          <a:prstGeom prst="rect">
            <a:avLst/>
          </a:prstGeom>
          <a:solidFill>
            <a:schemeClr val="tx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EB9D8-56C7-4C78-9EC7-E89EF856BA26}"/>
              </a:ext>
            </a:extLst>
          </p:cNvPr>
          <p:cNvSpPr txBox="1"/>
          <p:nvPr/>
        </p:nvSpPr>
        <p:spPr>
          <a:xfrm>
            <a:off x="754327" y="86958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4.</a:t>
            </a:r>
            <a:r>
              <a:rPr lang="ko-KR" altLang="en-US" sz="2000" spc="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사용 예정 기술</a:t>
            </a:r>
            <a:endParaRPr lang="en-US" altLang="ko-KR" sz="2000" spc="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588379-856F-4A7A-B3A7-A5916BD3B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9" y="2596934"/>
            <a:ext cx="4330631" cy="3574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00DC2E-7F9F-40AB-99B5-6F9D227A6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42" y="687062"/>
            <a:ext cx="4438674" cy="5483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BCC2D4-5106-4B82-B1AE-BFF666631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06" y="687061"/>
            <a:ext cx="2156936" cy="5483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620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27130B-735C-4E3B-A190-1B759B87AED9}"/>
              </a:ext>
            </a:extLst>
          </p:cNvPr>
          <p:cNvSpPr txBox="1"/>
          <p:nvPr/>
        </p:nvSpPr>
        <p:spPr>
          <a:xfrm>
            <a:off x="1088416" y="756671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5.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역할 분담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A5AAB-9F3A-4300-A30F-08086195B3F8}"/>
              </a:ext>
            </a:extLst>
          </p:cNvPr>
          <p:cNvSpPr txBox="1"/>
          <p:nvPr/>
        </p:nvSpPr>
        <p:spPr>
          <a:xfrm>
            <a:off x="1231976" y="192720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13 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김기훈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98372FA-C4CF-44F4-8785-856BAC21874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22100" y="2111871"/>
            <a:ext cx="580961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8951B9-B3A9-422E-89D2-0E915EA6F5FF}"/>
              </a:ext>
            </a:extLst>
          </p:cNvPr>
          <p:cNvSpPr txBox="1"/>
          <p:nvPr/>
        </p:nvSpPr>
        <p:spPr>
          <a:xfrm>
            <a:off x="3219879" y="1927205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알고리즘 설계 및 서버 구축</a:t>
            </a:r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프로젝트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9D06F-A296-42A0-B7A6-4E96B5DB2CFE}"/>
              </a:ext>
            </a:extLst>
          </p:cNvPr>
          <p:cNvSpPr txBox="1"/>
          <p:nvPr/>
        </p:nvSpPr>
        <p:spPr>
          <a:xfrm>
            <a:off x="1231976" y="23205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13 </a:t>
            </a:r>
            <a:r>
              <a:rPr lang="ko-KR" altLang="en-US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강구원</a:t>
            </a:r>
            <a:endParaRPr lang="ko-KR" altLang="en-US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EA1233-3738-4E3B-9250-8B8AEEA0F84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622100" y="2505223"/>
            <a:ext cx="580961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4C1D4E-D3E3-446D-97DD-C396CCE89F34}"/>
              </a:ext>
            </a:extLst>
          </p:cNvPr>
          <p:cNvSpPr txBox="1"/>
          <p:nvPr/>
        </p:nvSpPr>
        <p:spPr>
          <a:xfrm>
            <a:off x="3219879" y="2320557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알고리즘 설계 및 서버 구축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2A729-450E-4491-A852-8C9A34410C3B}"/>
              </a:ext>
            </a:extLst>
          </p:cNvPr>
          <p:cNvSpPr txBox="1"/>
          <p:nvPr/>
        </p:nvSpPr>
        <p:spPr>
          <a:xfrm>
            <a:off x="1231976" y="271069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13 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이승진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3EF4F5-9D5D-498F-B5E6-70B751B6E8D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641336" y="2895361"/>
            <a:ext cx="561725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A01896-4995-4650-8BFF-D64249DF7D46}"/>
              </a:ext>
            </a:extLst>
          </p:cNvPr>
          <p:cNvSpPr txBox="1"/>
          <p:nvPr/>
        </p:nvSpPr>
        <p:spPr>
          <a:xfrm>
            <a:off x="3219879" y="2710695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클라이언트 개발 및</a:t>
            </a:r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데이터베이스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6BE2BE-6452-48C6-9F46-CB468FCE06DA}"/>
              </a:ext>
            </a:extLst>
          </p:cNvPr>
          <p:cNvSpPr txBox="1"/>
          <p:nvPr/>
        </p:nvSpPr>
        <p:spPr>
          <a:xfrm>
            <a:off x="1251212" y="312164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14 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김현우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A21192-D3E1-4308-BA20-15526E69972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660572" y="3306306"/>
            <a:ext cx="561725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A7804B-FF4C-4905-A660-7A45F1CAA051}"/>
              </a:ext>
            </a:extLst>
          </p:cNvPr>
          <p:cNvSpPr txBox="1"/>
          <p:nvPr/>
        </p:nvSpPr>
        <p:spPr>
          <a:xfrm>
            <a:off x="3239115" y="3121640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알고리즘 설계 및 서버 구축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2818D0-0518-423E-ABA0-097C59736897}"/>
              </a:ext>
            </a:extLst>
          </p:cNvPr>
          <p:cNvSpPr txBox="1"/>
          <p:nvPr/>
        </p:nvSpPr>
        <p:spPr>
          <a:xfrm>
            <a:off x="1251212" y="351177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15 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윤지석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584618-8928-4CBF-B605-37D16C2C473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641336" y="3696443"/>
            <a:ext cx="580961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C94575-012F-400E-B38F-96B2D5093E8B}"/>
              </a:ext>
            </a:extLst>
          </p:cNvPr>
          <p:cNvSpPr txBox="1"/>
          <p:nvPr/>
        </p:nvSpPr>
        <p:spPr>
          <a:xfrm>
            <a:off x="3239115" y="351177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알고리즘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6CE012-BB08-47E8-8C17-ED7A82C1CB7F}"/>
              </a:ext>
            </a:extLst>
          </p:cNvPr>
          <p:cNvSpPr txBox="1"/>
          <p:nvPr/>
        </p:nvSpPr>
        <p:spPr>
          <a:xfrm>
            <a:off x="1251212" y="388110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16 </a:t>
            </a:r>
            <a:r>
              <a:rPr lang="ko-KR" altLang="en-US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박규영</a:t>
            </a:r>
            <a:endParaRPr lang="ko-KR" altLang="en-US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6F1FC3E-3B68-46F6-8BF1-6452F848BB8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641336" y="4065775"/>
            <a:ext cx="580961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44DCA0-3B2A-49B6-AB7C-8CAC66D4BFB3}"/>
              </a:ext>
            </a:extLst>
          </p:cNvPr>
          <p:cNvSpPr txBox="1"/>
          <p:nvPr/>
        </p:nvSpPr>
        <p:spPr>
          <a:xfrm>
            <a:off x="3239115" y="3881109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알고리즘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E8D1F7-C973-490E-A710-ED2A24B3A070}"/>
              </a:ext>
            </a:extLst>
          </p:cNvPr>
          <p:cNvSpPr txBox="1"/>
          <p:nvPr/>
        </p:nvSpPr>
        <p:spPr>
          <a:xfrm>
            <a:off x="1251212" y="427962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17 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이성애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73D3AD0-A9BA-492E-A236-6102EDC24C1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660572" y="4464290"/>
            <a:ext cx="561725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3A42BF0-BCCA-45D3-927B-B9A61414262E}"/>
              </a:ext>
            </a:extLst>
          </p:cNvPr>
          <p:cNvSpPr txBox="1"/>
          <p:nvPr/>
        </p:nvSpPr>
        <p:spPr>
          <a:xfrm>
            <a:off x="3239115" y="4279624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사용자 인터페이스 설계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E25776-1EB4-43DD-B164-149B1F57C42A}"/>
              </a:ext>
            </a:extLst>
          </p:cNvPr>
          <p:cNvSpPr txBox="1"/>
          <p:nvPr/>
        </p:nvSpPr>
        <p:spPr>
          <a:xfrm>
            <a:off x="1251212" y="46599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17 </a:t>
            </a:r>
            <a:r>
              <a:rPr lang="ko-KR" altLang="en-US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한유현</a:t>
            </a:r>
            <a:endParaRPr lang="ko-KR" altLang="en-US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1DE48CA-32E4-40D9-9B62-ED902F1C60F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641336" y="4844590"/>
            <a:ext cx="580961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D94FBA-F53C-4038-AF8E-2D85216E1211}"/>
              </a:ext>
            </a:extLst>
          </p:cNvPr>
          <p:cNvSpPr txBox="1"/>
          <p:nvPr/>
        </p:nvSpPr>
        <p:spPr>
          <a:xfrm>
            <a:off x="3239115" y="4659924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사용자 인터페이스 설계</a:t>
            </a:r>
          </a:p>
        </p:txBody>
      </p:sp>
    </p:spTree>
    <p:extLst>
      <p:ext uri="{BB962C8B-B14F-4D97-AF65-F5344CB8AC3E}">
        <p14:creationId xmlns:p14="http://schemas.microsoft.com/office/powerpoint/2010/main" val="194091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4A06972-BA6B-447D-B749-AC66F8D3EA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678" y="0"/>
            <a:ext cx="10713881" cy="6858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88A726B-63E2-475B-918A-FDDAF56698A2}"/>
              </a:ext>
            </a:extLst>
          </p:cNvPr>
          <p:cNvSpPr/>
          <p:nvPr/>
        </p:nvSpPr>
        <p:spPr>
          <a:xfrm flipH="1">
            <a:off x="1898682" y="0"/>
            <a:ext cx="9168917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B1BC2-8F28-47B6-8D84-850AA2CF68B6}"/>
              </a:ext>
            </a:extLst>
          </p:cNvPr>
          <p:cNvSpPr txBox="1"/>
          <p:nvPr/>
        </p:nvSpPr>
        <p:spPr>
          <a:xfrm>
            <a:off x="5610333" y="2295692"/>
            <a:ext cx="509787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cs typeface="Noto Sans Blk" panose="020B0A02040504020204" pitchFamily="34"/>
              </a:rPr>
              <a:t>Q</a:t>
            </a:r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&amp;</a:t>
            </a:r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cs typeface="Noto Sans Blk" panose="020B0A02040504020204" pitchFamily="34"/>
              </a:rPr>
              <a:t>A</a:t>
            </a:r>
            <a:endParaRPr lang="en-US" altLang="ko-KR" sz="16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8438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244</Words>
  <Application>Microsoft Office PowerPoint</Application>
  <PresentationFormat>와이드스크린</PresentationFormat>
  <Paragraphs>62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-윤고딕320</vt:lpstr>
      <vt:lpstr>-윤고딕330</vt:lpstr>
      <vt:lpstr>-윤고딕350</vt:lpstr>
      <vt:lpstr>-윤고딕360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김기훈 김기훈</cp:lastModifiedBy>
  <cp:revision>64</cp:revision>
  <dcterms:created xsi:type="dcterms:W3CDTF">2019-01-20T01:54:17Z</dcterms:created>
  <dcterms:modified xsi:type="dcterms:W3CDTF">2019-03-05T04:57:12Z</dcterms:modified>
</cp:coreProperties>
</file>