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7300"/>
    <p:restoredTop sz="94335"/>
  </p:normalViewPr>
  <p:slideViewPr>
    <p:cSldViewPr snapToGrid="0">
      <p:cViewPr varScale="1">
        <p:scale>
          <a:sx n="81" d="100"/>
          <a:sy n="81" d="100"/>
        </p:scale>
        <p:origin x="979" y="7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81A919-2BA3-45C5-B097-24D73F241726}" type="datetime1">
              <a:rPr lang="ko-KR" altLang="en-US"/>
              <a:pPr lvl="0">
                <a:defRPr lang="ko-KR" altLang="en-US"/>
              </a:pPr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89DB0DE-D697-4B52-A572-D8CF69E605E0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8788-4852-4FC8-ABA9-6AF02E3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6B72-506B-4FE5-8458-64EF7D0B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C7F2-6363-4099-8353-4DD4431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83031-DC82-4536-BF13-92A34A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6C7E2-4C15-4DFC-BC1E-EFF6E5D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1F45-39C5-49B4-B432-BF48868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B613-AE1E-42A8-BA6F-09B0C0E5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F259-D87D-49AA-94B9-211A9C09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2854-B62F-4060-863D-83E41F2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32D5-5CDF-484D-A539-EA09B98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B43D6-C284-4FFC-A900-559AE523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8C4D8-2717-41AB-9A6A-1372E344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D028-59D0-4064-B8CE-7704154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B264-510E-4516-A46C-D61F80B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EFF4-9392-4639-8927-A768F16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2337-0F82-4781-9706-8ABC85BD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32D4C-92C7-4289-9481-661526F0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C0E7-15D3-4E42-AAC0-1ACC23B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0A13-AC52-48FF-853D-8F5CDDF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8F55-9039-4BF8-AD14-777C36D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6790-8B06-4B2F-B09D-9FB6AFF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F06AB-0302-462F-9316-1BC1D8AD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68F5-2BA0-4693-A709-91DBC05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1A17-E04B-4712-8A18-3F9996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24F-A809-47A0-BE09-63A3D7B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F4DC-C836-4102-B059-F7F5670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8FEDE-16A5-4D28-A14B-CCBEAE2C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0769-E7AD-4AC4-8B04-0EB69C2E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727D-BC62-41C5-875F-FE92127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B096-E37F-4379-BB3C-F2B2A5F4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44015-C2EF-40BB-A206-644C952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C223-9114-4E63-BFAE-4BE6F063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88B04-B1CB-45D9-8DE5-5438DC1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A9ADD-58FC-4ED1-B61D-6849D88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B5B25-3D5B-4B0F-A803-C3A80C48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B7C1-BBA4-40F2-941A-AC9C906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1EA8-2F0B-4ADC-8895-97E451F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98D9B-9E5D-4710-BA8B-B9AE6E7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9A2C9-9E19-48D9-AE45-C315B16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BB7-080D-4DCA-92FF-1BDE18D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8BDE5-9253-45A0-84D8-52859B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8B247-663D-4D56-A8D9-0B7DF4D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A9368-E67A-4743-A681-9230A5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DBF8-D378-411C-8160-98AB823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B70B-198D-45D3-BA13-C6BE79E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51F1-6660-4497-A00A-E136CB0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7D64-0F0D-4DA1-9A1C-BB19312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A783F-CF94-4CC2-9099-9C388DEF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D651-5B05-4C79-AC61-9C76F370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DDE1-58E3-4885-81CF-8BEA18A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A3C3-4C5E-44EA-B1FB-8218862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AACB-9923-4406-9E19-FEF72BF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11B9-1140-4C61-A6F9-3E5E50A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DC3A5-C6D0-42A4-9246-2205C63C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0AFCE-555B-4EF2-8858-C0CE3D7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C22C-0E65-4235-B292-5FDA619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3C2FF-8086-4C19-80A5-46FF01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8040E-4A77-49B2-A9FB-3EF6072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56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A5993-46A1-45E6-9676-FF2B2F7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8C0CD-8FF5-4C37-9451-6E2CCBB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C7D4C-D372-4892-9326-0C9F9921A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B42-D32C-4F1E-A9E3-565590F4CD8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ECEF-EC92-4837-8E01-A8A75D74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5F9D-CC43-4AB0-94E9-28BD414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bmp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4850937" y="2047231"/>
            <a:ext cx="2476500" cy="2402146"/>
            <a:chOff x="4850937" y="1983616"/>
            <a:chExt cx="2476500" cy="2402146"/>
          </a:xfrm>
        </p:grpSpPr>
        <p:sp>
          <p:nvSpPr>
            <p:cNvPr id="13" name="TextBox 12"/>
            <p:cNvSpPr txBox="1"/>
            <p:nvPr/>
          </p:nvSpPr>
          <p:spPr>
            <a:xfrm>
              <a:off x="5147098" y="2800947"/>
              <a:ext cx="47641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/>
                  <a:cs typeface="Segoe UI"/>
                </a:rPr>
                <a:t>M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6460" y="2800947"/>
              <a:ext cx="40195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cs typeface="Segoe UI"/>
                </a:rPr>
                <a:t>U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3595" y="2800947"/>
              <a:ext cx="37109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ea typeface="Segoe UI Black"/>
                  <a:cs typeface="Segoe UI"/>
                </a:rPr>
                <a:t>Z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2610" y="3335675"/>
              <a:ext cx="287655" cy="389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/>
                  <a:cs typeface="Segoe UI"/>
                </a:rPr>
                <a:t>I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5250" y="3335675"/>
              <a:ext cx="386065" cy="389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spc="304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/>
                  <a:cs typeface="Segoe UI"/>
                </a:rPr>
                <a:t>X</a:t>
              </a: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64788" y="2784579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573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6822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/>
                <a:cs typeface="Segoe U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3070" y="3709788"/>
              <a:ext cx="18473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Segoe UI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850937" y="1983616"/>
              <a:ext cx="2476500" cy="2402146"/>
            </a:xfrm>
            <a:prstGeom prst="rect">
              <a:avLst/>
            </a:prstGeom>
            <a:noFill/>
            <a:ln w="66675">
              <a:solidFill>
                <a:srgbClr val="e20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rgbClr val="e20449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09135" y="4517900"/>
            <a:ext cx="3316605" cy="11570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발표자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20130001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강구원          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       팀원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20130118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김기훈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20130954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이승진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20140366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김현우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20150821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윤지석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20160454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박규영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20170813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이성애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</a:t>
            </a:r>
            <a:r>
              <a:rPr lang="en-US" altLang="ko-KR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20171250 </a:t>
            </a: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한유현             </a:t>
            </a:r>
            <a:endParaRPr lang="ko-KR" altLang="en-US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121981" y="1323181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075162" y="5840002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28260" y="1714894"/>
            <a:ext cx="1983105" cy="2929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나만의 악보 제작 어플리케이션</a:t>
            </a:r>
            <a:endParaRPr lang="en-US" altLang="ko-KR" sz="1000" spc="55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pic>
        <p:nvPicPr>
          <p:cNvPr id="20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000" y="1526072"/>
            <a:ext cx="10080000" cy="38058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5" y="757884"/>
            <a:ext cx="27901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4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비기능적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"/>
          <p:cNvSpPr txBox="1"/>
          <p:nvPr/>
        </p:nvSpPr>
        <p:spPr>
          <a:xfrm>
            <a:off x="1205955" y="1513189"/>
            <a:ext cx="10662890" cy="39332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4</a:t>
            </a:r>
            <a:r>
              <a:rPr lang="en-US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.1 성능 요구(반응시간, 처리소요시간, 처리율)</a:t>
            </a:r>
            <a:endParaRPr lang="en-US" altLang="en-US" sz="2100" b="1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- 소리 분석 시 녹음 파일 기준 2분당 10초가 넘지 않아야한다. 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- 악보 생성 후 클라이언트로 악보를 전달해주는데 5초가 넘지 않아야한다.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 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ko-KR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4</a:t>
            </a:r>
            <a:r>
              <a:rPr lang="en-US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.2 H/W 요구 (기억장치 규모, 통신 수용도)</a:t>
            </a:r>
            <a:endParaRPr lang="en-US" altLang="en-US" sz="2100" b="1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- 서버의 용량은 100GB여야 한다.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- 서버의 RAM이 16GB여야 한다.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 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ko-KR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4</a:t>
            </a:r>
            <a:r>
              <a:rPr lang="en-US" altLang="en-US" sz="2100" b="1" i="0">
                <a:solidFill>
                  <a:srgbClr val="000000"/>
                </a:solidFill>
                <a:latin typeface="-윤고딕320"/>
                <a:ea typeface="-윤고딕320"/>
              </a:rPr>
              <a:t>.3 예외 조건 및 처리</a:t>
            </a:r>
            <a:endParaRPr lang="en-US" altLang="en-US" sz="2100" b="1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- 가사 등록은 마디별로 진행되어야 한다.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- 악기는 하나로 제한을 둔다.</a:t>
            </a:r>
            <a:endParaRPr lang="en-US" altLang="en-US" sz="2100" b="0" i="0">
              <a:solidFill>
                <a:srgbClr val="000000"/>
              </a:solidFill>
              <a:latin typeface="-윤고딕320"/>
              <a:ea typeface="-윤고딕320"/>
            </a:endParaRPr>
          </a:p>
          <a:p>
            <a:pPr>
              <a:defRPr lang="ko-KR" altLang="en-US"/>
            </a:pPr>
            <a:r>
              <a:rPr lang="en-US" altLang="en-US" sz="2100" b="0" i="0">
                <a:solidFill>
                  <a:srgbClr val="000000"/>
                </a:solidFill>
                <a:latin typeface="-윤고딕320"/>
                <a:ea typeface="-윤고딕320"/>
              </a:rPr>
              <a:t> - 노래 검색은 사용자가 공유를 한 노래에 한해서만 검색이 가능하다.</a:t>
            </a:r>
            <a:r>
              <a:rPr lang="en-US" altLang="ko-KR" sz="2100" b="0" i="0">
                <a:solidFill>
                  <a:srgbClr val="000000"/>
                </a:solidFill>
                <a:latin typeface="-윤고딕320"/>
                <a:ea typeface="-윤고딕320"/>
              </a:rPr>
              <a:t>s</a:t>
            </a:r>
            <a:endParaRPr lang="en-US" altLang="ko-KR" sz="2100" b="0" i="0">
              <a:solidFill>
                <a:srgbClr val="000000"/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88416" y="756671"/>
            <a:ext cx="17081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5.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인수 조건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493" y="1524548"/>
            <a:ext cx="10267013" cy="432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4A06972-BA6B-447D-B749-AC66F8D3EA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8A726B-63E2-475B-918A-FDDAF56698A2}"/>
              </a:ext>
            </a:extLst>
          </p:cNvPr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B1BC2-8F28-47B6-8D84-850AA2CF68B6}"/>
              </a:ext>
            </a:extLst>
          </p:cNvPr>
          <p:cNvSpPr txBox="1"/>
          <p:nvPr/>
        </p:nvSpPr>
        <p:spPr>
          <a:xfrm>
            <a:off x="5610333" y="2295692"/>
            <a:ext cx="50978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Q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&amp;</a:t>
            </a:r>
            <a:r>
              <a:rPr lang="en-US" altLang="ko-KR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cs typeface="Noto Sans Blk" panose="020B0A02040504020204" pitchFamily="34"/>
              </a:rPr>
              <a:t>A</a:t>
            </a:r>
            <a:endParaRPr lang="en-US" altLang="ko-KR" sz="16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8438868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88416" y="756671"/>
            <a:ext cx="1679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C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/>
                <a:cs typeface="Noto Sans Blk"/>
              </a:rPr>
              <a:t>ONTE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/>
                <a:cs typeface="Noto Sans Blk"/>
              </a:rPr>
              <a:t>NTS</a:t>
            </a:r>
            <a:endParaRPr lang="ko-KR" altLang="en-US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Black"/>
              <a:cs typeface="Noto Sans Bl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269" y="2426826"/>
            <a:ext cx="19113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1.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개요 및 목표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4" name="직선 연결선 3"/>
          <p:cNvCxnSpPr>
            <a:stCxn id="16" idx="3"/>
          </p:cNvCxnSpPr>
          <p:nvPr/>
        </p:nvCxnSpPr>
        <p:spPr>
          <a:xfrm flipV="1">
            <a:off x="3015615" y="2589902"/>
            <a:ext cx="2482804" cy="2159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4268" y="3005663"/>
            <a:ext cx="26828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2.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 사용자 인터페이스 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7" name="직선 연결선 26"/>
          <p:cNvCxnSpPr>
            <a:stCxn id="29" idx="3"/>
          </p:cNvCxnSpPr>
          <p:nvPr/>
        </p:nvCxnSpPr>
        <p:spPr>
          <a:xfrm flipV="1">
            <a:off x="3787140" y="3174941"/>
            <a:ext cx="169542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7680821" y="0"/>
            <a:ext cx="1069479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1843" y="251239"/>
            <a:ext cx="5746657" cy="70801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88416" y="3504206"/>
            <a:ext cx="23558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3.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 기능적 요구사항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1" name="직선 연결선 20"/>
          <p:cNvCxnSpPr>
            <a:stCxn id="20" idx="3"/>
          </p:cNvCxnSpPr>
          <p:nvPr/>
        </p:nvCxnSpPr>
        <p:spPr>
          <a:xfrm flipV="1">
            <a:off x="3444240" y="3673484"/>
            <a:ext cx="2038327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4268" y="4023081"/>
            <a:ext cx="2616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4.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 비기능적 요구사항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3" name="직선 연결선 22"/>
          <p:cNvCxnSpPr>
            <a:stCxn id="22" idx="3"/>
          </p:cNvCxnSpPr>
          <p:nvPr/>
        </p:nvCxnSpPr>
        <p:spPr>
          <a:xfrm flipV="1">
            <a:off x="3720465" y="4192359"/>
            <a:ext cx="1777955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4269" y="4552085"/>
            <a:ext cx="15112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5.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 인수조건</a:t>
            </a:r>
            <a:endParaRPr lang="ko-KR" altLang="en-US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28" name="직선 연결선 27"/>
          <p:cNvCxnSpPr>
            <a:stCxn id="25" idx="3"/>
          </p:cNvCxnSpPr>
          <p:nvPr/>
        </p:nvCxnSpPr>
        <p:spPr>
          <a:xfrm flipV="1">
            <a:off x="2615565" y="4721363"/>
            <a:ext cx="2882855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"/>
          <p:cNvSpPr txBox="1"/>
          <p:nvPr/>
        </p:nvSpPr>
        <p:spPr>
          <a:xfrm>
            <a:off x="1106140" y="5056917"/>
            <a:ext cx="1513524" cy="3609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6</a:t>
            </a: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/>
                <a:ea typeface="-윤고딕350"/>
                <a:cs typeface="Segoe UI"/>
              </a:rPr>
              <a:t>.</a:t>
            </a:r>
            <a:r>
              <a:rPr lang="ko-KR" altLang="en-US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 </a:t>
            </a:r>
            <a:r>
              <a:rPr lang="en-US" altLang="ko-KR" spc="29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/>
                <a:ea typeface="-윤고딕350"/>
                <a:cs typeface="Segoe UI"/>
              </a:rPr>
              <a:t>Q&amp;A</a:t>
            </a:r>
            <a:endParaRPr lang="en-US" altLang="ko-KR" spc="29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/>
              <a:ea typeface="-윤고딕350"/>
              <a:cs typeface="Segoe UI"/>
            </a:endParaRPr>
          </a:p>
        </p:txBody>
      </p:sp>
      <p:cxnSp>
        <p:nvCxnSpPr>
          <p:cNvPr id="110" name="직선 연결선 27"/>
          <p:cNvCxnSpPr>
            <a:stCxn id="109" idx="3"/>
          </p:cNvCxnSpPr>
          <p:nvPr/>
        </p:nvCxnSpPr>
        <p:spPr>
          <a:xfrm flipV="1">
            <a:off x="2619664" y="5201373"/>
            <a:ext cx="2885544" cy="35995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5353" y="480326"/>
            <a:ext cx="7543200" cy="36722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41400" y="3869843"/>
            <a:ext cx="6937153" cy="24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3176" y="757884"/>
            <a:ext cx="20662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1.</a:t>
            </a: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개요 및 목표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172" y="3611493"/>
            <a:ext cx="6571268" cy="33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10172" y="4420177"/>
            <a:ext cx="6571268" cy="140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b="1">
                <a:solidFill>
                  <a:schemeClr val="bg1"/>
                </a:solidFill>
                <a:latin typeface="-윤고딕320"/>
                <a:ea typeface="-윤고딕320"/>
              </a:rPr>
              <a:t>편한 장소에서 자신이 연주하는 것을 악보로 남기고 싶을 때, 편리함과 효율성을 모바일 어플리케이션으로 증가시킨다.</a:t>
            </a:r>
            <a:endParaRPr lang="ko-KR" altLang="en-US" b="1">
              <a:solidFill>
                <a:schemeClr val="bg1"/>
              </a:solidFill>
              <a:latin typeface="-윤고딕320"/>
              <a:ea typeface="-윤고딕320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b="1">
                <a:solidFill>
                  <a:schemeClr val="bg1"/>
                </a:solidFill>
                <a:latin typeface="-윤고딕320"/>
                <a:ea typeface="-윤고딕320"/>
              </a:rPr>
              <a:t>또 한 자신의 노래를 작곡하고 수정하며, 다른 사용자와의 공유를 통해 작곡에 도움을 주고자 한다.</a:t>
            </a:r>
            <a:r>
              <a:rPr lang="ko-KR" altLang="en-US" b="1">
                <a:solidFill>
                  <a:schemeClr val="bg1"/>
                </a:solidFill>
              </a:rPr>
              <a:t> 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5" y="757884"/>
            <a:ext cx="28758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2.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사용자 인터페이스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pic>
        <p:nvPicPr>
          <p:cNvPr id="1025" name="_x196636904" descr="EMB0000380c003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0210" y="2061855"/>
            <a:ext cx="2503487" cy="4133850"/>
          </a:xfrm>
          <a:prstGeom prst="rect">
            <a:avLst/>
          </a:prstGeom>
          <a:noFill/>
        </p:spPr>
      </p:pic>
      <p:pic>
        <p:nvPicPr>
          <p:cNvPr id="1027" name="_x196636024" descr="EMB0000380c003b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05607" y="2069264"/>
            <a:ext cx="2503487" cy="4133850"/>
          </a:xfrm>
          <a:prstGeom prst="rect">
            <a:avLst/>
          </a:prstGeom>
          <a:noFill/>
        </p:spPr>
      </p:pic>
      <p:pic>
        <p:nvPicPr>
          <p:cNvPr id="1029" name="_x196635944" descr="EMB0000380c003e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38715" y="2084081"/>
            <a:ext cx="2441575" cy="4119033"/>
          </a:xfrm>
          <a:prstGeom prst="rect">
            <a:avLst/>
          </a:prstGeom>
          <a:noFill/>
        </p:spPr>
      </p:pic>
      <p:pic>
        <p:nvPicPr>
          <p:cNvPr id="1031" name="_x196635864" descr="EMB0000380c004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09912" y="2069264"/>
            <a:ext cx="2577261" cy="4133851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171315" y="1754078"/>
            <a:ext cx="1087157" cy="2918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spc="299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/>
                <a:ea typeface="-윤고딕360"/>
                <a:cs typeface="Noto Sans Blk"/>
              </a:rPr>
              <a:t>메인 화면</a:t>
            </a:r>
            <a:endParaRPr lang="en-US" altLang="ko-KR" sz="1400" spc="299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1435" y="1754077"/>
            <a:ext cx="592505" cy="291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spc="299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/>
                <a:ea typeface="-윤고딕360"/>
                <a:cs typeface="Noto Sans Blk"/>
              </a:rPr>
              <a:t>녹음</a:t>
            </a:r>
            <a:endParaRPr lang="en-US" altLang="ko-KR" sz="1400" spc="299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1841" y="1754076"/>
            <a:ext cx="1144399" cy="2918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spc="299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/>
                <a:ea typeface="-윤고딕360"/>
                <a:cs typeface="Noto Sans Blk"/>
              </a:rPr>
              <a:t>악보  편집</a:t>
            </a:r>
            <a:endParaRPr lang="en-US" altLang="ko-KR" sz="1400" spc="299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54963" y="1754075"/>
            <a:ext cx="1087157" cy="291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spc="299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/>
                <a:ea typeface="-윤고딕360"/>
                <a:cs typeface="Noto Sans Blk"/>
              </a:rPr>
              <a:t>음악 재생</a:t>
            </a:r>
            <a:endParaRPr lang="en-US" altLang="ko-KR" sz="1400" spc="299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/>
              <a:ea typeface="-윤고딕360"/>
              <a:cs typeface="Noto Sans Bl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graphicFrame>
        <p:nvGraphicFramePr>
          <p:cNvPr id="2053" name="표 5"/>
          <p:cNvGraphicFramePr>
            <a:graphicFrameLocks noGrp="1"/>
          </p:cNvGraphicFramePr>
          <p:nvPr/>
        </p:nvGraphicFramePr>
        <p:xfrm>
          <a:off x="1074000" y="1596340"/>
          <a:ext cx="10044000" cy="366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/>
                <a:gridCol w="2511000"/>
                <a:gridCol w="2511000"/>
                <a:gridCol w="2511000"/>
              </a:tblGrid>
              <a:tr h="51425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기능 이름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식별 번호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</a:tr>
              <a:tr h="525176">
                <a:tc rowSpan="6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관리</a:t>
                      </a:r>
                      <a:endParaRPr lang="ko-KR" altLang="en-US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로그인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1.1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로그아웃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1.2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가입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1.3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탈퇴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1.4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수정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1.5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  <a:tr h="525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조회</a:t>
                      </a:r>
                      <a:endParaRPr lang="ko-KR" alt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70" tIns="17907" rIns="64770" bIns="17907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1.6</a:t>
                      </a:r>
                      <a:endParaRPr lang="en-US" sz="1400" kern="0" spc="5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graphicFrame>
        <p:nvGraphicFramePr>
          <p:cNvPr id="2052" name="표 5"/>
          <p:cNvGraphicFramePr>
            <a:graphicFrameLocks noGrp="1"/>
          </p:cNvGraphicFramePr>
          <p:nvPr/>
        </p:nvGraphicFramePr>
        <p:xfrm>
          <a:off x="1244180" y="1549876"/>
          <a:ext cx="9703640" cy="484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10"/>
                <a:gridCol w="2425910"/>
                <a:gridCol w="2425910"/>
                <a:gridCol w="2425910"/>
              </a:tblGrid>
              <a:tr h="3804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기능 이름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식별 번호</a:t>
                      </a:r>
                      <a:endParaRPr lang="ko-KR" altLang="en-US"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</a:tr>
              <a:tr h="405611">
                <a:tc rowSpan="11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노래 관리</a:t>
                      </a:r>
                      <a:endParaRPr lang="ko-KR" altLang="en-US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녹음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소리분석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2.2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생성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2.3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삭제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2.4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수정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2.5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조회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2.6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재생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2.7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일시 정지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2.8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정지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2.9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공유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2.10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  <a:tr h="405611">
                <a:tc vMerge="1">
                  <a:txBody>
                    <a:bodyPr vert="horz" lIns="91440" tIns="45720" rIns="91440" bIns="45720" anchor="t" anchorCtr="0"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검색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2.11</a:t>
                      </a:r>
                      <a:endParaRPr lang="ko-KR" altLang="ko-KR" sz="1400" b="0" i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pic>
        <p:nvPicPr>
          <p:cNvPr id="2053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34054" y="1427737"/>
            <a:ext cx="10523892" cy="51176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pic>
        <p:nvPicPr>
          <p:cNvPr id="20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5302" y="1515404"/>
            <a:ext cx="10079999" cy="434769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3176" y="757884"/>
            <a:ext cx="25139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3.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/>
                <a:cs typeface="Noto Sans Blk"/>
              </a:rPr>
              <a:t> </a:t>
            </a:r>
            <a:r>
              <a:rPr lang="ko-KR" altLang="en-US" sz="2000" spc="304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/>
                <a:ea typeface="-윤고딕360"/>
                <a:cs typeface="Noto Sans Blk"/>
              </a:rPr>
              <a:t>기능적 요구사항</a:t>
            </a:r>
            <a:endParaRPr lang="ko-KR" altLang="en-US" sz="2000" spc="304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/>
              <a:ea typeface="-윤고딕360"/>
              <a:cs typeface="Noto Sans Bl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0254" y="1893825"/>
            <a:ext cx="2702546" cy="34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en-US" altLang="ko-KR" sz="1400" b="1">
                <a:solidFill>
                  <a:schemeClr val="bg1"/>
                </a:solidFill>
              </a:rPr>
              <a:t>HumOn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248352" y="2355254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0254" y="2685052"/>
            <a:ext cx="2275650" cy="137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조용한 곳에서 허밍 즉 목소리를 녹음하여</a:t>
            </a:r>
            <a:endParaRPr lang="ko-KR" altLang="en-US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해당 주파수를 분석하여 단음 멜로디 악보를 생성해준다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890764" y="2317585"/>
            <a:ext cx="2398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49696" y="2525032"/>
            <a:ext cx="2398310" cy="111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디바이스에 저장되어 있는 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Mp3 </a:t>
            </a:r>
            <a:r>
              <a:rPr lang="ko-KR" altLang="en-US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파일을 분석하여 간단한 코드 악보로 나타내어주게 된다</a:t>
            </a:r>
            <a:r>
              <a:rPr lang="en-US" altLang="ko-KR" sz="1400" b="1" spc="46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/>
                <a:ea typeface="-윤고딕320"/>
                <a:cs typeface="Segoe UI"/>
              </a:rPr>
              <a:t>.</a:t>
            </a:r>
            <a:endParaRPr lang="en-US" altLang="ko-KR" sz="1400" b="1" spc="46">
              <a:solidFill>
                <a:schemeClr val="bg1"/>
              </a:solidFill>
              <a:latin typeface="-윤고딕320"/>
              <a:ea typeface="-윤고딕320"/>
              <a:cs typeface="Segoe UI"/>
            </a:endParaRPr>
          </a:p>
        </p:txBody>
      </p:sp>
      <p:pic>
        <p:nvPicPr>
          <p:cNvPr id="20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000" y="1537273"/>
            <a:ext cx="10080000" cy="378345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62</ep:Paragraphs>
  <ep:Slides>13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2019-01-20T01:54:17.000</dcterms:created>
  <dc:creator>USER</dc:creator>
  <cp:lastModifiedBy>goo</cp:lastModifiedBy>
  <dcterms:modified xsi:type="dcterms:W3CDTF">2019-03-08T08:33:18.180</dcterms:modified>
  <cp:revision>76</cp:revision>
  <dc:title>PowerPoint 프레젠테이션</dc:title>
</cp:coreProperties>
</file>