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509"/>
    <p:restoredTop sz="96465"/>
  </p:normalViewPr>
  <p:slideViewPr>
    <p:cSldViewPr snapToGrid="0">
      <p:cViewPr varScale="1">
        <p:scale>
          <a:sx n="81" d="100"/>
          <a:sy n="81" d="100"/>
        </p:scale>
        <p:origin x="902" y="48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81A919-2BA3-45C5-B097-24D73F241726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8788-4852-4FC8-ABA9-6AF02E3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6B72-506B-4FE5-8458-64EF7D0B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C7F2-6363-4099-8353-4DD4431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83031-DC82-4536-BF13-92A34A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6C7E2-4C15-4DFC-BC1E-EFF6E5D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1F45-39C5-49B4-B432-BF48868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B613-AE1E-42A8-BA6F-09B0C0E5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F259-D87D-49AA-94B9-211A9C09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2854-B62F-4060-863D-83E41F2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32D5-5CDF-484D-A539-EA09B98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B43D6-C284-4FFC-A900-559AE523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8C4D8-2717-41AB-9A6A-1372E344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D028-59D0-4064-B8CE-7704154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B264-510E-4516-A46C-D61F80B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EFF4-9392-4639-8927-A768F16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2337-0F82-4781-9706-8ABC85BD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32D4C-92C7-4289-9481-661526F0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C0E7-15D3-4E42-AAC0-1ACC23B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0A13-AC52-48FF-853D-8F5CDDF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8F55-9039-4BF8-AD14-777C36D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6790-8B06-4B2F-B09D-9FB6AFF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F06AB-0302-462F-9316-1BC1D8AD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68F5-2BA0-4693-A709-91DBC05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1A17-E04B-4712-8A18-3F9996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24F-A809-47A0-BE09-63A3D7B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F4DC-C836-4102-B059-F7F5670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8FEDE-16A5-4D28-A14B-CCBEAE2C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0769-E7AD-4AC4-8B04-0EB69C2E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727D-BC62-41C5-875F-FE92127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B096-E37F-4379-BB3C-F2B2A5F4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44015-C2EF-40BB-A206-644C952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C223-9114-4E63-BFAE-4BE6F063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88B04-B1CB-45D9-8DE5-5438DC1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A9ADD-58FC-4ED1-B61D-6849D88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B5B25-3D5B-4B0F-A803-C3A80C48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B7C1-BBA4-40F2-941A-AC9C906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1EA8-2F0B-4ADC-8895-97E451F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98D9B-9E5D-4710-BA8B-B9AE6E7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9A2C9-9E19-48D9-AE45-C315B16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BB7-080D-4DCA-92FF-1BDE18D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8BDE5-9253-45A0-84D8-52859B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8B247-663D-4D56-A8D9-0B7DF4D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A9368-E67A-4743-A681-9230A5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DBF8-D378-411C-8160-98AB823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B70B-198D-45D3-BA13-C6BE79E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51F1-6660-4497-A00A-E136CB0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7D64-0F0D-4DA1-9A1C-BB19312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A783F-CF94-4CC2-9099-9C388DEF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D651-5B05-4C79-AC61-9C76F370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DDE1-58E3-4885-81CF-8BEA18A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A3C3-4C5E-44EA-B1FB-8218862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AACB-9923-4406-9E19-FEF72BF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11B9-1140-4C61-A6F9-3E5E50A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DC3A5-C6D0-42A4-9246-2205C63C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0AFCE-555B-4EF2-8858-C0CE3D7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C22C-0E65-4235-B292-5FDA619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3C2FF-8086-4C19-80A5-46FF01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8040E-4A77-49B2-A9FB-3EF6072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56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A5993-46A1-45E6-9676-FF2B2F7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8C0CD-8FF5-4C37-9451-6E2CCBB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C7D4C-D372-4892-9326-0C9F9921A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ECEF-EC92-4837-8E01-A8A75D74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5F9D-CC43-4AB0-94E9-28BD414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4850937" y="2047231"/>
            <a:ext cx="2476500" cy="2402146"/>
            <a:chOff x="4850937" y="1983616"/>
            <a:chExt cx="2476500" cy="2402146"/>
          </a:xfrm>
        </p:grpSpPr>
        <p:sp>
          <p:nvSpPr>
            <p:cNvPr id="13" name="TextBox 12"/>
            <p:cNvSpPr txBox="1"/>
            <p:nvPr/>
          </p:nvSpPr>
          <p:spPr>
            <a:xfrm>
              <a:off x="5147098" y="2800947"/>
              <a:ext cx="47641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/>
                  <a:cs typeface="Segoe UI"/>
                </a:rPr>
                <a:t>M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6460" y="2800947"/>
              <a:ext cx="40195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cs typeface="Segoe UI"/>
                </a:rPr>
                <a:t>U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3595" y="2800947"/>
              <a:ext cx="37109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ea typeface="Segoe UI Black"/>
                  <a:cs typeface="Segoe UI"/>
                </a:rPr>
                <a:t>Z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2610" y="3335675"/>
              <a:ext cx="287655" cy="389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cs typeface="Segoe UI"/>
                </a:rPr>
                <a:t>I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5250" y="3335675"/>
              <a:ext cx="386065" cy="389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/>
                  <a:cs typeface="Segoe UI"/>
                </a:rPr>
                <a:t>X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64788" y="2784579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573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6822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3070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850937" y="1983616"/>
              <a:ext cx="2476500" cy="2402146"/>
            </a:xfrm>
            <a:prstGeom prst="rect">
              <a:avLst/>
            </a:prstGeom>
            <a:noFill/>
            <a:ln w="66675">
              <a:solidFill>
                <a:srgbClr val="e20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20449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121981" y="1323181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7310" y="1714894"/>
            <a:ext cx="1935480" cy="2929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/>
                <a:ea typeface="-윤고딕330"/>
                <a:cs typeface="Segoe UI"/>
              </a:rPr>
              <a:t>나만의 악보 제작 어플리케이션</a:t>
            </a:r>
            <a:endParaRPr lang="en-US" altLang="ko-KR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60"/>
              <a:ea typeface="-윤고딕330"/>
              <a:cs typeface="Segoe U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2935" y="4517900"/>
            <a:ext cx="3459480" cy="11570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발표자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0001강구원             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     팀원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20130118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김기훈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20130954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이승진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20140366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김현우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20150821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윤지석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20160454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박규영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20170813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이성애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20171250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한유현             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75162" y="5840002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88416" y="756671"/>
            <a:ext cx="1679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C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/>
                <a:cs typeface="Noto Sans Blk"/>
              </a:rPr>
              <a:t>ONTE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/>
                <a:cs typeface="Noto Sans Blk"/>
              </a:rPr>
              <a:t>NTS</a:t>
            </a:r>
            <a:endParaRPr lang="ko-KR" altLang="en-US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Black"/>
              <a:cs typeface="Noto Sans Bl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269" y="2426826"/>
            <a:ext cx="1006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1.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개요</a:t>
            </a:r>
            <a:endParaRPr lang="ko-KR" altLang="en-US" spc="293"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4" name="직선 연결선 3"/>
          <p:cNvCxnSpPr>
            <a:stCxn id="16" idx="3"/>
          </p:cNvCxnSpPr>
          <p:nvPr/>
        </p:nvCxnSpPr>
        <p:spPr>
          <a:xfrm flipV="1">
            <a:off x="2110740" y="2589902"/>
            <a:ext cx="3387680" cy="2159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4269" y="3005663"/>
            <a:ext cx="15779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2.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개발 결과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7" name="직선 연결선 26"/>
          <p:cNvCxnSpPr>
            <a:stCxn id="29" idx="3"/>
          </p:cNvCxnSpPr>
          <p:nvPr/>
        </p:nvCxnSpPr>
        <p:spPr>
          <a:xfrm flipV="1">
            <a:off x="2682240" y="3174941"/>
            <a:ext cx="280032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680821" y="0"/>
            <a:ext cx="1069479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1843" y="251239"/>
            <a:ext cx="5746657" cy="70801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88416" y="3504206"/>
            <a:ext cx="15747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3.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변경 사항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1" name="직선 연결선 20"/>
          <p:cNvCxnSpPr>
            <a:stCxn id="20" idx="3"/>
          </p:cNvCxnSpPr>
          <p:nvPr/>
        </p:nvCxnSpPr>
        <p:spPr>
          <a:xfrm flipV="1">
            <a:off x="2663190" y="3673484"/>
            <a:ext cx="281937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4269" y="3998621"/>
            <a:ext cx="18256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4.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동영상 시연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18" name="직선 연결선 17"/>
          <p:cNvCxnSpPr>
            <a:stCxn id="17" idx="3"/>
          </p:cNvCxnSpPr>
          <p:nvPr/>
        </p:nvCxnSpPr>
        <p:spPr>
          <a:xfrm flipV="1">
            <a:off x="2929890" y="4167899"/>
            <a:ext cx="2568530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7"/>
          <p:cNvCxnSpPr>
            <a:stCxn id="110" idx="3"/>
          </p:cNvCxnSpPr>
          <p:nvPr/>
        </p:nvCxnSpPr>
        <p:spPr>
          <a:xfrm flipV="1">
            <a:off x="2328367" y="4646753"/>
            <a:ext cx="3182870" cy="1303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6"/>
          <p:cNvSpPr txBox="1"/>
          <p:nvPr/>
        </p:nvSpPr>
        <p:spPr>
          <a:xfrm>
            <a:off x="1116325" y="4468843"/>
            <a:ext cx="1212042" cy="35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5</a:t>
            </a: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시연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2D566D-59FF-4578-BCBE-AAC53E17A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83" y="3941611"/>
            <a:ext cx="5112921" cy="313837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F2E0515-2E70-4DA2-8BA9-7A390C1E0563}"/>
              </a:ext>
            </a:extLst>
          </p:cNvPr>
          <p:cNvSpPr/>
          <p:nvPr/>
        </p:nvSpPr>
        <p:spPr>
          <a:xfrm>
            <a:off x="2310892" y="2310696"/>
            <a:ext cx="6720256" cy="845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1.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개요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1EC04E-B64E-41A3-860B-9DF6B886DB61}"/>
              </a:ext>
            </a:extLst>
          </p:cNvPr>
          <p:cNvSpPr/>
          <p:nvPr/>
        </p:nvSpPr>
        <p:spPr>
          <a:xfrm>
            <a:off x="2318749" y="3849759"/>
            <a:ext cx="6720256" cy="845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044FC-EB25-4C56-92D7-0DFABAB98826}"/>
              </a:ext>
            </a:extLst>
          </p:cNvPr>
          <p:cNvSpPr txBox="1"/>
          <p:nvPr/>
        </p:nvSpPr>
        <p:spPr>
          <a:xfrm>
            <a:off x="2459880" y="2417711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사용자가 연주한 음악에 대해 악보를 생성해주고 해당 음악 재생을 통해 확인하여 작곡에 편리함을 주고자 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2D6B3-5ACA-481C-A15E-D63BB6446387}"/>
              </a:ext>
            </a:extLst>
          </p:cNvPr>
          <p:cNvSpPr txBox="1"/>
          <p:nvPr/>
        </p:nvSpPr>
        <p:spPr>
          <a:xfrm>
            <a:off x="2452023" y="3909240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악보 및 음원의 데이터를 사용하기 위해 </a:t>
            </a:r>
            <a:r>
              <a:rPr lang="en-US" altLang="ko-KR" dirty="0"/>
              <a:t>MIDI(.mid)</a:t>
            </a:r>
            <a:r>
              <a:rPr lang="ko-KR" altLang="en-US" dirty="0"/>
              <a:t>파일을 사용한다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498CD-FF92-4F2E-A370-A795EDC50D52}"/>
              </a:ext>
            </a:extLst>
          </p:cNvPr>
          <p:cNvSpPr txBox="1"/>
          <p:nvPr/>
        </p:nvSpPr>
        <p:spPr>
          <a:xfrm>
            <a:off x="2318749" y="1753944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시스템 목표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B1EA6-E594-4668-BA8A-340191A4CEC7}"/>
              </a:ext>
            </a:extLst>
          </p:cNvPr>
          <p:cNvSpPr txBox="1"/>
          <p:nvPr/>
        </p:nvSpPr>
        <p:spPr>
          <a:xfrm>
            <a:off x="2318749" y="3340596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제약 사항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070789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3176" y="757884"/>
            <a:ext cx="1628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2.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개발 결과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graphicFrame>
        <p:nvGraphicFramePr>
          <p:cNvPr id="10" name="표 5"/>
          <p:cNvGraphicFramePr>
            <a:graphicFrameLocks noGrp="1"/>
          </p:cNvGraphicFramePr>
          <p:nvPr/>
        </p:nvGraphicFramePr>
        <p:xfrm>
          <a:off x="1074000" y="1596340"/>
          <a:ext cx="10044000" cy="366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/>
                <a:gridCol w="2200658"/>
                <a:gridCol w="2128058"/>
                <a:gridCol w="1948784"/>
                <a:gridCol w="1255500"/>
              </a:tblGrid>
              <a:tr h="5142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기능 이름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식별 번호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진행률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</a:tr>
              <a:tr h="525176">
                <a:tc rowSpan="6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관리</a:t>
                      </a:r>
                      <a:endParaRPr lang="ko-KR" altLang="en-US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로그인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1.1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로그아웃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1.2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가입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1.3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탈퇴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1.4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수정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1.5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조회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1.6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3176" y="757884"/>
            <a:ext cx="1628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2.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개발 결과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1244180" y="1549876"/>
          <a:ext cx="9703640" cy="442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10"/>
                <a:gridCol w="1783059"/>
                <a:gridCol w="2310938"/>
                <a:gridCol w="1970778"/>
                <a:gridCol w="1212955"/>
              </a:tblGrid>
              <a:tr h="3804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기능 이름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식별 번호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진행률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</a:tr>
              <a:tr h="405611">
                <a:tc rowSpan="10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노래 관리</a:t>
                      </a:r>
                      <a:endParaRPr lang="ko-KR" altLang="en-US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녹음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</a:t>
                      </a: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소리분석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2.2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생성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2.3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삭제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2.4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수정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2.5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</a:t>
                      </a: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조회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2.6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재생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2.7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정지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2.9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공유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2.10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397445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검색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2.11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3176" y="757884"/>
            <a:ext cx="1628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 변경사항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4747" y="2123212"/>
            <a:ext cx="3557253" cy="3041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756" y="1505614"/>
            <a:ext cx="4345987" cy="387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*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HMM(Hidden Markov Model)</a:t>
            </a:r>
            <a:endParaRPr lang="en-US" altLang="ko-KR" sz="2000" spc="304"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488728" y="1489215"/>
            <a:ext cx="5310545" cy="69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* 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 Black"/>
                <a:cs typeface="Noto Sans Blk"/>
              </a:rPr>
              <a:t>BLSTM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(Bidirectional Long                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.      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　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    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Short Term Memory)</a:t>
            </a:r>
            <a:endParaRPr lang="en-US" altLang="ko-KR" sz="2000" spc="304"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3175" y="2590800"/>
            <a:ext cx="5581650" cy="167640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5185699" y="3163746"/>
            <a:ext cx="771645" cy="3858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3176" y="757884"/>
            <a:ext cx="1628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 변경사항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1057" y="1349113"/>
            <a:ext cx="10227199" cy="499170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10329" y="2295692"/>
            <a:ext cx="5434860" cy="13695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400" spc="88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/>
                <a:ea typeface="-윤고딕360"/>
                <a:cs typeface="Noto Sans Blk"/>
              </a:rPr>
              <a:t>동영상 시연</a:t>
            </a:r>
            <a:endParaRPr lang="ko-KR" altLang="en-US" sz="8400" spc="88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egoe UI Black"/>
              <a:ea typeface="-윤고딕360"/>
              <a:cs typeface="Noto Sans Bl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4A06972-BA6B-447D-B749-AC66F8D3EA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8A726B-63E2-475B-918A-FDDAF56698A2}"/>
              </a:ext>
            </a:extLst>
          </p:cNvPr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B1BC2-8F28-47B6-8D84-850AA2CF68B6}"/>
              </a:ext>
            </a:extLst>
          </p:cNvPr>
          <p:cNvSpPr txBox="1"/>
          <p:nvPr/>
        </p:nvSpPr>
        <p:spPr>
          <a:xfrm>
            <a:off x="5610333" y="2295692"/>
            <a:ext cx="41793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시연</a:t>
            </a:r>
            <a:endParaRPr lang="en-US" altLang="ko-KR" sz="16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8438868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248</ep:Words>
  <ep:PresentationFormat>와이드스크린</ep:PresentationFormat>
  <ep:Paragraphs>128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2019-01-20T01:54:17.000</dcterms:created>
  <dc:creator>USER</dc:creator>
  <cp:lastModifiedBy>goo</cp:lastModifiedBy>
  <dcterms:modified xsi:type="dcterms:W3CDTF">2019-05-28T03:28:12.775</dcterms:modified>
  <cp:revision>113</cp:revision>
  <dc:title>PowerPoint 프레젠테이션</dc:title>
</cp:coreProperties>
</file>