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69" r:id="rId8"/>
    <p:sldId id="279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 강" userId="82fa1b0ee5c9d6ae" providerId="LiveId" clId="{F783BB0F-B952-44A0-ACC3-A7AF517E5531}"/>
    <pc:docChg chg="modSld">
      <pc:chgData name="호 강" userId="82fa1b0ee5c9d6ae" providerId="LiveId" clId="{F783BB0F-B952-44A0-ACC3-A7AF517E5531}" dt="2023-06-22T01:19:28.342" v="29" actId="20577"/>
      <pc:docMkLst>
        <pc:docMk/>
      </pc:docMkLst>
      <pc:sldChg chg="modSp mod">
        <pc:chgData name="호 강" userId="82fa1b0ee5c9d6ae" providerId="LiveId" clId="{F783BB0F-B952-44A0-ACC3-A7AF517E5531}" dt="2023-06-22T01:19:28.342" v="29" actId="20577"/>
        <pc:sldMkLst>
          <pc:docMk/>
          <pc:sldMk cId="761697377" sldId="266"/>
        </pc:sldMkLst>
        <pc:spChg chg="mod">
          <ac:chgData name="호 강" userId="82fa1b0ee5c9d6ae" providerId="LiveId" clId="{F783BB0F-B952-44A0-ACC3-A7AF517E5531}" dt="2023-06-22T01:19:15.654" v="12" actId="20577"/>
          <ac:spMkLst>
            <pc:docMk/>
            <pc:sldMk cId="761697377" sldId="266"/>
            <ac:spMk id="254" creationId="{81FEFD1D-F643-442B-AAC1-40C54CD67BB0}"/>
          </ac:spMkLst>
        </pc:spChg>
        <pc:spChg chg="mod">
          <ac:chgData name="호 강" userId="82fa1b0ee5c9d6ae" providerId="LiveId" clId="{F783BB0F-B952-44A0-ACC3-A7AF517E5531}" dt="2023-06-22T01:19:22.396" v="23" actId="20577"/>
          <ac:spMkLst>
            <pc:docMk/>
            <pc:sldMk cId="761697377" sldId="266"/>
            <ac:spMk id="257" creationId="{97DF0481-EFBA-4DCE-B81A-EA126EE0BC28}"/>
          </ac:spMkLst>
        </pc:spChg>
        <pc:spChg chg="mod">
          <ac:chgData name="호 강" userId="82fa1b0ee5c9d6ae" providerId="LiveId" clId="{F783BB0F-B952-44A0-ACC3-A7AF517E5531}" dt="2023-06-22T01:19:28.342" v="29" actId="20577"/>
          <ac:spMkLst>
            <pc:docMk/>
            <pc:sldMk cId="761697377" sldId="266"/>
            <ac:spMk id="260" creationId="{51349E50-502D-4F31-82E6-4B884DBD8B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2558046" y="2377440"/>
            <a:ext cx="68131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</a:rPr>
              <a:t>RECYCLE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2811147" cy="523220"/>
            <a:chOff x="856623" y="2936557"/>
            <a:chExt cx="2811147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프로젝트 목적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2169945" cy="523220"/>
            <a:chOff x="856623" y="2936557"/>
            <a:chExt cx="216994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학습 과정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1467830" cy="523220"/>
            <a:chOff x="856623" y="2936557"/>
            <a:chExt cx="1467830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90201" y="3087172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185804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  <a:latin typeface="+mn-ea"/>
              </a:rPr>
              <a:t>프로젝트 목적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B89D43-38AC-E87F-9344-D4ED5207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7" y="1716790"/>
            <a:ext cx="5068727" cy="4838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E1B41A-A214-3214-2A7E-22E965D6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24" y="1478816"/>
            <a:ext cx="5594049" cy="50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84941" y="307784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25111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학습 사진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743857" y="5583953"/>
            <a:ext cx="64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Clean</a:t>
            </a:r>
            <a:endParaRPr lang="ko-KR" altLang="en-US" sz="1400" dirty="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4101799" y="5603032"/>
            <a:ext cx="1255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Not Removed</a:t>
            </a:r>
            <a:endParaRPr lang="ko-KR" altLang="en-US" sz="1400" dirty="0"/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6446279" y="5603032"/>
            <a:ext cx="1895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Filled &amp; Not Removed</a:t>
            </a:r>
            <a:endParaRPr lang="ko-KR" altLang="en-US" sz="1400" dirty="0"/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757718" y="5603032"/>
            <a:ext cx="60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Filled</a:t>
            </a:r>
            <a:endParaRPr lang="ko-KR" altLang="en-US" sz="14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물병, 벽, 실내, 플라스틱 병이(가) 표시된 사진&#10;&#10;자동 생성된 설명">
            <a:extLst>
              <a:ext uri="{FF2B5EF4-FFF2-40B4-BE49-F238E27FC236}">
                <a16:creationId xmlns:a16="http://schemas.microsoft.com/office/drawing/2014/main" id="{F8383E4A-EFD3-5E1B-F685-EFDB1EAA9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941" y="2135720"/>
            <a:ext cx="2110828" cy="3031172"/>
          </a:xfrm>
          <a:prstGeom prst="rect">
            <a:avLst/>
          </a:prstGeom>
        </p:spPr>
      </p:pic>
      <p:pic>
        <p:nvPicPr>
          <p:cNvPr id="13" name="그림 12" descr="음식, 식수, 음료, 플라스틱 병이(가) 표시된 사진&#10;&#10;자동 생성된 설명">
            <a:extLst>
              <a:ext uri="{FF2B5EF4-FFF2-40B4-BE49-F238E27FC236}">
                <a16:creationId xmlns:a16="http://schemas.microsoft.com/office/drawing/2014/main" id="{44D64993-F8DF-EB0F-9475-093FE76073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0583" y="1971955"/>
            <a:ext cx="2057213" cy="3358703"/>
          </a:xfrm>
          <a:prstGeom prst="rect">
            <a:avLst/>
          </a:prstGeom>
        </p:spPr>
      </p:pic>
      <p:pic>
        <p:nvPicPr>
          <p:cNvPr id="15" name="그림 14" descr="텍스트, 청량 음료, 용액, 병이(가) 표시된 사진&#10;&#10;자동 생성된 설명">
            <a:extLst>
              <a:ext uri="{FF2B5EF4-FFF2-40B4-BE49-F238E27FC236}">
                <a16:creationId xmlns:a16="http://schemas.microsoft.com/office/drawing/2014/main" id="{DEFD75B7-2ADF-4BE7-1D39-22BF88590E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185" y="2004294"/>
            <a:ext cx="2013952" cy="3294024"/>
          </a:xfrm>
          <a:prstGeom prst="rect">
            <a:avLst/>
          </a:prstGeom>
        </p:spPr>
      </p:pic>
      <p:pic>
        <p:nvPicPr>
          <p:cNvPr id="19" name="그림 18" descr="음료, 액체, 텍스트, 물병이(가) 표시된 사진&#10;&#10;자동 생성된 설명">
            <a:extLst>
              <a:ext uri="{FF2B5EF4-FFF2-40B4-BE49-F238E27FC236}">
                <a16:creationId xmlns:a16="http://schemas.microsoft.com/office/drawing/2014/main" id="{FC78502D-4409-53C2-3D9C-B87FF931E5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9389" y="1971940"/>
            <a:ext cx="2038349" cy="32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096900" y="307784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777128" y="3150939"/>
            <a:ext cx="4643133" cy="7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4000" i="1" spc="-150" dirty="0">
                <a:solidFill>
                  <a:schemeClr val="bg1"/>
                </a:solidFill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호 강</cp:lastModifiedBy>
  <cp:revision>10</cp:revision>
  <dcterms:created xsi:type="dcterms:W3CDTF">2020-10-04T10:36:58Z</dcterms:created>
  <dcterms:modified xsi:type="dcterms:W3CDTF">2023-06-22T01:19:30Z</dcterms:modified>
</cp:coreProperties>
</file>