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70" r:id="rId5"/>
    <p:sldId id="299" r:id="rId6"/>
    <p:sldId id="300" r:id="rId7"/>
    <p:sldId id="302" r:id="rId8"/>
    <p:sldId id="301" r:id="rId9"/>
    <p:sldId id="303" r:id="rId10"/>
    <p:sldId id="304" r:id="rId11"/>
    <p:sldId id="306" r:id="rId12"/>
    <p:sldId id="305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5" r:id="rId39"/>
    <p:sldId id="332" r:id="rId40"/>
    <p:sldId id="333" r:id="rId41"/>
    <p:sldId id="334" r:id="rId4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143" d="100"/>
          <a:sy n="143" d="100"/>
        </p:scale>
        <p:origin x="780" y="11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dirty="0" err="1"/>
              <a:t>Tensorflow</a:t>
            </a:r>
            <a:r>
              <a:rPr lang="ko-KR" altLang="en-US" sz="3600" dirty="0"/>
              <a:t>를 이용한 </a:t>
            </a:r>
            <a:endParaRPr lang="en-US" altLang="ko-KR" sz="3600" dirty="0"/>
          </a:p>
          <a:p>
            <a:r>
              <a:rPr lang="en-US" altLang="ko-KR" sz="3600" dirty="0"/>
              <a:t>        </a:t>
            </a:r>
            <a:r>
              <a:rPr lang="ko-KR" altLang="en-US" sz="3600" dirty="0"/>
              <a:t>이미지 분석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를 이용한 이미지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Generator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0D206C-009B-45F0-B1D1-80AFF1785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95686"/>
            <a:ext cx="7020272" cy="881944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3C3E9F8-7D2E-4BB0-9E8A-AE16CA42610E}"/>
              </a:ext>
            </a:extLst>
          </p:cNvPr>
          <p:cNvSpPr txBox="1">
            <a:spLocks/>
          </p:cNvSpPr>
          <p:nvPr/>
        </p:nvSpPr>
        <p:spPr>
          <a:xfrm>
            <a:off x="7164288" y="4587974"/>
            <a:ext cx="2232248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9/38</a:t>
            </a:r>
          </a:p>
        </p:txBody>
      </p:sp>
    </p:spTree>
    <p:extLst>
      <p:ext uri="{BB962C8B-B14F-4D97-AF65-F5344CB8AC3E}">
        <p14:creationId xmlns:p14="http://schemas.microsoft.com/office/powerpoint/2010/main" val="2805801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를 이용한 이미지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class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A84FCA-6F61-471E-9788-627ABE081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59582"/>
            <a:ext cx="6768752" cy="16561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8666E79-D9CF-4FAC-A247-296270376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859782"/>
            <a:ext cx="6696744" cy="1944216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E0C6A61-AED7-4342-840A-E3AA36315E4C}"/>
              </a:ext>
            </a:extLst>
          </p:cNvPr>
          <p:cNvSpPr txBox="1">
            <a:spLocks/>
          </p:cNvSpPr>
          <p:nvPr/>
        </p:nvSpPr>
        <p:spPr>
          <a:xfrm>
            <a:off x="7164288" y="4587974"/>
            <a:ext cx="2232248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10/38</a:t>
            </a:r>
          </a:p>
        </p:txBody>
      </p:sp>
    </p:spTree>
    <p:extLst>
      <p:ext uri="{BB962C8B-B14F-4D97-AF65-F5344CB8AC3E}">
        <p14:creationId xmlns:p14="http://schemas.microsoft.com/office/powerpoint/2010/main" val="2580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를 이용한 이미지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class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997B8B-3E9B-4EDD-BEC6-A72AB40B8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347614"/>
            <a:ext cx="6589583" cy="2822206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1811FF2-472C-4E5F-9A1D-1A45A4D9DBE3}"/>
              </a:ext>
            </a:extLst>
          </p:cNvPr>
          <p:cNvSpPr txBox="1">
            <a:spLocks/>
          </p:cNvSpPr>
          <p:nvPr/>
        </p:nvSpPr>
        <p:spPr>
          <a:xfrm>
            <a:off x="7164288" y="4587974"/>
            <a:ext cx="2232248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11/38</a:t>
            </a:r>
          </a:p>
        </p:txBody>
      </p:sp>
    </p:spTree>
    <p:extLst>
      <p:ext uri="{BB962C8B-B14F-4D97-AF65-F5344CB8AC3E}">
        <p14:creationId xmlns:p14="http://schemas.microsoft.com/office/powerpoint/2010/main" val="1067451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를 이용한 이미지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Pandas</a:t>
            </a:r>
            <a:r>
              <a:rPr lang="ko-KR" altLang="en-US" dirty="0"/>
              <a:t> </a:t>
            </a:r>
            <a:r>
              <a:rPr lang="en-US" altLang="ko-KR" dirty="0" err="1"/>
              <a:t>dataframe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130F8E-A498-49FF-A52E-6DF6E783D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987574"/>
            <a:ext cx="4153480" cy="2483854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4002BE-72AC-48B9-8347-C736630B03BE}"/>
              </a:ext>
            </a:extLst>
          </p:cNvPr>
          <p:cNvSpPr txBox="1">
            <a:spLocks/>
          </p:cNvSpPr>
          <p:nvPr/>
        </p:nvSpPr>
        <p:spPr>
          <a:xfrm>
            <a:off x="179512" y="361544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dataframe</a:t>
            </a:r>
            <a:r>
              <a:rPr lang="ko-KR" altLang="en-US" dirty="0"/>
              <a:t>구조</a:t>
            </a:r>
            <a:endParaRPr lang="en-US" altLang="ko-KR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A792933-D341-47EA-85E8-869D43DC22CD}"/>
              </a:ext>
            </a:extLst>
          </p:cNvPr>
          <p:cNvSpPr txBox="1">
            <a:spLocks/>
          </p:cNvSpPr>
          <p:nvPr/>
        </p:nvSpPr>
        <p:spPr>
          <a:xfrm>
            <a:off x="7164288" y="4587974"/>
            <a:ext cx="2232248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12/38</a:t>
            </a:r>
          </a:p>
        </p:txBody>
      </p:sp>
    </p:spTree>
    <p:extLst>
      <p:ext uri="{BB962C8B-B14F-4D97-AF65-F5344CB8AC3E}">
        <p14:creationId xmlns:p14="http://schemas.microsoft.com/office/powerpoint/2010/main" val="3404021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를 이용한 이미지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D1BCC7-5EA9-451E-8D22-1AAFB995A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55247"/>
            <a:ext cx="8028384" cy="2201979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598D403-1835-451A-B74E-C03E6711E40F}"/>
              </a:ext>
            </a:extLst>
          </p:cNvPr>
          <p:cNvSpPr txBox="1">
            <a:spLocks/>
          </p:cNvSpPr>
          <p:nvPr/>
        </p:nvSpPr>
        <p:spPr>
          <a:xfrm>
            <a:off x="7164288" y="4587974"/>
            <a:ext cx="2232248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13/38</a:t>
            </a:r>
          </a:p>
        </p:txBody>
      </p:sp>
    </p:spTree>
    <p:extLst>
      <p:ext uri="{BB962C8B-B14F-4D97-AF65-F5344CB8AC3E}">
        <p14:creationId xmlns:p14="http://schemas.microsoft.com/office/powerpoint/2010/main" val="783507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를 이용한 이미지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07CE93-B6B8-4F94-98E5-1FD439EB6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75606"/>
            <a:ext cx="6948264" cy="3178761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E0B7C5B-AD7A-4467-8EBF-57B1A9D5C066}"/>
              </a:ext>
            </a:extLst>
          </p:cNvPr>
          <p:cNvSpPr txBox="1">
            <a:spLocks/>
          </p:cNvSpPr>
          <p:nvPr/>
        </p:nvSpPr>
        <p:spPr>
          <a:xfrm>
            <a:off x="7164288" y="4587974"/>
            <a:ext cx="2232248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14/38</a:t>
            </a:r>
          </a:p>
        </p:txBody>
      </p:sp>
    </p:spTree>
    <p:extLst>
      <p:ext uri="{BB962C8B-B14F-4D97-AF65-F5344CB8AC3E}">
        <p14:creationId xmlns:p14="http://schemas.microsoft.com/office/powerpoint/2010/main" val="987753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를 이용한 이미지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저장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7605C5-E14F-4443-8C2E-80A6ECCCD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71424"/>
            <a:ext cx="3851920" cy="14166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E9A9C3-CDCB-4E2D-9025-977AB77BE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771550"/>
            <a:ext cx="3144373" cy="4176464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C0ED312-E862-407C-8EE7-BF41886C8A7B}"/>
              </a:ext>
            </a:extLst>
          </p:cNvPr>
          <p:cNvCxnSpPr/>
          <p:nvPr/>
        </p:nvCxnSpPr>
        <p:spPr>
          <a:xfrm>
            <a:off x="4427984" y="2679762"/>
            <a:ext cx="100811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CC365BF-9409-435A-9DB6-17556479E5BB}"/>
              </a:ext>
            </a:extLst>
          </p:cNvPr>
          <p:cNvSpPr txBox="1">
            <a:spLocks/>
          </p:cNvSpPr>
          <p:nvPr/>
        </p:nvSpPr>
        <p:spPr>
          <a:xfrm>
            <a:off x="7164288" y="4587974"/>
            <a:ext cx="2232248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15/38</a:t>
            </a:r>
          </a:p>
        </p:txBody>
      </p:sp>
    </p:spTree>
    <p:extLst>
      <p:ext uri="{BB962C8B-B14F-4D97-AF65-F5344CB8AC3E}">
        <p14:creationId xmlns:p14="http://schemas.microsoft.com/office/powerpoint/2010/main" val="4268972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를 이용한 이미지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1453D5C-BA8B-4D12-8425-791D0B33B8A3}"/>
              </a:ext>
            </a:extLst>
          </p:cNvPr>
          <p:cNvSpPr txBox="1">
            <a:spLocks/>
          </p:cNvSpPr>
          <p:nvPr/>
        </p:nvSpPr>
        <p:spPr>
          <a:xfrm>
            <a:off x="-252536" y="3867895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Hyperparameter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Tunning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080B98-8E09-4BC8-B1C5-FC24C7222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7614"/>
            <a:ext cx="7524328" cy="3041588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C7A1395-48A6-4CBB-8948-0EFA44062057}"/>
              </a:ext>
            </a:extLst>
          </p:cNvPr>
          <p:cNvSpPr txBox="1">
            <a:spLocks/>
          </p:cNvSpPr>
          <p:nvPr/>
        </p:nvSpPr>
        <p:spPr>
          <a:xfrm>
            <a:off x="7164288" y="4587974"/>
            <a:ext cx="2232248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16/38</a:t>
            </a:r>
          </a:p>
        </p:txBody>
      </p:sp>
    </p:spTree>
    <p:extLst>
      <p:ext uri="{BB962C8B-B14F-4D97-AF65-F5344CB8AC3E}">
        <p14:creationId xmlns:p14="http://schemas.microsoft.com/office/powerpoint/2010/main" val="865193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를 이용한 이미지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E9F569-0C82-4A48-A294-A3C34A0E0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67966"/>
            <a:ext cx="7020272" cy="2311897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63A45D3-9BB2-4538-AEC1-8940702BCD2B}"/>
              </a:ext>
            </a:extLst>
          </p:cNvPr>
          <p:cNvCxnSpPr>
            <a:cxnSpLocks/>
          </p:cNvCxnSpPr>
          <p:nvPr/>
        </p:nvCxnSpPr>
        <p:spPr>
          <a:xfrm>
            <a:off x="2771800" y="2427734"/>
            <a:ext cx="9361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F379554-CE56-4298-BA02-56EC3602C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491630"/>
            <a:ext cx="951058" cy="1829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CB7AC45-72C7-41BC-8E33-41FA05B403A2}"/>
              </a:ext>
            </a:extLst>
          </p:cNvPr>
          <p:cNvSpPr txBox="1">
            <a:spLocks/>
          </p:cNvSpPr>
          <p:nvPr/>
        </p:nvSpPr>
        <p:spPr>
          <a:xfrm>
            <a:off x="7164288" y="4587974"/>
            <a:ext cx="2232248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17/38</a:t>
            </a:r>
          </a:p>
        </p:txBody>
      </p:sp>
    </p:spTree>
    <p:extLst>
      <p:ext uri="{BB962C8B-B14F-4D97-AF65-F5344CB8AC3E}">
        <p14:creationId xmlns:p14="http://schemas.microsoft.com/office/powerpoint/2010/main" val="3886544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를 이용한 이미지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4FDF69-5D69-435C-9847-E39956374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059582"/>
            <a:ext cx="6552884" cy="3573102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BAAA102-2EF6-437A-A0AB-A98A84FC03A5}"/>
              </a:ext>
            </a:extLst>
          </p:cNvPr>
          <p:cNvSpPr txBox="1">
            <a:spLocks/>
          </p:cNvSpPr>
          <p:nvPr/>
        </p:nvSpPr>
        <p:spPr>
          <a:xfrm>
            <a:off x="7164288" y="4587974"/>
            <a:ext cx="2232248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18/38</a:t>
            </a:r>
          </a:p>
        </p:txBody>
      </p:sp>
    </p:spTree>
    <p:extLst>
      <p:ext uri="{BB962C8B-B14F-4D97-AF65-F5344CB8AC3E}">
        <p14:creationId xmlns:p14="http://schemas.microsoft.com/office/powerpoint/2010/main" val="180602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를 이용한 이미지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Load Image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FE41EB-2CE2-49F9-8C1B-E0DACBEDD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851670"/>
            <a:ext cx="5868144" cy="1656184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325D93-4406-47F7-BCBE-9A9E960B8CAD}"/>
              </a:ext>
            </a:extLst>
          </p:cNvPr>
          <p:cNvCxnSpPr/>
          <p:nvPr/>
        </p:nvCxnSpPr>
        <p:spPr>
          <a:xfrm>
            <a:off x="3707904" y="3219822"/>
            <a:ext cx="43204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A1C2F2F-3107-4659-BA9C-C6582B2A64C6}"/>
              </a:ext>
            </a:extLst>
          </p:cNvPr>
          <p:cNvCxnSpPr>
            <a:cxnSpLocks/>
          </p:cNvCxnSpPr>
          <p:nvPr/>
        </p:nvCxnSpPr>
        <p:spPr>
          <a:xfrm>
            <a:off x="5580112" y="3363838"/>
            <a:ext cx="10801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1247828-6125-4B97-9B6D-8103FC46C25E}"/>
              </a:ext>
            </a:extLst>
          </p:cNvPr>
          <p:cNvCxnSpPr>
            <a:cxnSpLocks/>
          </p:cNvCxnSpPr>
          <p:nvPr/>
        </p:nvCxnSpPr>
        <p:spPr>
          <a:xfrm>
            <a:off x="2411760" y="2499742"/>
            <a:ext cx="9361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5C2150A-10DD-43F2-8942-7FBC57D6E1C2}"/>
              </a:ext>
            </a:extLst>
          </p:cNvPr>
          <p:cNvSpPr txBox="1">
            <a:spLocks/>
          </p:cNvSpPr>
          <p:nvPr/>
        </p:nvSpPr>
        <p:spPr>
          <a:xfrm>
            <a:off x="7164288" y="4587974"/>
            <a:ext cx="2232248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1/38</a:t>
            </a:r>
          </a:p>
        </p:txBody>
      </p:sp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를 이용한 이미지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5CB203-0750-49CC-8E86-7B3F094B8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851670"/>
            <a:ext cx="6588224" cy="1281088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B7BE3B2-AAEB-40C4-9DED-F63B1E51E6CC}"/>
              </a:ext>
            </a:extLst>
          </p:cNvPr>
          <p:cNvSpPr txBox="1">
            <a:spLocks/>
          </p:cNvSpPr>
          <p:nvPr/>
        </p:nvSpPr>
        <p:spPr>
          <a:xfrm>
            <a:off x="7164288" y="4587974"/>
            <a:ext cx="2232248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19/38</a:t>
            </a:r>
          </a:p>
        </p:txBody>
      </p:sp>
    </p:spTree>
    <p:extLst>
      <p:ext uri="{BB962C8B-B14F-4D97-AF65-F5344CB8AC3E}">
        <p14:creationId xmlns:p14="http://schemas.microsoft.com/office/powerpoint/2010/main" val="2817776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를 이용한 이미지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tf.data</a:t>
            </a:r>
            <a:endParaRPr lang="en-US" altLang="ko-KR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E88A440-6BB3-4B20-998B-A10765865A75}"/>
              </a:ext>
            </a:extLst>
          </p:cNvPr>
          <p:cNvSpPr txBox="1">
            <a:spLocks/>
          </p:cNvSpPr>
          <p:nvPr/>
        </p:nvSpPr>
        <p:spPr>
          <a:xfrm>
            <a:off x="179512" y="2355726"/>
            <a:ext cx="8280920" cy="15841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47F46E-78FE-4C44-AEE5-D53BA9DE7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72398"/>
            <a:ext cx="7092280" cy="1676705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191169-A7A3-42B3-929B-ED7CA2210C21}"/>
              </a:ext>
            </a:extLst>
          </p:cNvPr>
          <p:cNvSpPr txBox="1">
            <a:spLocks/>
          </p:cNvSpPr>
          <p:nvPr/>
        </p:nvSpPr>
        <p:spPr>
          <a:xfrm>
            <a:off x="7164288" y="4587974"/>
            <a:ext cx="2232248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20/38</a:t>
            </a:r>
          </a:p>
        </p:txBody>
      </p:sp>
    </p:spTree>
    <p:extLst>
      <p:ext uri="{BB962C8B-B14F-4D97-AF65-F5344CB8AC3E}">
        <p14:creationId xmlns:p14="http://schemas.microsoft.com/office/powerpoint/2010/main" val="1875722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를 이용한 이미지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tf.data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7040F7-9A51-48CE-8D57-F5CDE49BC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72398"/>
            <a:ext cx="7092280" cy="1676705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B73AD03-8323-41C4-8F63-95FD870DD83B}"/>
              </a:ext>
            </a:extLst>
          </p:cNvPr>
          <p:cNvSpPr txBox="1">
            <a:spLocks/>
          </p:cNvSpPr>
          <p:nvPr/>
        </p:nvSpPr>
        <p:spPr>
          <a:xfrm>
            <a:off x="7164288" y="4587974"/>
            <a:ext cx="2232248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21/38</a:t>
            </a:r>
          </a:p>
        </p:txBody>
      </p:sp>
    </p:spTree>
    <p:extLst>
      <p:ext uri="{BB962C8B-B14F-4D97-AF65-F5344CB8AC3E}">
        <p14:creationId xmlns:p14="http://schemas.microsoft.com/office/powerpoint/2010/main" val="3259201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를 이용한 이미지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tf.data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088E71-B6FC-413D-8490-5D2D3451B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19622"/>
            <a:ext cx="6511929" cy="2658873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4227890-43B5-4712-BD01-7BDAF69ABDF4}"/>
              </a:ext>
            </a:extLst>
          </p:cNvPr>
          <p:cNvSpPr txBox="1">
            <a:spLocks/>
          </p:cNvSpPr>
          <p:nvPr/>
        </p:nvSpPr>
        <p:spPr>
          <a:xfrm>
            <a:off x="7164288" y="4587974"/>
            <a:ext cx="2232248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22/38</a:t>
            </a:r>
          </a:p>
        </p:txBody>
      </p:sp>
    </p:spTree>
    <p:extLst>
      <p:ext uri="{BB962C8B-B14F-4D97-AF65-F5344CB8AC3E}">
        <p14:creationId xmlns:p14="http://schemas.microsoft.com/office/powerpoint/2010/main" val="360618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를 이용한 이미지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batch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013C3F-87E3-4EFD-9CE0-2E7FA77DF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20" y="1131590"/>
            <a:ext cx="6098759" cy="3221863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067B909-7DF9-4511-A4A6-445BFFF7BF7F}"/>
              </a:ext>
            </a:extLst>
          </p:cNvPr>
          <p:cNvSpPr txBox="1">
            <a:spLocks/>
          </p:cNvSpPr>
          <p:nvPr/>
        </p:nvSpPr>
        <p:spPr>
          <a:xfrm>
            <a:off x="7164288" y="4587974"/>
            <a:ext cx="2232248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23/38</a:t>
            </a:r>
          </a:p>
        </p:txBody>
      </p:sp>
    </p:spTree>
    <p:extLst>
      <p:ext uri="{BB962C8B-B14F-4D97-AF65-F5344CB8AC3E}">
        <p14:creationId xmlns:p14="http://schemas.microsoft.com/office/powerpoint/2010/main" val="1014431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를 이용한 이미지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shuffle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EBA917-A808-4DF7-BF1E-19D5DAA1A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06007"/>
            <a:ext cx="6876256" cy="3237951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AAD7820-4917-421B-8E86-AEF9AD4A768A}"/>
              </a:ext>
            </a:extLst>
          </p:cNvPr>
          <p:cNvSpPr txBox="1">
            <a:spLocks/>
          </p:cNvSpPr>
          <p:nvPr/>
        </p:nvSpPr>
        <p:spPr>
          <a:xfrm>
            <a:off x="7164288" y="4587974"/>
            <a:ext cx="2232248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24/38</a:t>
            </a:r>
          </a:p>
        </p:txBody>
      </p:sp>
    </p:spTree>
    <p:extLst>
      <p:ext uri="{BB962C8B-B14F-4D97-AF65-F5344CB8AC3E}">
        <p14:creationId xmlns:p14="http://schemas.microsoft.com/office/powerpoint/2010/main" val="784659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를 이용한 이미지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Label, </a:t>
            </a:r>
            <a:r>
              <a:rPr lang="en-US" altLang="ko-KR" dirty="0" err="1"/>
              <a:t>onehot</a:t>
            </a:r>
            <a:r>
              <a:rPr lang="en-US" altLang="ko-KR" dirty="0"/>
              <a:t>-encoding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0D89D9-5543-4793-806B-3633D24F0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987574"/>
            <a:ext cx="4252077" cy="33843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6F85DFA-C8DA-4D1A-9B5A-06678E8DE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011910"/>
            <a:ext cx="4252077" cy="903468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51B6B7D-F11D-4D5A-8DB1-60C20310824C}"/>
              </a:ext>
            </a:extLst>
          </p:cNvPr>
          <p:cNvSpPr txBox="1">
            <a:spLocks/>
          </p:cNvSpPr>
          <p:nvPr/>
        </p:nvSpPr>
        <p:spPr>
          <a:xfrm>
            <a:off x="7164288" y="4587974"/>
            <a:ext cx="2232248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25/38</a:t>
            </a:r>
          </a:p>
        </p:txBody>
      </p:sp>
    </p:spTree>
    <p:extLst>
      <p:ext uri="{BB962C8B-B14F-4D97-AF65-F5344CB8AC3E}">
        <p14:creationId xmlns:p14="http://schemas.microsoft.com/office/powerpoint/2010/main" val="1075178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를 이용한 이미지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함수를 이용한 </a:t>
            </a:r>
            <a:r>
              <a:rPr lang="en-US" altLang="ko-KR" dirty="0"/>
              <a:t>Label, </a:t>
            </a:r>
            <a:r>
              <a:rPr lang="en-US" altLang="ko-KR" dirty="0" err="1"/>
              <a:t>onehot</a:t>
            </a:r>
            <a:r>
              <a:rPr lang="en-US" altLang="ko-KR" dirty="0"/>
              <a:t>-encoding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4CC5F5-E6D7-414E-8282-3D42C6FF9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007892"/>
            <a:ext cx="7059010" cy="3696216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742F999-ED05-4483-8BC1-4E41A5E3467A}"/>
              </a:ext>
            </a:extLst>
          </p:cNvPr>
          <p:cNvSpPr txBox="1">
            <a:spLocks/>
          </p:cNvSpPr>
          <p:nvPr/>
        </p:nvSpPr>
        <p:spPr>
          <a:xfrm>
            <a:off x="7164288" y="4587974"/>
            <a:ext cx="2232248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26/38</a:t>
            </a:r>
          </a:p>
        </p:txBody>
      </p:sp>
    </p:spTree>
    <p:extLst>
      <p:ext uri="{BB962C8B-B14F-4D97-AF65-F5344CB8AC3E}">
        <p14:creationId xmlns:p14="http://schemas.microsoft.com/office/powerpoint/2010/main" val="681761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를 이용한 이미지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함수를 이용한 </a:t>
            </a:r>
            <a:r>
              <a:rPr lang="en-US" altLang="ko-KR" dirty="0"/>
              <a:t>Label, </a:t>
            </a:r>
            <a:r>
              <a:rPr lang="en-US" altLang="ko-KR" dirty="0" err="1"/>
              <a:t>onehot</a:t>
            </a:r>
            <a:r>
              <a:rPr lang="en-US" altLang="ko-KR" dirty="0"/>
              <a:t>-encoding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284890-15B1-4B13-BC95-795A6BD66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083" y="1275606"/>
            <a:ext cx="4917834" cy="3362794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E658C83-91E8-40EF-A4F2-80B5D9A0FF83}"/>
              </a:ext>
            </a:extLst>
          </p:cNvPr>
          <p:cNvSpPr txBox="1">
            <a:spLocks/>
          </p:cNvSpPr>
          <p:nvPr/>
        </p:nvSpPr>
        <p:spPr>
          <a:xfrm>
            <a:off x="7164288" y="4587974"/>
            <a:ext cx="2232248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27/38</a:t>
            </a:r>
          </a:p>
        </p:txBody>
      </p:sp>
    </p:spTree>
    <p:extLst>
      <p:ext uri="{BB962C8B-B14F-4D97-AF65-F5344CB8AC3E}">
        <p14:creationId xmlns:p14="http://schemas.microsoft.com/office/powerpoint/2010/main" val="2748575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를 이용한 이미지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tf.data</a:t>
            </a:r>
            <a:r>
              <a:rPr lang="ko-KR" altLang="en-US" dirty="0"/>
              <a:t>를 이용한 학습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A0EB8E-105A-4520-A61D-76FD2AA95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059582"/>
            <a:ext cx="7127663" cy="3267534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99FA6D8-4AAF-46A8-828F-0C8DFE98B218}"/>
              </a:ext>
            </a:extLst>
          </p:cNvPr>
          <p:cNvSpPr txBox="1">
            <a:spLocks/>
          </p:cNvSpPr>
          <p:nvPr/>
        </p:nvSpPr>
        <p:spPr>
          <a:xfrm>
            <a:off x="7164288" y="4587974"/>
            <a:ext cx="2232248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28/38</a:t>
            </a:r>
          </a:p>
        </p:txBody>
      </p:sp>
    </p:spTree>
    <p:extLst>
      <p:ext uri="{BB962C8B-B14F-4D97-AF65-F5344CB8AC3E}">
        <p14:creationId xmlns:p14="http://schemas.microsoft.com/office/powerpoint/2010/main" val="156598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를 이용한 이미지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Load Image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4F7CC4-4CD3-43BD-8E7F-EAD22A354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923678"/>
            <a:ext cx="6181768" cy="1019088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380D28D-33E4-4D3A-9EB0-F3D82DB80EA1}"/>
              </a:ext>
            </a:extLst>
          </p:cNvPr>
          <p:cNvSpPr txBox="1">
            <a:spLocks/>
          </p:cNvSpPr>
          <p:nvPr/>
        </p:nvSpPr>
        <p:spPr>
          <a:xfrm>
            <a:off x="7164288" y="4587974"/>
            <a:ext cx="2232248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2/38</a:t>
            </a:r>
          </a:p>
        </p:txBody>
      </p:sp>
    </p:spTree>
    <p:extLst>
      <p:ext uri="{BB962C8B-B14F-4D97-AF65-F5344CB8AC3E}">
        <p14:creationId xmlns:p14="http://schemas.microsoft.com/office/powerpoint/2010/main" val="2231549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를 이용한 이미지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tf.data</a:t>
            </a:r>
            <a:r>
              <a:rPr lang="ko-KR" altLang="en-US" dirty="0"/>
              <a:t>를 이용한 학습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16B402-D31A-4225-A13E-45256DA7D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22" y="1131590"/>
            <a:ext cx="7659169" cy="19442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8B652C-D81D-4EDB-843C-97E665DD9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8" y="3003798"/>
            <a:ext cx="7649643" cy="1724266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FBAD1C3-EDA7-4116-9149-2529FDC7ED6E}"/>
              </a:ext>
            </a:extLst>
          </p:cNvPr>
          <p:cNvSpPr txBox="1">
            <a:spLocks/>
          </p:cNvSpPr>
          <p:nvPr/>
        </p:nvSpPr>
        <p:spPr>
          <a:xfrm>
            <a:off x="7164288" y="4587974"/>
            <a:ext cx="2232248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29/38</a:t>
            </a:r>
          </a:p>
        </p:txBody>
      </p:sp>
    </p:spTree>
    <p:extLst>
      <p:ext uri="{BB962C8B-B14F-4D97-AF65-F5344CB8AC3E}">
        <p14:creationId xmlns:p14="http://schemas.microsoft.com/office/powerpoint/2010/main" val="1736228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를 이용한 이미지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callback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03C799-E347-4D1A-8175-AA56E3CD1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36" y="1131590"/>
            <a:ext cx="5724128" cy="3219822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20761DD-67E0-4D0B-B7AF-32AFD021FF34}"/>
              </a:ext>
            </a:extLst>
          </p:cNvPr>
          <p:cNvSpPr txBox="1">
            <a:spLocks/>
          </p:cNvSpPr>
          <p:nvPr/>
        </p:nvSpPr>
        <p:spPr>
          <a:xfrm>
            <a:off x="7164288" y="4587974"/>
            <a:ext cx="2232248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30/38</a:t>
            </a:r>
          </a:p>
        </p:txBody>
      </p:sp>
    </p:spTree>
    <p:extLst>
      <p:ext uri="{BB962C8B-B14F-4D97-AF65-F5344CB8AC3E}">
        <p14:creationId xmlns:p14="http://schemas.microsoft.com/office/powerpoint/2010/main" val="4058199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를 이용한 이미지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tensorboard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D2BF9D-9D02-4DDD-BDAF-B7148A4C0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994543"/>
            <a:ext cx="4032448" cy="363630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29C566-C3A5-4CD9-A9F4-7C84A8FF71FA}"/>
              </a:ext>
            </a:extLst>
          </p:cNvPr>
          <p:cNvSpPr txBox="1">
            <a:spLocks/>
          </p:cNvSpPr>
          <p:nvPr/>
        </p:nvSpPr>
        <p:spPr>
          <a:xfrm>
            <a:off x="7164288" y="4587974"/>
            <a:ext cx="2232248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31/38</a:t>
            </a:r>
          </a:p>
        </p:txBody>
      </p:sp>
    </p:spTree>
    <p:extLst>
      <p:ext uri="{BB962C8B-B14F-4D97-AF65-F5344CB8AC3E}">
        <p14:creationId xmlns:p14="http://schemas.microsoft.com/office/powerpoint/2010/main" val="4170679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를 이용한 이미지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tensorboard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05B410-2571-43EB-8A2B-80ACAB5A6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04305"/>
            <a:ext cx="3657984" cy="19624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6C6D88-7939-41C0-B050-4BD7A8185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91" y="1203598"/>
            <a:ext cx="4297740" cy="336383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96DCEA5-94EF-4B18-A7E9-06BDB680B648}"/>
              </a:ext>
            </a:extLst>
          </p:cNvPr>
          <p:cNvCxnSpPr/>
          <p:nvPr/>
        </p:nvCxnSpPr>
        <p:spPr>
          <a:xfrm>
            <a:off x="4211960" y="3075806"/>
            <a:ext cx="53083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06FBF47-C478-4C84-8B50-9C16E25F9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38" y="3866729"/>
            <a:ext cx="3720022" cy="6763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DE27261-5F6C-42CE-A73D-CF5C69DC015F}"/>
              </a:ext>
            </a:extLst>
          </p:cNvPr>
          <p:cNvSpPr txBox="1">
            <a:spLocks/>
          </p:cNvSpPr>
          <p:nvPr/>
        </p:nvSpPr>
        <p:spPr>
          <a:xfrm>
            <a:off x="7164288" y="4587974"/>
            <a:ext cx="2232248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32/38</a:t>
            </a:r>
          </a:p>
        </p:txBody>
      </p:sp>
    </p:spTree>
    <p:extLst>
      <p:ext uri="{BB962C8B-B14F-4D97-AF65-F5344CB8AC3E}">
        <p14:creationId xmlns:p14="http://schemas.microsoft.com/office/powerpoint/2010/main" val="667182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를 이용한 이미지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Learning Rate Scheduler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F34474-FD22-4F1E-8253-BC42F8A35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987574"/>
            <a:ext cx="6430272" cy="11812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EE93288-9B41-492E-AA8C-87E7305EB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168839"/>
            <a:ext cx="6430272" cy="2635159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C437897-16B1-42F0-86CD-340C74564BBC}"/>
              </a:ext>
            </a:extLst>
          </p:cNvPr>
          <p:cNvCxnSpPr>
            <a:cxnSpLocks/>
          </p:cNvCxnSpPr>
          <p:nvPr/>
        </p:nvCxnSpPr>
        <p:spPr>
          <a:xfrm>
            <a:off x="3999355" y="3435846"/>
            <a:ext cx="9361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9793720-5F04-46E7-A36C-A423E0D10CE2}"/>
              </a:ext>
            </a:extLst>
          </p:cNvPr>
          <p:cNvCxnSpPr>
            <a:cxnSpLocks/>
          </p:cNvCxnSpPr>
          <p:nvPr/>
        </p:nvCxnSpPr>
        <p:spPr>
          <a:xfrm>
            <a:off x="4860032" y="4447753"/>
            <a:ext cx="9361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D315D0-ADA5-45C7-8BD2-F181C096F35A}"/>
              </a:ext>
            </a:extLst>
          </p:cNvPr>
          <p:cNvCxnSpPr>
            <a:cxnSpLocks/>
          </p:cNvCxnSpPr>
          <p:nvPr/>
        </p:nvCxnSpPr>
        <p:spPr>
          <a:xfrm>
            <a:off x="4788024" y="3939902"/>
            <a:ext cx="9361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C844AF9-6AC9-4EA0-AE17-31A4F35605D8}"/>
              </a:ext>
            </a:extLst>
          </p:cNvPr>
          <p:cNvSpPr txBox="1">
            <a:spLocks/>
          </p:cNvSpPr>
          <p:nvPr/>
        </p:nvSpPr>
        <p:spPr>
          <a:xfrm>
            <a:off x="7164288" y="4587974"/>
            <a:ext cx="2232248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33/38</a:t>
            </a:r>
          </a:p>
        </p:txBody>
      </p:sp>
    </p:spTree>
    <p:extLst>
      <p:ext uri="{BB962C8B-B14F-4D97-AF65-F5344CB8AC3E}">
        <p14:creationId xmlns:p14="http://schemas.microsoft.com/office/powerpoint/2010/main" val="2845396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를 이용한 이미지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checkpoint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C437897-16B1-42F0-86CD-340C74564BBC}"/>
              </a:ext>
            </a:extLst>
          </p:cNvPr>
          <p:cNvCxnSpPr>
            <a:cxnSpLocks/>
          </p:cNvCxnSpPr>
          <p:nvPr/>
        </p:nvCxnSpPr>
        <p:spPr>
          <a:xfrm>
            <a:off x="3999355" y="3435846"/>
            <a:ext cx="9361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601E9E0-52F9-4C72-A350-2821047B3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95163"/>
            <a:ext cx="7200800" cy="2808312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2415E38-C2D0-4C88-87A5-888571C3060D}"/>
              </a:ext>
            </a:extLst>
          </p:cNvPr>
          <p:cNvSpPr txBox="1">
            <a:spLocks/>
          </p:cNvSpPr>
          <p:nvPr/>
        </p:nvSpPr>
        <p:spPr>
          <a:xfrm>
            <a:off x="7164288" y="4587974"/>
            <a:ext cx="2232248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34/38</a:t>
            </a:r>
          </a:p>
        </p:txBody>
      </p:sp>
    </p:spTree>
    <p:extLst>
      <p:ext uri="{BB962C8B-B14F-4D97-AF65-F5344CB8AC3E}">
        <p14:creationId xmlns:p14="http://schemas.microsoft.com/office/powerpoint/2010/main" val="26103862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AC82E1C-513A-4328-8C82-5F8533269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9582"/>
            <a:ext cx="8278380" cy="2810267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를 이용한 이미지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checkpoint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C437897-16B1-42F0-86CD-340C74564BBC}"/>
              </a:ext>
            </a:extLst>
          </p:cNvPr>
          <p:cNvCxnSpPr>
            <a:cxnSpLocks/>
          </p:cNvCxnSpPr>
          <p:nvPr/>
        </p:nvCxnSpPr>
        <p:spPr>
          <a:xfrm>
            <a:off x="611560" y="1347614"/>
            <a:ext cx="6480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405E0AA-6100-4ECD-83DF-A249C7C2D189}"/>
              </a:ext>
            </a:extLst>
          </p:cNvPr>
          <p:cNvCxnSpPr>
            <a:cxnSpLocks/>
          </p:cNvCxnSpPr>
          <p:nvPr/>
        </p:nvCxnSpPr>
        <p:spPr>
          <a:xfrm>
            <a:off x="595449" y="2067694"/>
            <a:ext cx="66418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2248FB7-AEDF-4D0E-96BB-C765E292B333}"/>
              </a:ext>
            </a:extLst>
          </p:cNvPr>
          <p:cNvCxnSpPr>
            <a:cxnSpLocks/>
          </p:cNvCxnSpPr>
          <p:nvPr/>
        </p:nvCxnSpPr>
        <p:spPr>
          <a:xfrm>
            <a:off x="3347864" y="1779662"/>
            <a:ext cx="30963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F389D07-1149-40AD-87C4-53D980DA6DA7}"/>
              </a:ext>
            </a:extLst>
          </p:cNvPr>
          <p:cNvCxnSpPr>
            <a:cxnSpLocks/>
          </p:cNvCxnSpPr>
          <p:nvPr/>
        </p:nvCxnSpPr>
        <p:spPr>
          <a:xfrm>
            <a:off x="611560" y="2787774"/>
            <a:ext cx="64807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17A7996-F9A5-4D59-AE34-A8D680CDD637}"/>
              </a:ext>
            </a:extLst>
          </p:cNvPr>
          <p:cNvCxnSpPr>
            <a:cxnSpLocks/>
          </p:cNvCxnSpPr>
          <p:nvPr/>
        </p:nvCxnSpPr>
        <p:spPr>
          <a:xfrm>
            <a:off x="595449" y="3507854"/>
            <a:ext cx="64807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218D6B1-D004-439B-A534-4D6C0C2AC1A5}"/>
              </a:ext>
            </a:extLst>
          </p:cNvPr>
          <p:cNvCxnSpPr>
            <a:cxnSpLocks/>
          </p:cNvCxnSpPr>
          <p:nvPr/>
        </p:nvCxnSpPr>
        <p:spPr>
          <a:xfrm>
            <a:off x="1547664" y="3219822"/>
            <a:ext cx="266429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32D2281-CB0E-4C5F-9229-A031F8F02733}"/>
              </a:ext>
            </a:extLst>
          </p:cNvPr>
          <p:cNvSpPr txBox="1">
            <a:spLocks/>
          </p:cNvSpPr>
          <p:nvPr/>
        </p:nvSpPr>
        <p:spPr>
          <a:xfrm>
            <a:off x="7164288" y="4587974"/>
            <a:ext cx="2232248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35/38</a:t>
            </a:r>
          </a:p>
        </p:txBody>
      </p:sp>
    </p:spTree>
    <p:extLst>
      <p:ext uri="{BB962C8B-B14F-4D97-AF65-F5344CB8AC3E}">
        <p14:creationId xmlns:p14="http://schemas.microsoft.com/office/powerpoint/2010/main" val="12790317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를 이용한 이미지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history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C437897-16B1-42F0-86CD-340C74564BBC}"/>
              </a:ext>
            </a:extLst>
          </p:cNvPr>
          <p:cNvCxnSpPr>
            <a:cxnSpLocks/>
          </p:cNvCxnSpPr>
          <p:nvPr/>
        </p:nvCxnSpPr>
        <p:spPr>
          <a:xfrm>
            <a:off x="3999355" y="3435846"/>
            <a:ext cx="9361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833EA46-B625-423A-BBE0-94B1AFD16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028430"/>
            <a:ext cx="4680519" cy="38475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29721B-D3EA-4E10-9203-8EF5E2716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72311"/>
            <a:ext cx="2924583" cy="1276528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E869946-8140-4ECE-AA09-7AFE690BBCA9}"/>
              </a:ext>
            </a:extLst>
          </p:cNvPr>
          <p:cNvSpPr txBox="1">
            <a:spLocks/>
          </p:cNvSpPr>
          <p:nvPr/>
        </p:nvSpPr>
        <p:spPr>
          <a:xfrm>
            <a:off x="7164288" y="4587974"/>
            <a:ext cx="2232248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36/38</a:t>
            </a:r>
          </a:p>
        </p:txBody>
      </p:sp>
    </p:spTree>
    <p:extLst>
      <p:ext uri="{BB962C8B-B14F-4D97-AF65-F5344CB8AC3E}">
        <p14:creationId xmlns:p14="http://schemas.microsoft.com/office/powerpoint/2010/main" val="2018722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를 이용한 이미지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predict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6C6BAD-5D9B-47F9-A842-1C2A47203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31590"/>
            <a:ext cx="4176464" cy="3105583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FAD00F6-A529-4F6B-BC5C-3571029DADE3}"/>
              </a:ext>
            </a:extLst>
          </p:cNvPr>
          <p:cNvSpPr txBox="1">
            <a:spLocks/>
          </p:cNvSpPr>
          <p:nvPr/>
        </p:nvSpPr>
        <p:spPr>
          <a:xfrm>
            <a:off x="863588" y="4155926"/>
            <a:ext cx="2952328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단일 이미지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15A81C3-D423-4F36-B655-0DDCF3E1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554166"/>
            <a:ext cx="3581900" cy="1833539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0A2576C-6629-4242-AB4D-AF7B40F3F1D2}"/>
              </a:ext>
            </a:extLst>
          </p:cNvPr>
          <p:cNvSpPr txBox="1">
            <a:spLocks/>
          </p:cNvSpPr>
          <p:nvPr/>
        </p:nvSpPr>
        <p:spPr>
          <a:xfrm>
            <a:off x="5066806" y="3666265"/>
            <a:ext cx="3312368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Generator</a:t>
            </a:r>
            <a:r>
              <a:rPr lang="ko-KR" altLang="en-US" dirty="0"/>
              <a:t>에서 가져온 한 배치 이미지</a:t>
            </a:r>
            <a:endParaRPr lang="en-US" altLang="ko-KR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A952651-83A9-4F42-A006-B7B8D0912506}"/>
              </a:ext>
            </a:extLst>
          </p:cNvPr>
          <p:cNvSpPr txBox="1">
            <a:spLocks/>
          </p:cNvSpPr>
          <p:nvPr/>
        </p:nvSpPr>
        <p:spPr>
          <a:xfrm>
            <a:off x="7164288" y="4587974"/>
            <a:ext cx="2232248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37/38</a:t>
            </a:r>
          </a:p>
        </p:txBody>
      </p:sp>
    </p:spTree>
    <p:extLst>
      <p:ext uri="{BB962C8B-B14F-4D97-AF65-F5344CB8AC3E}">
        <p14:creationId xmlns:p14="http://schemas.microsoft.com/office/powerpoint/2010/main" val="1396026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를 이용한 이미지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Saving,</a:t>
            </a:r>
            <a:r>
              <a:rPr lang="ko-KR" altLang="en-US" dirty="0"/>
              <a:t> </a:t>
            </a:r>
            <a:r>
              <a:rPr lang="en-US" altLang="ko-KR" dirty="0"/>
              <a:t>loading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DCAF08-3831-4711-B9AE-C0411720B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24" y="1190432"/>
            <a:ext cx="3419952" cy="2762636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A04243B-B55F-4AA7-A7FD-F91D8D8747E1}"/>
              </a:ext>
            </a:extLst>
          </p:cNvPr>
          <p:cNvSpPr txBox="1">
            <a:spLocks/>
          </p:cNvSpPr>
          <p:nvPr/>
        </p:nvSpPr>
        <p:spPr>
          <a:xfrm>
            <a:off x="7164288" y="4587974"/>
            <a:ext cx="2232248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38/38</a:t>
            </a:r>
          </a:p>
        </p:txBody>
      </p:sp>
    </p:spTree>
    <p:extLst>
      <p:ext uri="{BB962C8B-B14F-4D97-AF65-F5344CB8AC3E}">
        <p14:creationId xmlns:p14="http://schemas.microsoft.com/office/powerpoint/2010/main" val="381419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를 이용한 이미지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Generator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0171EA-969D-441F-8B72-3AA577B06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66" y="1059582"/>
            <a:ext cx="6957867" cy="1418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468B69-EBE3-40B3-9134-FB5A9FCE0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65" y="2665912"/>
            <a:ext cx="6957867" cy="2187498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E85B8E3-937A-4DA3-A36C-45363668B5F3}"/>
              </a:ext>
            </a:extLst>
          </p:cNvPr>
          <p:cNvCxnSpPr>
            <a:cxnSpLocks/>
          </p:cNvCxnSpPr>
          <p:nvPr/>
        </p:nvCxnSpPr>
        <p:spPr>
          <a:xfrm>
            <a:off x="1259632" y="2427734"/>
            <a:ext cx="12961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EE55397-5A21-4F0D-8B52-16C7C2A71B45}"/>
              </a:ext>
            </a:extLst>
          </p:cNvPr>
          <p:cNvSpPr txBox="1">
            <a:spLocks/>
          </p:cNvSpPr>
          <p:nvPr/>
        </p:nvSpPr>
        <p:spPr>
          <a:xfrm>
            <a:off x="7164288" y="4587974"/>
            <a:ext cx="2232248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3/38</a:t>
            </a:r>
          </a:p>
        </p:txBody>
      </p:sp>
    </p:spTree>
    <p:extLst>
      <p:ext uri="{BB962C8B-B14F-4D97-AF65-F5344CB8AC3E}">
        <p14:creationId xmlns:p14="http://schemas.microsoft.com/office/powerpoint/2010/main" val="81165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를 이용한 이미지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데이터 증강기법</a:t>
            </a:r>
            <a:r>
              <a:rPr lang="en-US" altLang="ko-KR" dirty="0"/>
              <a:t>(Data Augmentation)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A1A9D4-25D6-45FA-B36F-9ADE640AF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83986"/>
            <a:ext cx="6696744" cy="2644355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30E6776-ADCE-4EB2-8010-3313C0B0EE9C}"/>
              </a:ext>
            </a:extLst>
          </p:cNvPr>
          <p:cNvSpPr txBox="1">
            <a:spLocks/>
          </p:cNvSpPr>
          <p:nvPr/>
        </p:nvSpPr>
        <p:spPr>
          <a:xfrm>
            <a:off x="-108520" y="408073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ImageDataGenerator</a:t>
            </a:r>
            <a:r>
              <a:rPr lang="ko-KR" altLang="en-US" dirty="0"/>
              <a:t>의 인자</a:t>
            </a:r>
            <a:endParaRPr lang="en-US" altLang="ko-KR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8353A5C-3E59-4F17-8CE0-7CB26166FE12}"/>
              </a:ext>
            </a:extLst>
          </p:cNvPr>
          <p:cNvSpPr txBox="1">
            <a:spLocks/>
          </p:cNvSpPr>
          <p:nvPr/>
        </p:nvSpPr>
        <p:spPr>
          <a:xfrm>
            <a:off x="7164288" y="4587974"/>
            <a:ext cx="2232248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4/38</a:t>
            </a:r>
          </a:p>
        </p:txBody>
      </p:sp>
    </p:spTree>
    <p:extLst>
      <p:ext uri="{BB962C8B-B14F-4D97-AF65-F5344CB8AC3E}">
        <p14:creationId xmlns:p14="http://schemas.microsoft.com/office/powerpoint/2010/main" val="258992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를 이용한 이미지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Transformation</a:t>
            </a:r>
            <a:r>
              <a:rPr lang="ko-KR" altLang="en-US" dirty="0"/>
              <a:t>예시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8E692B-ECAC-445B-A89D-41ACCE57A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448" y="974630"/>
            <a:ext cx="5955104" cy="3447054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65F3AD9-69F5-4703-A70C-84DBCDC8DA79}"/>
              </a:ext>
            </a:extLst>
          </p:cNvPr>
          <p:cNvSpPr txBox="1">
            <a:spLocks/>
          </p:cNvSpPr>
          <p:nvPr/>
        </p:nvSpPr>
        <p:spPr>
          <a:xfrm>
            <a:off x="7164288" y="4587974"/>
            <a:ext cx="2232248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5/38</a:t>
            </a:r>
          </a:p>
        </p:txBody>
      </p:sp>
    </p:spTree>
    <p:extLst>
      <p:ext uri="{BB962C8B-B14F-4D97-AF65-F5344CB8AC3E}">
        <p14:creationId xmlns:p14="http://schemas.microsoft.com/office/powerpoint/2010/main" val="1789263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를 이용한 이미지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F02370-3CC2-44BB-989F-6D0E706EA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27" y="1496178"/>
            <a:ext cx="7284605" cy="8595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50FAB9-C445-4944-BBD0-01686DFA6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27" y="2715766"/>
            <a:ext cx="7284605" cy="936104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1453D5C-BA8B-4D12-8425-791D0B33B8A3}"/>
              </a:ext>
            </a:extLst>
          </p:cNvPr>
          <p:cNvSpPr txBox="1">
            <a:spLocks/>
          </p:cNvSpPr>
          <p:nvPr/>
        </p:nvSpPr>
        <p:spPr>
          <a:xfrm>
            <a:off x="-252536" y="3867895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Hyperparameter </a:t>
            </a:r>
            <a:r>
              <a:rPr lang="en-US" altLang="ko-KR" dirty="0" err="1"/>
              <a:t>Tunning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ABBCF8-E07D-4E98-B67D-8E6063764090}"/>
              </a:ext>
            </a:extLst>
          </p:cNvPr>
          <p:cNvSpPr txBox="1">
            <a:spLocks/>
          </p:cNvSpPr>
          <p:nvPr/>
        </p:nvSpPr>
        <p:spPr>
          <a:xfrm>
            <a:off x="7164288" y="4587974"/>
            <a:ext cx="2232248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6/38</a:t>
            </a:r>
          </a:p>
        </p:txBody>
      </p:sp>
    </p:spTree>
    <p:extLst>
      <p:ext uri="{BB962C8B-B14F-4D97-AF65-F5344CB8AC3E}">
        <p14:creationId xmlns:p14="http://schemas.microsoft.com/office/powerpoint/2010/main" val="176168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를 이용한 이미지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generator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9D558B-9CD7-484E-9750-46F3BA04C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9622"/>
            <a:ext cx="7284605" cy="2900624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C58BB7-5E3C-4700-97B6-9410FBFA82EC}"/>
              </a:ext>
            </a:extLst>
          </p:cNvPr>
          <p:cNvSpPr txBox="1">
            <a:spLocks/>
          </p:cNvSpPr>
          <p:nvPr/>
        </p:nvSpPr>
        <p:spPr>
          <a:xfrm>
            <a:off x="7164288" y="4587974"/>
            <a:ext cx="2232248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7/38</a:t>
            </a:r>
          </a:p>
        </p:txBody>
      </p:sp>
    </p:spTree>
    <p:extLst>
      <p:ext uri="{BB962C8B-B14F-4D97-AF65-F5344CB8AC3E}">
        <p14:creationId xmlns:p14="http://schemas.microsoft.com/office/powerpoint/2010/main" val="4216632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를 이용한 이미지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모델생성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7E29FF-6109-45B4-9165-AAF4EC746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31590"/>
            <a:ext cx="6012160" cy="3147507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C2EFD62-DF79-428C-80B5-93FD1E49862E}"/>
              </a:ext>
            </a:extLst>
          </p:cNvPr>
          <p:cNvSpPr txBox="1">
            <a:spLocks/>
          </p:cNvSpPr>
          <p:nvPr/>
        </p:nvSpPr>
        <p:spPr>
          <a:xfrm>
            <a:off x="7164288" y="4587974"/>
            <a:ext cx="2232248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8/38</a:t>
            </a:r>
          </a:p>
        </p:txBody>
      </p:sp>
    </p:spTree>
    <p:extLst>
      <p:ext uri="{BB962C8B-B14F-4D97-AF65-F5344CB8AC3E}">
        <p14:creationId xmlns:p14="http://schemas.microsoft.com/office/powerpoint/2010/main" val="13428960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334</Words>
  <Application>Microsoft Office PowerPoint</Application>
  <PresentationFormat>화면 슬라이드 쇼(16:9)</PresentationFormat>
  <Paragraphs>117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39</vt:i4>
      </vt:variant>
    </vt:vector>
  </HeadingPairs>
  <TitlesOfParts>
    <vt:vector size="45" baseType="lpstr">
      <vt:lpstr>Arial Unicode MS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강현구</cp:lastModifiedBy>
  <cp:revision>142</cp:revision>
  <dcterms:created xsi:type="dcterms:W3CDTF">2016-12-05T23:26:54Z</dcterms:created>
  <dcterms:modified xsi:type="dcterms:W3CDTF">2022-08-21T16:28:10Z</dcterms:modified>
</cp:coreProperties>
</file>